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B1888-35A1-4F32-B8F8-3061D8984764}" v="9" dt="2021-08-23T14:28:32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6B4B1888-35A1-4F32-B8F8-3061D8984764}"/>
    <pc:docChg chg="custSel addSld delSld modSld sldOrd modMainMaster">
      <pc:chgData name="Beāte Balandīna" userId="724c8780-c7e3-4d85-a0a7-cddd1c3a6593" providerId="ADAL" clId="{6B4B1888-35A1-4F32-B8F8-3061D8984764}" dt="2021-08-23T14:28:59.934" v="227" actId="1076"/>
      <pc:docMkLst>
        <pc:docMk/>
      </pc:docMkLst>
      <pc:sldChg chg="addSp modSp">
        <pc:chgData name="Beāte Balandīna" userId="724c8780-c7e3-4d85-a0a7-cddd1c3a6593" providerId="ADAL" clId="{6B4B1888-35A1-4F32-B8F8-3061D8984764}" dt="2021-08-23T14:27:55.266" v="222" actId="1076"/>
        <pc:sldMkLst>
          <pc:docMk/>
          <pc:sldMk cId="1325734162" sldId="256"/>
        </pc:sldMkLst>
        <pc:picChg chg="add mod">
          <ac:chgData name="Beāte Balandīna" userId="724c8780-c7e3-4d85-a0a7-cddd1c3a6593" providerId="ADAL" clId="{6B4B1888-35A1-4F32-B8F8-3061D8984764}" dt="2021-08-23T14:27:55.266" v="222" actId="1076"/>
          <ac:picMkLst>
            <pc:docMk/>
            <pc:sldMk cId="1325734162" sldId="256"/>
            <ac:picMk id="1026" creationId="{993CDDDF-634E-4825-8363-B5BA33752BA9}"/>
          </ac:picMkLst>
        </pc:picChg>
      </pc:sldChg>
      <pc:sldChg chg="addSp modSp new add">
        <pc:chgData name="Beāte Balandīna" userId="724c8780-c7e3-4d85-a0a7-cddd1c3a6593" providerId="ADAL" clId="{6B4B1888-35A1-4F32-B8F8-3061D8984764}" dt="2021-08-23T14:28:59.934" v="227" actId="1076"/>
        <pc:sldMkLst>
          <pc:docMk/>
          <pc:sldMk cId="3380639998" sldId="257"/>
        </pc:sldMkLst>
        <pc:spChg chg="add mod">
          <ac:chgData name="Beāte Balandīna" userId="724c8780-c7e3-4d85-a0a7-cddd1c3a6593" providerId="ADAL" clId="{6B4B1888-35A1-4F32-B8F8-3061D8984764}" dt="2021-08-23T14:28:59.934" v="227" actId="1076"/>
          <ac:spMkLst>
            <pc:docMk/>
            <pc:sldMk cId="3380639998" sldId="257"/>
            <ac:spMk id="2" creationId="{597B3F6E-C84E-41FF-A20D-B09D888A3145}"/>
          </ac:spMkLst>
        </pc:spChg>
        <pc:spChg chg="add mod">
          <ac:chgData name="Beāte Balandīna" userId="724c8780-c7e3-4d85-a0a7-cddd1c3a6593" providerId="ADAL" clId="{6B4B1888-35A1-4F32-B8F8-3061D8984764}" dt="2021-08-23T14:21:54.966" v="7" actId="5793"/>
          <ac:spMkLst>
            <pc:docMk/>
            <pc:sldMk cId="3380639998" sldId="257"/>
            <ac:spMk id="3" creationId="{1B1192EC-C1FF-4633-986F-8A73A6206550}"/>
          </ac:spMkLst>
        </pc:spChg>
      </pc:sldChg>
      <pc:sldChg chg="modSp new add ord">
        <pc:chgData name="Beāte Balandīna" userId="724c8780-c7e3-4d85-a0a7-cddd1c3a6593" providerId="ADAL" clId="{6B4B1888-35A1-4F32-B8F8-3061D8984764}" dt="2021-08-23T14:24:55.505" v="211"/>
        <pc:sldMkLst>
          <pc:docMk/>
          <pc:sldMk cId="3947803648" sldId="258"/>
        </pc:sldMkLst>
        <pc:spChg chg="mod">
          <ac:chgData name="Beāte Balandīna" userId="724c8780-c7e3-4d85-a0a7-cddd1c3a6593" providerId="ADAL" clId="{6B4B1888-35A1-4F32-B8F8-3061D8984764}" dt="2021-08-23T14:24:25.368" v="165" actId="1076"/>
          <ac:spMkLst>
            <pc:docMk/>
            <pc:sldMk cId="3947803648" sldId="258"/>
            <ac:spMk id="2" creationId="{F6784D2C-55EF-4368-8447-EFC9B1A32463}"/>
          </ac:spMkLst>
        </pc:spChg>
        <pc:spChg chg="mod">
          <ac:chgData name="Beāte Balandīna" userId="724c8780-c7e3-4d85-a0a7-cddd1c3a6593" providerId="ADAL" clId="{6B4B1888-35A1-4F32-B8F8-3061D8984764}" dt="2021-08-23T14:24:39.263" v="209" actId="1076"/>
          <ac:spMkLst>
            <pc:docMk/>
            <pc:sldMk cId="3947803648" sldId="258"/>
            <ac:spMk id="3" creationId="{E38DDF0E-AA63-407D-9827-A9E6B688056E}"/>
          </ac:spMkLst>
        </pc:spChg>
      </pc:sldChg>
      <pc:sldChg chg="del">
        <pc:chgData name="Beāte Balandīna" userId="724c8780-c7e3-4d85-a0a7-cddd1c3a6593" providerId="ADAL" clId="{6B4B1888-35A1-4F32-B8F8-3061D8984764}" dt="2021-08-23T14:21:35.276" v="0" actId="47"/>
        <pc:sldMkLst>
          <pc:docMk/>
          <pc:sldMk cId="0" sldId="262"/>
        </pc:sldMkLst>
      </pc:sldChg>
      <pc:sldMasterChg chg="addSp modSp delSldLayout">
        <pc:chgData name="Beāte Balandīna" userId="724c8780-c7e3-4d85-a0a7-cddd1c3a6593" providerId="ADAL" clId="{6B4B1888-35A1-4F32-B8F8-3061D8984764}" dt="2021-08-23T14:28:41.632" v="226" actId="1076"/>
        <pc:sldMasterMkLst>
          <pc:docMk/>
          <pc:sldMasterMk cId="1041628065" sldId="2147483648"/>
        </pc:sldMasterMkLst>
        <pc:picChg chg="add mod">
          <ac:chgData name="Beāte Balandīna" userId="724c8780-c7e3-4d85-a0a7-cddd1c3a6593" providerId="ADAL" clId="{6B4B1888-35A1-4F32-B8F8-3061D8984764}" dt="2021-08-23T14:28:41.632" v="226" actId="1076"/>
          <ac:picMkLst>
            <pc:docMk/>
            <pc:sldMasterMk cId="1041628065" sldId="2147483648"/>
            <ac:picMk id="7" creationId="{F0252ECA-E614-4735-93B2-ECFFD68DE16D}"/>
          </ac:picMkLst>
        </pc:picChg>
        <pc:picChg chg="add mod">
          <ac:chgData name="Beāte Balandīna" userId="724c8780-c7e3-4d85-a0a7-cddd1c3a6593" providerId="ADAL" clId="{6B4B1888-35A1-4F32-B8F8-3061D8984764}" dt="2021-08-23T14:28:35.668" v="224" actId="1076"/>
          <ac:picMkLst>
            <pc:docMk/>
            <pc:sldMasterMk cId="1041628065" sldId="2147483648"/>
            <ac:picMk id="8" creationId="{0BAC4EB9-E572-4F99-8910-BE3C160344F7}"/>
          </ac:picMkLst>
        </pc:picChg>
        <pc:picChg chg="add mod">
          <ac:chgData name="Beāte Balandīna" userId="724c8780-c7e3-4d85-a0a7-cddd1c3a6593" providerId="ADAL" clId="{6B4B1888-35A1-4F32-B8F8-3061D8984764}" dt="2021-08-23T14:28:35.668" v="224" actId="1076"/>
          <ac:picMkLst>
            <pc:docMk/>
            <pc:sldMasterMk cId="1041628065" sldId="2147483648"/>
            <ac:picMk id="9" creationId="{18AB03F8-8109-4B51-B0B2-93834571D28A}"/>
          </ac:picMkLst>
        </pc:picChg>
        <pc:sldLayoutChg chg="del">
          <pc:chgData name="Beāte Balandīna" userId="724c8780-c7e3-4d85-a0a7-cddd1c3a6593" providerId="ADAL" clId="{6B4B1888-35A1-4F32-B8F8-3061D8984764}" dt="2021-08-23T14:21:35.276" v="0" actId="47"/>
          <pc:sldLayoutMkLst>
            <pc:docMk/>
            <pc:sldMasterMk cId="1041628065" sldId="2147483648"/>
            <pc:sldLayoutMk cId="3812267171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5A4F5-EB82-482F-A24B-7A63CA543C59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5B94-14E9-4489-AF76-A80B66FDC57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B30D3DC-C4FA-4793-9808-68944278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9BE289DF-968F-4744-A598-01CC2A00F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36D25A3D-0AB0-49E9-9C29-54B9C50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3FC9A225-819F-4B47-9B77-A6A4BA06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7141391-3A99-4139-82F3-CE7B686C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7484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9ADC635-290A-4BED-99E3-80D7BC08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EBBDF9A7-ACB6-43F7-94B7-B2E05BFA4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7585F320-52CC-48EF-BC8F-A7B939E0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BADC7319-69A9-4343-9E3B-356B25ED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2EF1D98-05E5-425B-9A03-F6016850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0859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49A610F3-2192-4692-B41B-7150A44FE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AF9B2761-9E88-4EF4-85AB-3FB1A787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86E77638-C527-40BA-BFDF-D4D7D675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2DF87FA5-821F-4067-8AB4-504C6D0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507FCCAE-3367-4886-969F-1BF49D72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73671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E149B01-D9D5-419D-B446-F37A56C3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D74C0DA-42F4-4AB6-A04A-38B6BCAB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BD88B265-61E0-48EC-8452-166EA0AF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78162FB-7551-4809-8FD3-48F873F2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C559018F-2951-4F0C-92C8-01899BCB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1702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20E9978-E777-4B08-B8C4-E754EDBC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74B83B3D-FF61-45C5-9815-BA7AF3BC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4A538CA0-F12A-4E89-AD59-9C7A09C4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42C95B20-B34A-4FB3-BD62-2B145BFF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FE21C0B2-E821-4C46-9172-21DBF175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8710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5F0BACE-74F1-4A9F-AE2D-4F11777B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D63BFF4-0D01-4782-8E30-6B4B1F6AE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4187AC55-2FB9-4C39-A8FE-9980EAF3D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8BF5C40C-235D-40BD-A724-82A17394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EC3E09F6-6363-4C72-9304-15F0C4DC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F7F5795C-1B2A-40DF-ABB0-27B9E649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5212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EF975B9-7EE7-4066-8F16-C1212B11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FD149E36-7623-4833-8CE4-18417E021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6F4CEC71-A39D-4F0F-B984-A9D242199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AE09964A-CBC2-4DD0-9BF1-7E77F8767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E4ABA299-E9B8-4A78-9152-254927E99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FD9FE09D-79EB-4C30-AFDF-06F6B34A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F5B38440-16AB-4DF4-B65A-6D649F52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18289291-411A-4430-AE8B-0A90CB2C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9995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CA25F8C-0A4A-4D81-ADB9-754A3488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02308188-94C8-4AB5-9255-9A300FC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4D2B509F-33AC-441E-91FA-3A7E9383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079EC995-095F-4BFB-B360-8D60DD07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50103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AF09579F-3A31-455A-B733-3D2BBC21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41E8326D-A643-48DD-AC3A-20E6AF64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9F9351E2-6DF0-4C18-909A-4C78927D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775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2F68B60-6F62-484A-8EE8-C363834C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F42AEA7-88C9-441A-B7CD-481B2316E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AB958680-2840-4B86-A3A1-B8CEE2853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37350ACA-3676-4DC9-A800-3AE094F8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624E938C-0154-4F89-A186-3C87CD04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D8333E7C-95FE-4D72-A70C-5BA91DF2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785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C20D04D-4C9F-41D9-8382-55388573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1683FFE8-838F-4F60-B5AF-206412C7A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E7A5539B-BD2A-46B4-9B5D-B909263F1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D51F85EB-5A88-41F5-93E7-84B0660F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B7A853C5-88D2-41CC-BB3B-E577402A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94D95757-513C-4203-8E49-C09E1FC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12242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61DB5182-98B5-4E0C-98E3-79FC7B25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66D10CE1-0334-42B2-A0FD-1A21B5D99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CC5D03C-0FAF-4545-BAC1-08C98C799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8C34-24CF-4287-ADD2-FB1280107ADB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AD314941-F6EB-4329-BF1A-F5919E2A6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515402DD-6AA3-4FBD-800F-F40094D96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0F6D-1DD6-46C3-8A4E-8F3608A4DF60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xmlns="" id="{18AB03F8-8109-4B51-B0B2-93834571D2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1404" y="5941074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 xmlns="" xmlns:lc="http://schemas.openxmlformats.org/drawingml/2006/lockedCanvas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16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178" y="150056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lv-LV" sz="4900" dirty="0"/>
              <a:t>1. klase</a:t>
            </a:r>
            <a:br>
              <a:rPr lang="lv-LV" sz="4900" dirty="0"/>
            </a:br>
            <a:r>
              <a:rPr lang="lv-LV" sz="4900" dirty="0"/>
              <a:t>Tēma: Draudzība</a:t>
            </a:r>
            <a:br>
              <a:rPr lang="lv-LV" sz="4900" dirty="0"/>
            </a:br>
            <a:r>
              <a:rPr lang="lv-LV" sz="4900" dirty="0"/>
              <a:t>1. nodarbība: Kādas īpašības piemīt labam draugam?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pic>
        <p:nvPicPr>
          <p:cNvPr id="1028" name="Picture 4" descr="Friend PNG Photo | PNG All">
            <a:extLst>
              <a:ext uri="{FF2B5EF4-FFF2-40B4-BE49-F238E27FC236}">
                <a16:creationId xmlns="" xmlns:a16="http://schemas.microsoft.com/office/drawing/2014/main" id="{5336585D-2BB5-4DA8-AD3B-8C44E655A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55" y="3044620"/>
            <a:ext cx="2902998" cy="242105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6C6A7DF-1DFB-4F48-9088-B82612054D9C}"/>
              </a:ext>
            </a:extLst>
          </p:cNvPr>
          <p:cNvSpPr txBox="1"/>
          <p:nvPr/>
        </p:nvSpPr>
        <p:spPr>
          <a:xfrm>
            <a:off x="5369023" y="5489765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Image: p</a:t>
            </a:r>
            <a:r>
              <a:rPr lang="lv-LV" sz="1200" dirty="0" err="1"/>
              <a:t>ngall</a:t>
            </a:r>
            <a:r>
              <a:rPr lang="en-GB" sz="1200" dirty="0"/>
              <a:t>.com 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B28AD23-367B-422F-BA8F-5E25C05EC96C}"/>
              </a:ext>
            </a:extLst>
          </p:cNvPr>
          <p:cNvSpPr txBox="1">
            <a:spLocks/>
          </p:cNvSpPr>
          <p:nvPr/>
        </p:nvSpPr>
        <p:spPr>
          <a:xfrm>
            <a:off x="1524000" y="261698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Taisnstūris 2">
            <a:extLst>
              <a:ext uri="{FF2B5EF4-FFF2-40B4-BE49-F238E27FC236}">
                <a16:creationId xmlns="" xmlns:a16="http://schemas.microsoft.com/office/drawing/2014/main" id="{56EBEDA0-6103-4CC8-83E2-BEF7261E1C61}"/>
              </a:ext>
            </a:extLst>
          </p:cNvPr>
          <p:cNvSpPr/>
          <p:nvPr/>
        </p:nvSpPr>
        <p:spPr>
          <a:xfrm>
            <a:off x="3857919" y="6103252"/>
            <a:ext cx="4476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35169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18385" y="-899336"/>
            <a:ext cx="9144000" cy="2387600"/>
          </a:xfrm>
        </p:spPr>
        <p:txBody>
          <a:bodyPr>
            <a:normAutofit/>
          </a:bodyPr>
          <a:lstStyle/>
          <a:p>
            <a:r>
              <a:rPr lang="lv-LV" sz="4000" b="1" dirty="0"/>
              <a:t>Labam draugam ir jābūt...</a:t>
            </a:r>
          </a:p>
        </p:txBody>
      </p:sp>
      <p:sp>
        <p:nvSpPr>
          <p:cNvPr id="7" name="TextBox 6"/>
          <p:cNvSpPr txBox="1"/>
          <p:nvPr/>
        </p:nvSpPr>
        <p:spPr>
          <a:xfrm rot="20310423">
            <a:off x="558484" y="2463612"/>
            <a:ext cx="1725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Laipnam?</a:t>
            </a:r>
            <a:endParaRPr lang="en-GB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9777" y="3034424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Stipram?</a:t>
            </a:r>
            <a:endParaRPr lang="en-GB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1769" y="3281780"/>
            <a:ext cx="320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Labam futbolistam?</a:t>
            </a:r>
            <a:endParaRPr lang="en-GB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405354">
            <a:off x="221725" y="4123815"/>
            <a:ext cx="612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Jāpalīdz izpildīt mājasdarbus?</a:t>
            </a:r>
            <a:endParaRPr lang="en-GB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0381004">
            <a:off x="8551386" y="3529890"/>
            <a:ext cx="2584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Jāprot uzmanīgi klausīties tevī?</a:t>
            </a:r>
            <a:endParaRPr lang="en-GB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2341" y="2259947"/>
            <a:ext cx="2034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Smieklīgam?</a:t>
            </a:r>
            <a:endParaRPr lang="en-GB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784717">
            <a:off x="7503253" y="1989364"/>
            <a:ext cx="2289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Vienā vecumā ar tevi?</a:t>
            </a:r>
            <a:endParaRPr lang="en-GB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616" y="5159903"/>
            <a:ext cx="9382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Vai ir kādas īpašības, kuru šajā sarakstā trūkst? </a:t>
            </a:r>
          </a:p>
          <a:p>
            <a:r>
              <a:rPr lang="lv-LV" sz="2800" dirty="0"/>
              <a:t>Vai kāda no šīm īpašībām ir svarīgāka nekā citas?</a:t>
            </a:r>
            <a:endParaRPr lang="en-GB" sz="28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BB04231-5C7D-4747-9775-688060D1D085}"/>
              </a:ext>
            </a:extLst>
          </p:cNvPr>
          <p:cNvSpPr txBox="1"/>
          <p:nvPr/>
        </p:nvSpPr>
        <p:spPr>
          <a:xfrm>
            <a:off x="10149423" y="1903532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Godīgam?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4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40804" y="-955914"/>
            <a:ext cx="9144000" cy="2387600"/>
          </a:xfrm>
        </p:spPr>
        <p:txBody>
          <a:bodyPr>
            <a:normAutofit/>
          </a:bodyPr>
          <a:lstStyle/>
          <a:p>
            <a:r>
              <a:rPr lang="lv-LV" sz="4000" b="1" dirty="0"/>
              <a:t>Labam draugam ir jābūt...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967" y="2207848"/>
            <a:ext cx="383252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800" dirty="0"/>
              <a:t>Ap cilvēka siluetu uzraksti tikumus, kas nepieciešami labam draugam! </a:t>
            </a:r>
          </a:p>
          <a:p>
            <a:endParaRPr lang="lv-LV" sz="2800" dirty="0"/>
          </a:p>
          <a:p>
            <a:r>
              <a:rPr lang="lv-LV" sz="2800" dirty="0"/>
              <a:t>Kad esi pabeidzis, pieraksti dažus piemērus, kā labi draugi var parādīt šos tikumus!</a:t>
            </a:r>
            <a:endParaRPr lang="lv-LV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9767" y="1658885"/>
            <a:ext cx="2771524" cy="4319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3160" y="6090700"/>
            <a:ext cx="322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Image: clipartlibrary.com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87022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89184" y="-235472"/>
            <a:ext cx="9144000" cy="2387600"/>
          </a:xfrm>
        </p:spPr>
        <p:txBody>
          <a:bodyPr>
            <a:normAutofit/>
          </a:bodyPr>
          <a:lstStyle/>
          <a:p>
            <a:r>
              <a:rPr lang="lv-LV" sz="3600" b="1"/>
              <a:t>Draudzības recepte:</a:t>
            </a:r>
            <a:endParaRPr lang="lv-LV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1648" y="2765949"/>
            <a:ext cx="55134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/>
              <a:t>Izvēlies 5 tikumus, kas būs draudzības receptes sastāvdaļas. </a:t>
            </a:r>
          </a:p>
          <a:p>
            <a:r>
              <a:rPr lang="lv-LV" sz="2800"/>
              <a:t>Cik daudz katras no tām tev vajag?</a:t>
            </a:r>
          </a:p>
          <a:p>
            <a:endParaRPr lang="en-GB" sz="2800">
              <a:latin typeface="+mj-lt"/>
            </a:endParaRPr>
          </a:p>
          <a:p>
            <a:r>
              <a:rPr lang="lv-LV" sz="2800"/>
              <a:t>Kādas būs norādes tavā receptē?</a:t>
            </a:r>
            <a:endParaRPr lang="lv-LV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31997" y="4939433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Image: pxhere.com 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DEBD5AF1-1927-4A4C-A28E-4C942A27A8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7656" y="2656300"/>
            <a:ext cx="4063433" cy="2283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692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014" y="2371478"/>
            <a:ext cx="9144000" cy="1057522"/>
          </a:xfrm>
        </p:spPr>
        <p:txBody>
          <a:bodyPr>
            <a:normAutofit/>
          </a:bodyPr>
          <a:lstStyle/>
          <a:p>
            <a:r>
              <a:rPr lang="lv-LV" sz="3200" b="1" dirty="0"/>
              <a:t>Kurš tikums, tavuprāt, ir vissvarīgākais, lai kļūtu par labu draugu? Kāpēc izvēlējies tieši šo tikumu?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548" y="3429000"/>
            <a:ext cx="1944793" cy="22252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40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01ECEE-7B07-4840-AF9A-2005EBD020EC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cd8bb90-b1cb-4fe5-8892-66ea2dba031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144D05-BEEF-48AA-B484-BA31DDA5C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769DA-B0BB-4C5B-B589-31637F1A6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197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dizains</vt:lpstr>
      <vt:lpstr>1. klase Tēma: Draudzība 1. nodarbība: Kādas īpašības piemīt labam draugam? </vt:lpstr>
      <vt:lpstr>Labam draugam ir jābūt...</vt:lpstr>
      <vt:lpstr>Labam draugam ir jābūt...</vt:lpstr>
      <vt:lpstr>Draudzības recepte:</vt:lpstr>
      <vt:lpstr>Kurš tikums, tavuprāt, ir vissvarīgākais, lai kļūtu par labu draugu? Kāpēc izvēlējies tieši šo tikumu?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 Joaquin Fernandez Gonzalez</dc:creator>
  <cp:lastModifiedBy>Arturs</cp:lastModifiedBy>
  <cp:revision>14</cp:revision>
  <dcterms:created xsi:type="dcterms:W3CDTF">2020-11-03T15:34:55Z</dcterms:created>
  <dcterms:modified xsi:type="dcterms:W3CDTF">2021-10-15T13:00:30Z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