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Default Extension="wdp" ContentType="image/vnd.ms-photo"/>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4B1888-35A1-4F32-B8F8-3061D8984764}" v="9" dt="2021-08-23T14:28:32.1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6" d="100"/>
          <a:sy n="116" d="100"/>
        </p:scale>
        <p:origin x="-144"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āte Balandīna" userId="724c8780-c7e3-4d85-a0a7-cddd1c3a6593" providerId="ADAL" clId="{6B4B1888-35A1-4F32-B8F8-3061D8984764}"/>
    <pc:docChg chg="custSel addSld delSld modSld sldOrd modMainMaster">
      <pc:chgData name="Beāte Balandīna" userId="724c8780-c7e3-4d85-a0a7-cddd1c3a6593" providerId="ADAL" clId="{6B4B1888-35A1-4F32-B8F8-3061D8984764}" dt="2021-08-23T14:28:59.934" v="227" actId="1076"/>
      <pc:docMkLst>
        <pc:docMk/>
      </pc:docMkLst>
      <pc:sldChg chg="addSp modSp">
        <pc:chgData name="Beāte Balandīna" userId="724c8780-c7e3-4d85-a0a7-cddd1c3a6593" providerId="ADAL" clId="{6B4B1888-35A1-4F32-B8F8-3061D8984764}" dt="2021-08-23T14:27:55.266" v="222" actId="1076"/>
        <pc:sldMkLst>
          <pc:docMk/>
          <pc:sldMk cId="1325734162" sldId="256"/>
        </pc:sldMkLst>
        <pc:picChg chg="add mod">
          <ac:chgData name="Beāte Balandīna" userId="724c8780-c7e3-4d85-a0a7-cddd1c3a6593" providerId="ADAL" clId="{6B4B1888-35A1-4F32-B8F8-3061D8984764}" dt="2021-08-23T14:27:55.266" v="222" actId="1076"/>
          <ac:picMkLst>
            <pc:docMk/>
            <pc:sldMk cId="1325734162" sldId="256"/>
            <ac:picMk id="1026" creationId="{993CDDDF-634E-4825-8363-B5BA33752BA9}"/>
          </ac:picMkLst>
        </pc:picChg>
      </pc:sldChg>
      <pc:sldChg chg="addSp modSp new add">
        <pc:chgData name="Beāte Balandīna" userId="724c8780-c7e3-4d85-a0a7-cddd1c3a6593" providerId="ADAL" clId="{6B4B1888-35A1-4F32-B8F8-3061D8984764}" dt="2021-08-23T14:28:59.934" v="227" actId="1076"/>
        <pc:sldMkLst>
          <pc:docMk/>
          <pc:sldMk cId="3380639998" sldId="257"/>
        </pc:sldMkLst>
        <pc:spChg chg="add mod">
          <ac:chgData name="Beāte Balandīna" userId="724c8780-c7e3-4d85-a0a7-cddd1c3a6593" providerId="ADAL" clId="{6B4B1888-35A1-4F32-B8F8-3061D8984764}" dt="2021-08-23T14:28:59.934" v="227" actId="1076"/>
          <ac:spMkLst>
            <pc:docMk/>
            <pc:sldMk cId="3380639998" sldId="257"/>
            <ac:spMk id="2" creationId="{597B3F6E-C84E-41FF-A20D-B09D888A3145}"/>
          </ac:spMkLst>
        </pc:spChg>
        <pc:spChg chg="add mod">
          <ac:chgData name="Beāte Balandīna" userId="724c8780-c7e3-4d85-a0a7-cddd1c3a6593" providerId="ADAL" clId="{6B4B1888-35A1-4F32-B8F8-3061D8984764}" dt="2021-08-23T14:21:54.966" v="7" actId="5793"/>
          <ac:spMkLst>
            <pc:docMk/>
            <pc:sldMk cId="3380639998" sldId="257"/>
            <ac:spMk id="3" creationId="{1B1192EC-C1FF-4633-986F-8A73A6206550}"/>
          </ac:spMkLst>
        </pc:spChg>
      </pc:sldChg>
      <pc:sldChg chg="modSp new add ord">
        <pc:chgData name="Beāte Balandīna" userId="724c8780-c7e3-4d85-a0a7-cddd1c3a6593" providerId="ADAL" clId="{6B4B1888-35A1-4F32-B8F8-3061D8984764}" dt="2021-08-23T14:24:55.505" v="211"/>
        <pc:sldMkLst>
          <pc:docMk/>
          <pc:sldMk cId="3947803648" sldId="258"/>
        </pc:sldMkLst>
        <pc:spChg chg="mod">
          <ac:chgData name="Beāte Balandīna" userId="724c8780-c7e3-4d85-a0a7-cddd1c3a6593" providerId="ADAL" clId="{6B4B1888-35A1-4F32-B8F8-3061D8984764}" dt="2021-08-23T14:24:25.368" v="165" actId="1076"/>
          <ac:spMkLst>
            <pc:docMk/>
            <pc:sldMk cId="3947803648" sldId="258"/>
            <ac:spMk id="2" creationId="{F6784D2C-55EF-4368-8447-EFC9B1A32463}"/>
          </ac:spMkLst>
        </pc:spChg>
        <pc:spChg chg="mod">
          <ac:chgData name="Beāte Balandīna" userId="724c8780-c7e3-4d85-a0a7-cddd1c3a6593" providerId="ADAL" clId="{6B4B1888-35A1-4F32-B8F8-3061D8984764}" dt="2021-08-23T14:24:39.263" v="209" actId="1076"/>
          <ac:spMkLst>
            <pc:docMk/>
            <pc:sldMk cId="3947803648" sldId="258"/>
            <ac:spMk id="3" creationId="{E38DDF0E-AA63-407D-9827-A9E6B688056E}"/>
          </ac:spMkLst>
        </pc:spChg>
      </pc:sldChg>
      <pc:sldChg chg="del">
        <pc:chgData name="Beāte Balandīna" userId="724c8780-c7e3-4d85-a0a7-cddd1c3a6593" providerId="ADAL" clId="{6B4B1888-35A1-4F32-B8F8-3061D8984764}" dt="2021-08-23T14:21:35.276" v="0" actId="47"/>
        <pc:sldMkLst>
          <pc:docMk/>
          <pc:sldMk cId="0" sldId="262"/>
        </pc:sldMkLst>
      </pc:sldChg>
      <pc:sldMasterChg chg="addSp modSp delSldLayout">
        <pc:chgData name="Beāte Balandīna" userId="724c8780-c7e3-4d85-a0a7-cddd1c3a6593" providerId="ADAL" clId="{6B4B1888-35A1-4F32-B8F8-3061D8984764}" dt="2021-08-23T14:28:41.632" v="226" actId="1076"/>
        <pc:sldMasterMkLst>
          <pc:docMk/>
          <pc:sldMasterMk cId="1041628065" sldId="2147483648"/>
        </pc:sldMasterMkLst>
        <pc:picChg chg="add mod">
          <ac:chgData name="Beāte Balandīna" userId="724c8780-c7e3-4d85-a0a7-cddd1c3a6593" providerId="ADAL" clId="{6B4B1888-35A1-4F32-B8F8-3061D8984764}" dt="2021-08-23T14:28:41.632" v="226" actId="1076"/>
          <ac:picMkLst>
            <pc:docMk/>
            <pc:sldMasterMk cId="1041628065" sldId="2147483648"/>
            <ac:picMk id="7" creationId="{F0252ECA-E614-4735-93B2-ECFFD68DE16D}"/>
          </ac:picMkLst>
        </pc:picChg>
        <pc:picChg chg="add mod">
          <ac:chgData name="Beāte Balandīna" userId="724c8780-c7e3-4d85-a0a7-cddd1c3a6593" providerId="ADAL" clId="{6B4B1888-35A1-4F32-B8F8-3061D8984764}" dt="2021-08-23T14:28:35.668" v="224" actId="1076"/>
          <ac:picMkLst>
            <pc:docMk/>
            <pc:sldMasterMk cId="1041628065" sldId="2147483648"/>
            <ac:picMk id="8" creationId="{0BAC4EB9-E572-4F99-8910-BE3C160344F7}"/>
          </ac:picMkLst>
        </pc:picChg>
        <pc:picChg chg="add mod">
          <ac:chgData name="Beāte Balandīna" userId="724c8780-c7e3-4d85-a0a7-cddd1c3a6593" providerId="ADAL" clId="{6B4B1888-35A1-4F32-B8F8-3061D8984764}" dt="2021-08-23T14:28:35.668" v="224" actId="1076"/>
          <ac:picMkLst>
            <pc:docMk/>
            <pc:sldMasterMk cId="1041628065" sldId="2147483648"/>
            <ac:picMk id="9" creationId="{18AB03F8-8109-4B51-B0B2-93834571D28A}"/>
          </ac:picMkLst>
        </pc:picChg>
        <pc:sldLayoutChg chg="del">
          <pc:chgData name="Beāte Balandīna" userId="724c8780-c7e3-4d85-a0a7-cddd1c3a6593" providerId="ADAL" clId="{6B4B1888-35A1-4F32-B8F8-3061D8984764}" dt="2021-08-23T14:21:35.276" v="0" actId="47"/>
          <pc:sldLayoutMkLst>
            <pc:docMk/>
            <pc:sldMasterMk cId="1041628065" sldId="2147483648"/>
            <pc:sldLayoutMk cId="3812267171" sldId="214748366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45A4F5-EB82-482F-A24B-7A63CA543C59}" type="datetimeFigureOut">
              <a:rPr lang="lv-LV" smtClean="0"/>
              <a:pPr/>
              <a:t>2021.10.15.</a:t>
            </a:fld>
            <a:endParaRPr lang="lv-LV"/>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B15B94-14E9-4489-AF76-A80B66FDC57C}" type="slidenum">
              <a:rPr lang="lv-LV" smtClean="0"/>
              <a:pPr/>
              <a:t>‹#›</a:t>
            </a:fld>
            <a:endParaRPr lang="lv-LV"/>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CB30D3DC-C4FA-4793-9808-68944278365B}"/>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a16="http://schemas.microsoft.com/office/drawing/2014/main" xmlns="" id="{9BE289DF-968F-4744-A598-01CC2A00F7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4" name="Datuma vietturis 3">
            <a:extLst>
              <a:ext uri="{FF2B5EF4-FFF2-40B4-BE49-F238E27FC236}">
                <a16:creationId xmlns:a16="http://schemas.microsoft.com/office/drawing/2014/main" xmlns="" id="{36D25A3D-0AB0-49E9-9C29-54B9C507F245}"/>
              </a:ext>
            </a:extLst>
          </p:cNvPr>
          <p:cNvSpPr>
            <a:spLocks noGrp="1"/>
          </p:cNvSpPr>
          <p:nvPr>
            <p:ph type="dt" sz="half" idx="10"/>
          </p:nvPr>
        </p:nvSpPr>
        <p:spPr/>
        <p:txBody>
          <a:bodyPr/>
          <a:lstStyle/>
          <a:p>
            <a:fld id="{ADED8C34-24CF-4287-ADD2-FB1280107ADB}" type="datetimeFigureOut">
              <a:rPr lang="lv-LV" smtClean="0"/>
              <a:pPr/>
              <a:t>2021.10.15.</a:t>
            </a:fld>
            <a:endParaRPr lang="lv-LV"/>
          </a:p>
        </p:txBody>
      </p:sp>
      <p:sp>
        <p:nvSpPr>
          <p:cNvPr id="5" name="Kājenes vietturis 4">
            <a:extLst>
              <a:ext uri="{FF2B5EF4-FFF2-40B4-BE49-F238E27FC236}">
                <a16:creationId xmlns:a16="http://schemas.microsoft.com/office/drawing/2014/main" xmlns="" id="{3FC9A225-819F-4B47-9B77-A6A4BA06F798}"/>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xmlns="" id="{97141391-3A99-4139-82F3-CE7B686CAF84}"/>
              </a:ext>
            </a:extLst>
          </p:cNvPr>
          <p:cNvSpPr>
            <a:spLocks noGrp="1"/>
          </p:cNvSpPr>
          <p:nvPr>
            <p:ph type="sldNum" sz="quarter" idx="12"/>
          </p:nvPr>
        </p:nvSpPr>
        <p:spPr/>
        <p:txBody>
          <a:bodyPr/>
          <a:lstStyle/>
          <a:p>
            <a:fld id="{37390F6D-1DD6-46C3-8A4E-8F3608A4DF60}" type="slidenum">
              <a:rPr lang="lv-LV" smtClean="0"/>
              <a:pPr/>
              <a:t>‹#›</a:t>
            </a:fld>
            <a:endParaRPr lang="lv-LV"/>
          </a:p>
        </p:txBody>
      </p:sp>
    </p:spTree>
    <p:extLst>
      <p:ext uri="{BB962C8B-B14F-4D97-AF65-F5344CB8AC3E}">
        <p14:creationId xmlns:p14="http://schemas.microsoft.com/office/powerpoint/2010/main" xmlns="" val="1748467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89ADC635-290A-4BED-99E3-80D7BC0849A0}"/>
              </a:ext>
            </a:extLst>
          </p:cNvPr>
          <p:cNvSpPr>
            <a:spLocks noGrp="1"/>
          </p:cNvSpPr>
          <p:nvPr>
            <p:ph type="title"/>
          </p:nvPr>
        </p:nvSpPr>
        <p:spPr/>
        <p:txBody>
          <a:bodyPr/>
          <a:lstStyle/>
          <a:p>
            <a:r>
              <a:rPr lang="lv-LV"/>
              <a:t>Rediģēt šablona virsraksta stilu</a:t>
            </a:r>
          </a:p>
        </p:txBody>
      </p:sp>
      <p:sp>
        <p:nvSpPr>
          <p:cNvPr id="3" name="Vertikāls teksta vietturis 2">
            <a:extLst>
              <a:ext uri="{FF2B5EF4-FFF2-40B4-BE49-F238E27FC236}">
                <a16:creationId xmlns:a16="http://schemas.microsoft.com/office/drawing/2014/main" xmlns="" id="{EBBDF9A7-ACB6-43F7-94B7-B2E05BFA42D6}"/>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xmlns="" id="{7585F320-52CC-48EF-BC8F-A7B939E08142}"/>
              </a:ext>
            </a:extLst>
          </p:cNvPr>
          <p:cNvSpPr>
            <a:spLocks noGrp="1"/>
          </p:cNvSpPr>
          <p:nvPr>
            <p:ph type="dt" sz="half" idx="10"/>
          </p:nvPr>
        </p:nvSpPr>
        <p:spPr/>
        <p:txBody>
          <a:bodyPr/>
          <a:lstStyle/>
          <a:p>
            <a:fld id="{ADED8C34-24CF-4287-ADD2-FB1280107ADB}" type="datetimeFigureOut">
              <a:rPr lang="lv-LV" smtClean="0"/>
              <a:pPr/>
              <a:t>2021.10.15.</a:t>
            </a:fld>
            <a:endParaRPr lang="lv-LV"/>
          </a:p>
        </p:txBody>
      </p:sp>
      <p:sp>
        <p:nvSpPr>
          <p:cNvPr id="5" name="Kājenes vietturis 4">
            <a:extLst>
              <a:ext uri="{FF2B5EF4-FFF2-40B4-BE49-F238E27FC236}">
                <a16:creationId xmlns:a16="http://schemas.microsoft.com/office/drawing/2014/main" xmlns="" id="{BADC7319-69A9-4343-9E3B-356B25EDF209}"/>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xmlns="" id="{A2EF1D98-05E5-425B-9A03-F6016850BDFB}"/>
              </a:ext>
            </a:extLst>
          </p:cNvPr>
          <p:cNvSpPr>
            <a:spLocks noGrp="1"/>
          </p:cNvSpPr>
          <p:nvPr>
            <p:ph type="sldNum" sz="quarter" idx="12"/>
          </p:nvPr>
        </p:nvSpPr>
        <p:spPr/>
        <p:txBody>
          <a:bodyPr/>
          <a:lstStyle/>
          <a:p>
            <a:fld id="{37390F6D-1DD6-46C3-8A4E-8F3608A4DF60}" type="slidenum">
              <a:rPr lang="lv-LV" smtClean="0"/>
              <a:pPr/>
              <a:t>‹#›</a:t>
            </a:fld>
            <a:endParaRPr lang="lv-LV"/>
          </a:p>
        </p:txBody>
      </p:sp>
    </p:spTree>
    <p:extLst>
      <p:ext uri="{BB962C8B-B14F-4D97-AF65-F5344CB8AC3E}">
        <p14:creationId xmlns:p14="http://schemas.microsoft.com/office/powerpoint/2010/main" xmlns="" val="1108591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a16="http://schemas.microsoft.com/office/drawing/2014/main" xmlns="" id="{49A610F3-2192-4692-B41B-7150A44FE36A}"/>
              </a:ext>
            </a:extLst>
          </p:cNvPr>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a:extLst>
              <a:ext uri="{FF2B5EF4-FFF2-40B4-BE49-F238E27FC236}">
                <a16:creationId xmlns:a16="http://schemas.microsoft.com/office/drawing/2014/main" xmlns="" id="{AF9B2761-9E88-4EF4-85AB-3FB1A78736EB}"/>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xmlns="" id="{86E77638-C527-40BA-BFDF-D4D7D6755258}"/>
              </a:ext>
            </a:extLst>
          </p:cNvPr>
          <p:cNvSpPr>
            <a:spLocks noGrp="1"/>
          </p:cNvSpPr>
          <p:nvPr>
            <p:ph type="dt" sz="half" idx="10"/>
          </p:nvPr>
        </p:nvSpPr>
        <p:spPr/>
        <p:txBody>
          <a:bodyPr/>
          <a:lstStyle/>
          <a:p>
            <a:fld id="{ADED8C34-24CF-4287-ADD2-FB1280107ADB}" type="datetimeFigureOut">
              <a:rPr lang="lv-LV" smtClean="0"/>
              <a:pPr/>
              <a:t>2021.10.15.</a:t>
            </a:fld>
            <a:endParaRPr lang="lv-LV"/>
          </a:p>
        </p:txBody>
      </p:sp>
      <p:sp>
        <p:nvSpPr>
          <p:cNvPr id="5" name="Kājenes vietturis 4">
            <a:extLst>
              <a:ext uri="{FF2B5EF4-FFF2-40B4-BE49-F238E27FC236}">
                <a16:creationId xmlns:a16="http://schemas.microsoft.com/office/drawing/2014/main" xmlns="" id="{2DF87FA5-821F-4067-8AB4-504C6D07761B}"/>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xmlns="" id="{507FCCAE-3367-4886-969F-1BF49D72CDE0}"/>
              </a:ext>
            </a:extLst>
          </p:cNvPr>
          <p:cNvSpPr>
            <a:spLocks noGrp="1"/>
          </p:cNvSpPr>
          <p:nvPr>
            <p:ph type="sldNum" sz="quarter" idx="12"/>
          </p:nvPr>
        </p:nvSpPr>
        <p:spPr/>
        <p:txBody>
          <a:bodyPr/>
          <a:lstStyle/>
          <a:p>
            <a:fld id="{37390F6D-1DD6-46C3-8A4E-8F3608A4DF60}" type="slidenum">
              <a:rPr lang="lv-LV" smtClean="0"/>
              <a:pPr/>
              <a:t>‹#›</a:t>
            </a:fld>
            <a:endParaRPr lang="lv-LV"/>
          </a:p>
        </p:txBody>
      </p:sp>
    </p:spTree>
    <p:extLst>
      <p:ext uri="{BB962C8B-B14F-4D97-AF65-F5344CB8AC3E}">
        <p14:creationId xmlns:p14="http://schemas.microsoft.com/office/powerpoint/2010/main" xmlns="" val="3736717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cxnSp>
        <p:nvCxnSpPr>
          <p:cNvPr id="13" name="Straight Connector 12"/>
          <p:cNvCxnSpPr/>
          <p:nvPr userDrawn="1"/>
        </p:nvCxnSpPr>
        <p:spPr>
          <a:xfrm>
            <a:off x="556260" y="2377440"/>
            <a:ext cx="1099566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0E149B01-D9D5-419D-B446-F37A56C33BE7}"/>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xmlns="" id="{5D74C0DA-42F4-4AB6-A04A-38B6BCAB2D35}"/>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xmlns="" id="{BD88B265-61E0-48EC-8452-166EA0AF1BBA}"/>
              </a:ext>
            </a:extLst>
          </p:cNvPr>
          <p:cNvSpPr>
            <a:spLocks noGrp="1"/>
          </p:cNvSpPr>
          <p:nvPr>
            <p:ph type="dt" sz="half" idx="10"/>
          </p:nvPr>
        </p:nvSpPr>
        <p:spPr/>
        <p:txBody>
          <a:bodyPr/>
          <a:lstStyle/>
          <a:p>
            <a:fld id="{ADED8C34-24CF-4287-ADD2-FB1280107ADB}" type="datetimeFigureOut">
              <a:rPr lang="lv-LV" smtClean="0"/>
              <a:pPr/>
              <a:t>2021.10.15.</a:t>
            </a:fld>
            <a:endParaRPr lang="lv-LV"/>
          </a:p>
        </p:txBody>
      </p:sp>
      <p:sp>
        <p:nvSpPr>
          <p:cNvPr id="5" name="Kājenes vietturis 4">
            <a:extLst>
              <a:ext uri="{FF2B5EF4-FFF2-40B4-BE49-F238E27FC236}">
                <a16:creationId xmlns:a16="http://schemas.microsoft.com/office/drawing/2014/main" xmlns="" id="{F78162FB-7551-4809-8FD3-48F873F26413}"/>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xmlns="" id="{C559018F-2951-4F0C-92C8-01899BCB1627}"/>
              </a:ext>
            </a:extLst>
          </p:cNvPr>
          <p:cNvSpPr>
            <a:spLocks noGrp="1"/>
          </p:cNvSpPr>
          <p:nvPr>
            <p:ph type="sldNum" sz="quarter" idx="12"/>
          </p:nvPr>
        </p:nvSpPr>
        <p:spPr/>
        <p:txBody>
          <a:bodyPr/>
          <a:lstStyle/>
          <a:p>
            <a:fld id="{37390F6D-1DD6-46C3-8A4E-8F3608A4DF60}" type="slidenum">
              <a:rPr lang="lv-LV" smtClean="0"/>
              <a:pPr/>
              <a:t>‹#›</a:t>
            </a:fld>
            <a:endParaRPr lang="lv-LV"/>
          </a:p>
        </p:txBody>
      </p:sp>
    </p:spTree>
    <p:extLst>
      <p:ext uri="{BB962C8B-B14F-4D97-AF65-F5344CB8AC3E}">
        <p14:creationId xmlns:p14="http://schemas.microsoft.com/office/powerpoint/2010/main" xmlns="" val="3817028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820E9978-E777-4B08-B8C4-E754EDBCB6BA}"/>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a:extLst>
              <a:ext uri="{FF2B5EF4-FFF2-40B4-BE49-F238E27FC236}">
                <a16:creationId xmlns:a16="http://schemas.microsoft.com/office/drawing/2014/main" xmlns="" id="{74B83B3D-FF61-45C5-9815-BA7AF3BCB2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a16="http://schemas.microsoft.com/office/drawing/2014/main" xmlns="" id="{4A538CA0-F12A-4E89-AD59-9C7A09C4A082}"/>
              </a:ext>
            </a:extLst>
          </p:cNvPr>
          <p:cNvSpPr>
            <a:spLocks noGrp="1"/>
          </p:cNvSpPr>
          <p:nvPr>
            <p:ph type="dt" sz="half" idx="10"/>
          </p:nvPr>
        </p:nvSpPr>
        <p:spPr/>
        <p:txBody>
          <a:bodyPr/>
          <a:lstStyle/>
          <a:p>
            <a:fld id="{ADED8C34-24CF-4287-ADD2-FB1280107ADB}" type="datetimeFigureOut">
              <a:rPr lang="lv-LV" smtClean="0"/>
              <a:pPr/>
              <a:t>2021.10.15.</a:t>
            </a:fld>
            <a:endParaRPr lang="lv-LV"/>
          </a:p>
        </p:txBody>
      </p:sp>
      <p:sp>
        <p:nvSpPr>
          <p:cNvPr id="5" name="Kājenes vietturis 4">
            <a:extLst>
              <a:ext uri="{FF2B5EF4-FFF2-40B4-BE49-F238E27FC236}">
                <a16:creationId xmlns:a16="http://schemas.microsoft.com/office/drawing/2014/main" xmlns="" id="{42C95B20-B34A-4FB3-BD62-2B145BFF97D5}"/>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xmlns="" id="{FE21C0B2-E821-4C46-9172-21DBF175D517}"/>
              </a:ext>
            </a:extLst>
          </p:cNvPr>
          <p:cNvSpPr>
            <a:spLocks noGrp="1"/>
          </p:cNvSpPr>
          <p:nvPr>
            <p:ph type="sldNum" sz="quarter" idx="12"/>
          </p:nvPr>
        </p:nvSpPr>
        <p:spPr/>
        <p:txBody>
          <a:bodyPr/>
          <a:lstStyle/>
          <a:p>
            <a:fld id="{37390F6D-1DD6-46C3-8A4E-8F3608A4DF60}" type="slidenum">
              <a:rPr lang="lv-LV" smtClean="0"/>
              <a:pPr/>
              <a:t>‹#›</a:t>
            </a:fld>
            <a:endParaRPr lang="lv-LV"/>
          </a:p>
        </p:txBody>
      </p:sp>
    </p:spTree>
    <p:extLst>
      <p:ext uri="{BB962C8B-B14F-4D97-AF65-F5344CB8AC3E}">
        <p14:creationId xmlns:p14="http://schemas.microsoft.com/office/powerpoint/2010/main" xmlns="" val="871038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85F0BACE-74F1-4A9F-AE2D-4F11777B856F}"/>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xmlns="" id="{FD63BFF4-0D01-4782-8E30-6B4B1F6AECF6}"/>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a16="http://schemas.microsoft.com/office/drawing/2014/main" xmlns="" id="{4187AC55-2FB9-4C39-A8FE-9980EAF3D2B0}"/>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a16="http://schemas.microsoft.com/office/drawing/2014/main" xmlns="" id="{8BF5C40C-235D-40BD-A724-82A1739495C4}"/>
              </a:ext>
            </a:extLst>
          </p:cNvPr>
          <p:cNvSpPr>
            <a:spLocks noGrp="1"/>
          </p:cNvSpPr>
          <p:nvPr>
            <p:ph type="dt" sz="half" idx="10"/>
          </p:nvPr>
        </p:nvSpPr>
        <p:spPr/>
        <p:txBody>
          <a:bodyPr/>
          <a:lstStyle/>
          <a:p>
            <a:fld id="{ADED8C34-24CF-4287-ADD2-FB1280107ADB}" type="datetimeFigureOut">
              <a:rPr lang="lv-LV" smtClean="0"/>
              <a:pPr/>
              <a:t>2021.10.15.</a:t>
            </a:fld>
            <a:endParaRPr lang="lv-LV"/>
          </a:p>
        </p:txBody>
      </p:sp>
      <p:sp>
        <p:nvSpPr>
          <p:cNvPr id="6" name="Kājenes vietturis 5">
            <a:extLst>
              <a:ext uri="{FF2B5EF4-FFF2-40B4-BE49-F238E27FC236}">
                <a16:creationId xmlns:a16="http://schemas.microsoft.com/office/drawing/2014/main" xmlns="" id="{EC3E09F6-6363-4C72-9304-15F0C4DCA505}"/>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xmlns="" id="{F7F5795C-1B2A-40DF-ABB0-27B9E649BE7C}"/>
              </a:ext>
            </a:extLst>
          </p:cNvPr>
          <p:cNvSpPr>
            <a:spLocks noGrp="1"/>
          </p:cNvSpPr>
          <p:nvPr>
            <p:ph type="sldNum" sz="quarter" idx="12"/>
          </p:nvPr>
        </p:nvSpPr>
        <p:spPr/>
        <p:txBody>
          <a:bodyPr/>
          <a:lstStyle/>
          <a:p>
            <a:fld id="{37390F6D-1DD6-46C3-8A4E-8F3608A4DF60}" type="slidenum">
              <a:rPr lang="lv-LV" smtClean="0"/>
              <a:pPr/>
              <a:t>‹#›</a:t>
            </a:fld>
            <a:endParaRPr lang="lv-LV"/>
          </a:p>
        </p:txBody>
      </p:sp>
    </p:spTree>
    <p:extLst>
      <p:ext uri="{BB962C8B-B14F-4D97-AF65-F5344CB8AC3E}">
        <p14:creationId xmlns:p14="http://schemas.microsoft.com/office/powerpoint/2010/main" xmlns="" val="2521286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4EF975B9-7EE7-4066-8F16-C1212B116D6E}"/>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a16="http://schemas.microsoft.com/office/drawing/2014/main" xmlns="" id="{FD149E36-7623-4833-8CE4-18417E0214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a16="http://schemas.microsoft.com/office/drawing/2014/main" xmlns="" id="{6F4CEC71-A39D-4F0F-B984-A9D2421996A6}"/>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a:extLst>
              <a:ext uri="{FF2B5EF4-FFF2-40B4-BE49-F238E27FC236}">
                <a16:creationId xmlns:a16="http://schemas.microsoft.com/office/drawing/2014/main" xmlns="" id="{AE09964A-CBC2-4DD0-9BF1-7E77F87675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a16="http://schemas.microsoft.com/office/drawing/2014/main" xmlns="" id="{E4ABA299-E9B8-4A78-9152-254927E99A14}"/>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a16="http://schemas.microsoft.com/office/drawing/2014/main" xmlns="" id="{FD9FE09D-79EB-4C30-AFDF-06F6B34A304B}"/>
              </a:ext>
            </a:extLst>
          </p:cNvPr>
          <p:cNvSpPr>
            <a:spLocks noGrp="1"/>
          </p:cNvSpPr>
          <p:nvPr>
            <p:ph type="dt" sz="half" idx="10"/>
          </p:nvPr>
        </p:nvSpPr>
        <p:spPr/>
        <p:txBody>
          <a:bodyPr/>
          <a:lstStyle/>
          <a:p>
            <a:fld id="{ADED8C34-24CF-4287-ADD2-FB1280107ADB}" type="datetimeFigureOut">
              <a:rPr lang="lv-LV" smtClean="0"/>
              <a:pPr/>
              <a:t>2021.10.15.</a:t>
            </a:fld>
            <a:endParaRPr lang="lv-LV"/>
          </a:p>
        </p:txBody>
      </p:sp>
      <p:sp>
        <p:nvSpPr>
          <p:cNvPr id="8" name="Kājenes vietturis 7">
            <a:extLst>
              <a:ext uri="{FF2B5EF4-FFF2-40B4-BE49-F238E27FC236}">
                <a16:creationId xmlns:a16="http://schemas.microsoft.com/office/drawing/2014/main" xmlns="" id="{F5B38440-16AB-4DF4-B65A-6D649F526BA5}"/>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a16="http://schemas.microsoft.com/office/drawing/2014/main" xmlns="" id="{18289291-411A-4430-AE8B-0A90CB2CC2E7}"/>
              </a:ext>
            </a:extLst>
          </p:cNvPr>
          <p:cNvSpPr>
            <a:spLocks noGrp="1"/>
          </p:cNvSpPr>
          <p:nvPr>
            <p:ph type="sldNum" sz="quarter" idx="12"/>
          </p:nvPr>
        </p:nvSpPr>
        <p:spPr/>
        <p:txBody>
          <a:bodyPr/>
          <a:lstStyle/>
          <a:p>
            <a:fld id="{37390F6D-1DD6-46C3-8A4E-8F3608A4DF60}" type="slidenum">
              <a:rPr lang="lv-LV" smtClean="0"/>
              <a:pPr/>
              <a:t>‹#›</a:t>
            </a:fld>
            <a:endParaRPr lang="lv-LV"/>
          </a:p>
        </p:txBody>
      </p:sp>
    </p:spTree>
    <p:extLst>
      <p:ext uri="{BB962C8B-B14F-4D97-AF65-F5344CB8AC3E}">
        <p14:creationId xmlns:p14="http://schemas.microsoft.com/office/powerpoint/2010/main" xmlns="" val="3899958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5CA25F8C-0A4A-4D81-ADB9-754A348816DB}"/>
              </a:ext>
            </a:extLst>
          </p:cNvPr>
          <p:cNvSpPr>
            <a:spLocks noGrp="1"/>
          </p:cNvSpPr>
          <p:nvPr>
            <p:ph type="title"/>
          </p:nvPr>
        </p:nvSpPr>
        <p:spPr/>
        <p:txBody>
          <a:bodyPr/>
          <a:lstStyle/>
          <a:p>
            <a:r>
              <a:rPr lang="lv-LV"/>
              <a:t>Rediģēt šablona virsraksta stilu</a:t>
            </a:r>
          </a:p>
        </p:txBody>
      </p:sp>
      <p:sp>
        <p:nvSpPr>
          <p:cNvPr id="3" name="Datuma vietturis 2">
            <a:extLst>
              <a:ext uri="{FF2B5EF4-FFF2-40B4-BE49-F238E27FC236}">
                <a16:creationId xmlns:a16="http://schemas.microsoft.com/office/drawing/2014/main" xmlns="" id="{02308188-94C8-4AB5-9255-9A300FC2043C}"/>
              </a:ext>
            </a:extLst>
          </p:cNvPr>
          <p:cNvSpPr>
            <a:spLocks noGrp="1"/>
          </p:cNvSpPr>
          <p:nvPr>
            <p:ph type="dt" sz="half" idx="10"/>
          </p:nvPr>
        </p:nvSpPr>
        <p:spPr/>
        <p:txBody>
          <a:bodyPr/>
          <a:lstStyle/>
          <a:p>
            <a:fld id="{ADED8C34-24CF-4287-ADD2-FB1280107ADB}" type="datetimeFigureOut">
              <a:rPr lang="lv-LV" smtClean="0"/>
              <a:pPr/>
              <a:t>2021.10.15.</a:t>
            </a:fld>
            <a:endParaRPr lang="lv-LV"/>
          </a:p>
        </p:txBody>
      </p:sp>
      <p:sp>
        <p:nvSpPr>
          <p:cNvPr id="4" name="Kājenes vietturis 3">
            <a:extLst>
              <a:ext uri="{FF2B5EF4-FFF2-40B4-BE49-F238E27FC236}">
                <a16:creationId xmlns:a16="http://schemas.microsoft.com/office/drawing/2014/main" xmlns="" id="{4D2B509F-33AC-441E-91FA-3A7E9383DA6B}"/>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a16="http://schemas.microsoft.com/office/drawing/2014/main" xmlns="" id="{079EC995-095F-4BFB-B360-8D60DD07328B}"/>
              </a:ext>
            </a:extLst>
          </p:cNvPr>
          <p:cNvSpPr>
            <a:spLocks noGrp="1"/>
          </p:cNvSpPr>
          <p:nvPr>
            <p:ph type="sldNum" sz="quarter" idx="12"/>
          </p:nvPr>
        </p:nvSpPr>
        <p:spPr/>
        <p:txBody>
          <a:bodyPr/>
          <a:lstStyle/>
          <a:p>
            <a:fld id="{37390F6D-1DD6-46C3-8A4E-8F3608A4DF60}" type="slidenum">
              <a:rPr lang="lv-LV" smtClean="0"/>
              <a:pPr/>
              <a:t>‹#›</a:t>
            </a:fld>
            <a:endParaRPr lang="lv-LV"/>
          </a:p>
        </p:txBody>
      </p:sp>
    </p:spTree>
    <p:extLst>
      <p:ext uri="{BB962C8B-B14F-4D97-AF65-F5344CB8AC3E}">
        <p14:creationId xmlns:p14="http://schemas.microsoft.com/office/powerpoint/2010/main" xmlns="" val="501036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a16="http://schemas.microsoft.com/office/drawing/2014/main" xmlns="" id="{AF09579F-3A31-455A-B733-3D2BBC21DE2A}"/>
              </a:ext>
            </a:extLst>
          </p:cNvPr>
          <p:cNvSpPr>
            <a:spLocks noGrp="1"/>
          </p:cNvSpPr>
          <p:nvPr>
            <p:ph type="dt" sz="half" idx="10"/>
          </p:nvPr>
        </p:nvSpPr>
        <p:spPr/>
        <p:txBody>
          <a:bodyPr/>
          <a:lstStyle/>
          <a:p>
            <a:fld id="{ADED8C34-24CF-4287-ADD2-FB1280107ADB}" type="datetimeFigureOut">
              <a:rPr lang="lv-LV" smtClean="0"/>
              <a:pPr/>
              <a:t>2021.10.15.</a:t>
            </a:fld>
            <a:endParaRPr lang="lv-LV"/>
          </a:p>
        </p:txBody>
      </p:sp>
      <p:sp>
        <p:nvSpPr>
          <p:cNvPr id="3" name="Kājenes vietturis 2">
            <a:extLst>
              <a:ext uri="{FF2B5EF4-FFF2-40B4-BE49-F238E27FC236}">
                <a16:creationId xmlns:a16="http://schemas.microsoft.com/office/drawing/2014/main" xmlns="" id="{41E8326D-A643-48DD-AC3A-20E6AF648E8C}"/>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a16="http://schemas.microsoft.com/office/drawing/2014/main" xmlns="" id="{9F9351E2-6DF0-4C18-909A-4C78927DB2AB}"/>
              </a:ext>
            </a:extLst>
          </p:cNvPr>
          <p:cNvSpPr>
            <a:spLocks noGrp="1"/>
          </p:cNvSpPr>
          <p:nvPr>
            <p:ph type="sldNum" sz="quarter" idx="12"/>
          </p:nvPr>
        </p:nvSpPr>
        <p:spPr/>
        <p:txBody>
          <a:bodyPr/>
          <a:lstStyle/>
          <a:p>
            <a:fld id="{37390F6D-1DD6-46C3-8A4E-8F3608A4DF60}" type="slidenum">
              <a:rPr lang="lv-LV" smtClean="0"/>
              <a:pPr/>
              <a:t>‹#›</a:t>
            </a:fld>
            <a:endParaRPr lang="lv-LV"/>
          </a:p>
        </p:txBody>
      </p:sp>
    </p:spTree>
    <p:extLst>
      <p:ext uri="{BB962C8B-B14F-4D97-AF65-F5344CB8AC3E}">
        <p14:creationId xmlns:p14="http://schemas.microsoft.com/office/powerpoint/2010/main" xmlns="" val="477503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E2F68B60-6F62-484A-8EE8-C363834CDDD0}"/>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Satura vietturis 2">
            <a:extLst>
              <a:ext uri="{FF2B5EF4-FFF2-40B4-BE49-F238E27FC236}">
                <a16:creationId xmlns:a16="http://schemas.microsoft.com/office/drawing/2014/main" xmlns="" id="{AF42AEA7-88C9-441A-B7CD-481B2316E6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a16="http://schemas.microsoft.com/office/drawing/2014/main" xmlns="" id="{AB958680-2840-4B86-A3A1-B8CEE28534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xmlns="" id="{37350ACA-3676-4DC9-A800-3AE094F8B000}"/>
              </a:ext>
            </a:extLst>
          </p:cNvPr>
          <p:cNvSpPr>
            <a:spLocks noGrp="1"/>
          </p:cNvSpPr>
          <p:nvPr>
            <p:ph type="dt" sz="half" idx="10"/>
          </p:nvPr>
        </p:nvSpPr>
        <p:spPr/>
        <p:txBody>
          <a:bodyPr/>
          <a:lstStyle/>
          <a:p>
            <a:fld id="{ADED8C34-24CF-4287-ADD2-FB1280107ADB}" type="datetimeFigureOut">
              <a:rPr lang="lv-LV" smtClean="0"/>
              <a:pPr/>
              <a:t>2021.10.15.</a:t>
            </a:fld>
            <a:endParaRPr lang="lv-LV"/>
          </a:p>
        </p:txBody>
      </p:sp>
      <p:sp>
        <p:nvSpPr>
          <p:cNvPr id="6" name="Kājenes vietturis 5">
            <a:extLst>
              <a:ext uri="{FF2B5EF4-FFF2-40B4-BE49-F238E27FC236}">
                <a16:creationId xmlns:a16="http://schemas.microsoft.com/office/drawing/2014/main" xmlns="" id="{624E938C-0154-4F89-A186-3C87CD0491BB}"/>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xmlns="" id="{D8333E7C-95FE-4D72-A70C-5BA91DF22C41}"/>
              </a:ext>
            </a:extLst>
          </p:cNvPr>
          <p:cNvSpPr>
            <a:spLocks noGrp="1"/>
          </p:cNvSpPr>
          <p:nvPr>
            <p:ph type="sldNum" sz="quarter" idx="12"/>
          </p:nvPr>
        </p:nvSpPr>
        <p:spPr/>
        <p:txBody>
          <a:bodyPr/>
          <a:lstStyle/>
          <a:p>
            <a:fld id="{37390F6D-1DD6-46C3-8A4E-8F3608A4DF60}" type="slidenum">
              <a:rPr lang="lv-LV" smtClean="0"/>
              <a:pPr/>
              <a:t>‹#›</a:t>
            </a:fld>
            <a:endParaRPr lang="lv-LV"/>
          </a:p>
        </p:txBody>
      </p:sp>
    </p:spTree>
    <p:extLst>
      <p:ext uri="{BB962C8B-B14F-4D97-AF65-F5344CB8AC3E}">
        <p14:creationId xmlns:p14="http://schemas.microsoft.com/office/powerpoint/2010/main" xmlns="" val="3978554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4C20D04D-4C9F-41D9-8382-55388573F5F8}"/>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a16="http://schemas.microsoft.com/office/drawing/2014/main" xmlns="" id="{1683FFE8-838F-4F60-B5AF-206412C7A1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a:extLst>
              <a:ext uri="{FF2B5EF4-FFF2-40B4-BE49-F238E27FC236}">
                <a16:creationId xmlns:a16="http://schemas.microsoft.com/office/drawing/2014/main" xmlns="" id="{E7A5539B-BD2A-46B4-9B5D-B909263F14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xmlns="" id="{D51F85EB-5A88-41F5-93E7-84B0660F2F09}"/>
              </a:ext>
            </a:extLst>
          </p:cNvPr>
          <p:cNvSpPr>
            <a:spLocks noGrp="1"/>
          </p:cNvSpPr>
          <p:nvPr>
            <p:ph type="dt" sz="half" idx="10"/>
          </p:nvPr>
        </p:nvSpPr>
        <p:spPr/>
        <p:txBody>
          <a:bodyPr/>
          <a:lstStyle/>
          <a:p>
            <a:fld id="{ADED8C34-24CF-4287-ADD2-FB1280107ADB}" type="datetimeFigureOut">
              <a:rPr lang="lv-LV" smtClean="0"/>
              <a:pPr/>
              <a:t>2021.10.15.</a:t>
            </a:fld>
            <a:endParaRPr lang="lv-LV"/>
          </a:p>
        </p:txBody>
      </p:sp>
      <p:sp>
        <p:nvSpPr>
          <p:cNvPr id="6" name="Kājenes vietturis 5">
            <a:extLst>
              <a:ext uri="{FF2B5EF4-FFF2-40B4-BE49-F238E27FC236}">
                <a16:creationId xmlns:a16="http://schemas.microsoft.com/office/drawing/2014/main" xmlns="" id="{B7A853C5-88D2-41CC-BB3B-E577402A266C}"/>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xmlns="" id="{94D95757-513C-4203-8E49-C09E1FCB4A5D}"/>
              </a:ext>
            </a:extLst>
          </p:cNvPr>
          <p:cNvSpPr>
            <a:spLocks noGrp="1"/>
          </p:cNvSpPr>
          <p:nvPr>
            <p:ph type="sldNum" sz="quarter" idx="12"/>
          </p:nvPr>
        </p:nvSpPr>
        <p:spPr/>
        <p:txBody>
          <a:bodyPr/>
          <a:lstStyle/>
          <a:p>
            <a:fld id="{37390F6D-1DD6-46C3-8A4E-8F3608A4DF60}" type="slidenum">
              <a:rPr lang="lv-LV" smtClean="0"/>
              <a:pPr/>
              <a:t>‹#›</a:t>
            </a:fld>
            <a:endParaRPr lang="lv-LV"/>
          </a:p>
        </p:txBody>
      </p:sp>
    </p:spTree>
    <p:extLst>
      <p:ext uri="{BB962C8B-B14F-4D97-AF65-F5344CB8AC3E}">
        <p14:creationId xmlns:p14="http://schemas.microsoft.com/office/powerpoint/2010/main" xmlns="" val="3122420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microsoft.com/office/2007/relationships/hdphoto" Target="../media/hdphoto2.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a:extLst>
              <a:ext uri="{FF2B5EF4-FFF2-40B4-BE49-F238E27FC236}">
                <a16:creationId xmlns:a16="http://schemas.microsoft.com/office/drawing/2014/main" xmlns="" id="{61DB5182-98B5-4E0C-98E3-79FC7B2562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a:extLst>
              <a:ext uri="{FF2B5EF4-FFF2-40B4-BE49-F238E27FC236}">
                <a16:creationId xmlns:a16="http://schemas.microsoft.com/office/drawing/2014/main" xmlns="" id="{66D10CE1-0334-42B2-A0FD-1A21B5D99A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xmlns="" id="{2CC5D03C-0FAF-4545-BAC1-08C98C799E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ED8C34-24CF-4287-ADD2-FB1280107ADB}" type="datetimeFigureOut">
              <a:rPr lang="lv-LV" smtClean="0"/>
              <a:pPr/>
              <a:t>2021.10.15.</a:t>
            </a:fld>
            <a:endParaRPr lang="lv-LV"/>
          </a:p>
        </p:txBody>
      </p:sp>
      <p:sp>
        <p:nvSpPr>
          <p:cNvPr id="5" name="Kājenes vietturis 4">
            <a:extLst>
              <a:ext uri="{FF2B5EF4-FFF2-40B4-BE49-F238E27FC236}">
                <a16:creationId xmlns:a16="http://schemas.microsoft.com/office/drawing/2014/main" xmlns="" id="{AD314941-F6EB-4329-BF1A-F5919E2A69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a:extLst>
              <a:ext uri="{FF2B5EF4-FFF2-40B4-BE49-F238E27FC236}">
                <a16:creationId xmlns:a16="http://schemas.microsoft.com/office/drawing/2014/main" xmlns="" id="{515402DD-6AA3-4FBD-800F-F40094D96E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390F6D-1DD6-46C3-8A4E-8F3608A4DF60}" type="slidenum">
              <a:rPr lang="lv-LV" smtClean="0"/>
              <a:pPr/>
              <a:t>‹#›</a:t>
            </a:fld>
            <a:endParaRPr lang="lv-LV"/>
          </a:p>
        </p:txBody>
      </p:sp>
      <p:pic>
        <p:nvPicPr>
          <p:cNvPr id="9" name="Attēls 8">
            <a:extLst>
              <a:ext uri="{FF2B5EF4-FFF2-40B4-BE49-F238E27FC236}">
                <a16:creationId xmlns:a16="http://schemas.microsoft.com/office/drawing/2014/main" xmlns="" id="{18AB03F8-8109-4B51-B0B2-93834571D28A}"/>
              </a:ext>
            </a:extLst>
          </p:cNvPr>
          <p:cNvPicPr>
            <a:picLocks noChangeAspect="1"/>
          </p:cNvPicPr>
          <p:nvPr userDrawn="1"/>
        </p:nvPicPr>
        <p:blipFill>
          <a:blip r:embed="rId14" cstate="print"/>
          <a:stretch>
            <a:fillRect/>
          </a:stretch>
        </p:blipFill>
        <p:spPr>
          <a:xfrm>
            <a:off x="61404" y="5941074"/>
            <a:ext cx="2105522" cy="743831"/>
          </a:xfrm>
          <a:prstGeom prst="rect">
            <a:avLst/>
          </a:prstGeom>
        </p:spPr>
      </p:pic>
      <p:pic>
        <p:nvPicPr>
          <p:cNvPr id="10" name="Attēls 7">
            <a:extLst>
              <a:ext uri="{FF2B5EF4-FFF2-40B4-BE49-F238E27FC236}">
                <a16:creationId xmlns:a16="http://schemas.microsoft.com/office/drawing/2014/main" xmlns="" xmlns:lc="http://schemas.openxmlformats.org/drawingml/2006/lockedCanvas" id="{AB3E88F5-45B7-4538-93B5-2715D014B94A}"/>
              </a:ext>
            </a:extLst>
          </p:cNvPr>
          <p:cNvPicPr>
            <a:picLocks noChangeAspect="1"/>
          </p:cNvPicPr>
          <p:nvPr userDrawn="1"/>
        </p:nvPicPr>
        <p:blipFill>
          <a:blip r:embed="rId15" cstate="print">
            <a:extLst>
              <a:ext uri="{BEBA8EAE-BF5A-486C-A8C5-ECC9F3942E4B}">
                <a14:imgProps xmlns:a14="http://schemas.microsoft.com/office/drawing/2010/main" xmlns="" xmlns:lc="http://schemas.openxmlformats.org/drawingml/2006/lockedCanvas">
                  <a14:imgLayer r:embed="rId18">
                    <a14:imgEffect>
                      <a14:brightnessContrast bright="20000" contrast="40000"/>
                    </a14:imgEffect>
                  </a14:imgLayer>
                </a14:imgProps>
              </a:ext>
            </a:extLst>
          </a:blip>
          <a:stretch>
            <a:fillRect/>
          </a:stretch>
        </p:blipFill>
        <p:spPr>
          <a:xfrm>
            <a:off x="10649578" y="6140467"/>
            <a:ext cx="1542422" cy="713294"/>
          </a:xfrm>
          <a:prstGeom prst="rect">
            <a:avLst/>
          </a:prstGeom>
          <a:ln>
            <a:noFill/>
          </a:ln>
          <a:effectLst>
            <a:outerShdw blurRad="292100" dist="139700" dir="2700000" algn="tl" rotWithShape="0">
              <a:srgbClr val="333333">
                <a:alpha val="65000"/>
              </a:srgbClr>
            </a:outerShdw>
          </a:effectLst>
        </p:spPr>
      </p:pic>
      <p:pic>
        <p:nvPicPr>
          <p:cNvPr id="11" name="Picture 10" descr="E-tap_main.png"/>
          <p:cNvPicPr>
            <a:picLocks noChangeAspect="1"/>
          </p:cNvPicPr>
          <p:nvPr userDrawn="1"/>
        </p:nvPicPr>
        <p:blipFill>
          <a:blip r:embed="rId19" cstate="print"/>
          <a:stretch>
            <a:fillRect/>
          </a:stretch>
        </p:blipFill>
        <p:spPr>
          <a:xfrm>
            <a:off x="10322011" y="4239"/>
            <a:ext cx="1869989" cy="782902"/>
          </a:xfrm>
          <a:prstGeom prst="rect">
            <a:avLst/>
          </a:prstGeom>
        </p:spPr>
      </p:pic>
    </p:spTree>
    <p:extLst>
      <p:ext uri="{BB962C8B-B14F-4D97-AF65-F5344CB8AC3E}">
        <p14:creationId xmlns:p14="http://schemas.microsoft.com/office/powerpoint/2010/main" xmlns="" val="1041628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mailto:manuels.fernandezs@lu.lv" TargetMode="External"/><Relationship Id="rId2" Type="http://schemas.openxmlformats.org/officeDocument/2006/relationships/hyperlink" Target="http://www.arete.lu.lv/"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2438" y="1289781"/>
            <a:ext cx="9144000" cy="2387600"/>
          </a:xfrm>
        </p:spPr>
        <p:txBody>
          <a:bodyPr>
            <a:normAutofit fontScale="90000"/>
          </a:bodyPr>
          <a:lstStyle/>
          <a:p>
            <a:r>
              <a:rPr lang="lv-LV" dirty="0"/>
              <a:t> 1. klase</a:t>
            </a:r>
            <a:br>
              <a:rPr lang="lv-LV" dirty="0"/>
            </a:br>
            <a:r>
              <a:rPr lang="lv-LV" dirty="0"/>
              <a:t>Tēma: Draudzība</a:t>
            </a:r>
            <a:br>
              <a:rPr lang="lv-LV" dirty="0"/>
            </a:br>
            <a:r>
              <a:rPr lang="lv-LV" dirty="0"/>
              <a:t>3. nodarbība: Vai draugi strīdas?</a:t>
            </a:r>
          </a:p>
        </p:txBody>
      </p:sp>
      <p:sp>
        <p:nvSpPr>
          <p:cNvPr id="4" name="Title 1">
            <a:extLst>
              <a:ext uri="{FF2B5EF4-FFF2-40B4-BE49-F238E27FC236}">
                <a16:creationId xmlns="" xmlns:a16="http://schemas.microsoft.com/office/drawing/2014/main" id="{AC79CF5D-C952-4D6B-992B-8A13D836A10A}"/>
              </a:ext>
            </a:extLst>
          </p:cNvPr>
          <p:cNvSpPr txBox="1">
            <a:spLocks/>
          </p:cNvSpPr>
          <p:nvPr/>
        </p:nvSpPr>
        <p:spPr>
          <a:xfrm>
            <a:off x="1524000" y="457199"/>
            <a:ext cx="9144000" cy="53794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lv-LV" sz="2000" dirty="0"/>
              <a:t>Tikumiskās audzināšanas programma «e-TAP»</a:t>
            </a:r>
          </a:p>
        </p:txBody>
      </p:sp>
      <p:pic>
        <p:nvPicPr>
          <p:cNvPr id="5" name="Picture 6" descr="Respectful child clipart 5 » Clipart Station">
            <a:extLst>
              <a:ext uri="{FF2B5EF4-FFF2-40B4-BE49-F238E27FC236}">
                <a16:creationId xmlns="" xmlns:a16="http://schemas.microsoft.com/office/drawing/2014/main" id="{377E14FC-B5F2-4F19-A1DF-C3A8F6ABEFA0}"/>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158345" y="3897298"/>
            <a:ext cx="1875309" cy="2503503"/>
          </a:xfrm>
          <a:prstGeom prst="rect">
            <a:avLst/>
          </a:prstGeom>
          <a:noFill/>
          <a:extLst>
            <a:ext uri="{909E8E84-426E-40DD-AFC4-6F175D3DCCD1}">
              <a14:hiddenFill xmlns="" xmlns:a14="http://schemas.microsoft.com/office/drawing/2010/main">
                <a:solidFill>
                  <a:srgbClr val="FFFFFF"/>
                </a:solidFill>
              </a14:hiddenFill>
            </a:ext>
          </a:extLst>
        </p:spPr>
      </p:pic>
      <p:sp>
        <p:nvSpPr>
          <p:cNvPr id="7" name="TextBox 6">
            <a:extLst>
              <a:ext uri="{FF2B5EF4-FFF2-40B4-BE49-F238E27FC236}">
                <a16:creationId xmlns="" xmlns:a16="http://schemas.microsoft.com/office/drawing/2014/main" id="{693AD310-EDA0-4A71-A687-F54AE701DF33}"/>
              </a:ext>
            </a:extLst>
          </p:cNvPr>
          <p:cNvSpPr txBox="1"/>
          <p:nvPr/>
        </p:nvSpPr>
        <p:spPr>
          <a:xfrm>
            <a:off x="5544347" y="6472539"/>
            <a:ext cx="2077941" cy="276999"/>
          </a:xfrm>
          <a:prstGeom prst="rect">
            <a:avLst/>
          </a:prstGeom>
          <a:noFill/>
        </p:spPr>
        <p:txBody>
          <a:bodyPr wrap="square" rtlCol="0">
            <a:spAutoFit/>
          </a:bodyPr>
          <a:lstStyle/>
          <a:p>
            <a:r>
              <a:rPr lang="lv-LV" sz="1200" dirty="0"/>
              <a:t>foto</a:t>
            </a:r>
            <a:r>
              <a:rPr lang="en-GB" sz="1200" dirty="0"/>
              <a:t>: p</a:t>
            </a:r>
            <a:r>
              <a:rPr lang="lv-LV" sz="1200" dirty="0" err="1"/>
              <a:t>ngitem</a:t>
            </a:r>
            <a:r>
              <a:rPr lang="en-GB" sz="1200" dirty="0"/>
              <a:t>.com</a:t>
            </a:r>
          </a:p>
        </p:txBody>
      </p:sp>
    </p:spTree>
    <p:extLst>
      <p:ext uri="{BB962C8B-B14F-4D97-AF65-F5344CB8AC3E}">
        <p14:creationId xmlns="" xmlns:p14="http://schemas.microsoft.com/office/powerpoint/2010/main" val="2144174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02661" y="5435385"/>
            <a:ext cx="2077941" cy="276999"/>
          </a:xfrm>
          <a:prstGeom prst="rect">
            <a:avLst/>
          </a:prstGeom>
          <a:noFill/>
        </p:spPr>
        <p:txBody>
          <a:bodyPr wrap="square" rtlCol="0">
            <a:spAutoFit/>
          </a:bodyPr>
          <a:lstStyle/>
          <a:p>
            <a:r>
              <a:rPr lang="lv-LV" sz="1200" dirty="0"/>
              <a:t>foto</a:t>
            </a:r>
            <a:r>
              <a:rPr lang="en-GB" sz="1200" dirty="0"/>
              <a:t>: p</a:t>
            </a:r>
            <a:r>
              <a:rPr lang="lv-LV" sz="1200" dirty="0" err="1"/>
              <a:t>ngall</a:t>
            </a:r>
            <a:r>
              <a:rPr lang="en-GB" sz="1200" dirty="0"/>
              <a:t>.com</a:t>
            </a:r>
          </a:p>
        </p:txBody>
      </p:sp>
      <p:sp>
        <p:nvSpPr>
          <p:cNvPr id="8" name="TextBox 7"/>
          <p:cNvSpPr txBox="1"/>
          <p:nvPr/>
        </p:nvSpPr>
        <p:spPr>
          <a:xfrm>
            <a:off x="530628" y="614841"/>
            <a:ext cx="5854810" cy="1384995"/>
          </a:xfrm>
          <a:prstGeom prst="rect">
            <a:avLst/>
          </a:prstGeom>
          <a:noFill/>
        </p:spPr>
        <p:txBody>
          <a:bodyPr wrap="square" lIns="91440" tIns="45720" rIns="91440" bIns="45720" rtlCol="0" anchor="t">
            <a:spAutoFit/>
          </a:bodyPr>
          <a:lstStyle/>
          <a:p>
            <a:r>
              <a:rPr lang="lv-LV" sz="2800" b="1" dirty="0"/>
              <a:t>Kas izraisa konfliktus starp draugiem? Nosauc tik daudz ideju, cik vien vari iedomāties!</a:t>
            </a:r>
          </a:p>
        </p:txBody>
      </p:sp>
      <p:pic>
        <p:nvPicPr>
          <p:cNvPr id="1026" name="Picture 2" descr="Free Rude Girl Cliparts, Download Free Clip Art, Free Clip Art on Clipart  Library">
            <a:extLst>
              <a:ext uri="{FF2B5EF4-FFF2-40B4-BE49-F238E27FC236}">
                <a16:creationId xmlns="" xmlns:a16="http://schemas.microsoft.com/office/drawing/2014/main" id="{1436197F-ACF7-4517-94B8-C2C06DBAE473}"/>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815190" y="2759462"/>
            <a:ext cx="3284032" cy="2353984"/>
          </a:xfrm>
          <a:prstGeom prst="rect">
            <a:avLst/>
          </a:prstGeom>
          <a:noFill/>
          <a:extLst>
            <a:ext uri="{909E8E84-426E-40DD-AFC4-6F175D3DCCD1}">
              <a14:hiddenFill xmlns="" xmlns:a14="http://schemas.microsoft.com/office/drawing/2010/main">
                <a:solidFill>
                  <a:srgbClr val="FFFFFF"/>
                </a:solidFill>
              </a14:hiddenFill>
            </a:ext>
          </a:extLst>
        </p:spPr>
      </p:pic>
      <p:pic>
        <p:nvPicPr>
          <p:cNvPr id="1028" name="Picture 4" descr="Free Rude Girl Cliparts, Download Free Clip Art, Free Clip Art on Clipart  Library">
            <a:extLst>
              <a:ext uri="{FF2B5EF4-FFF2-40B4-BE49-F238E27FC236}">
                <a16:creationId xmlns="" xmlns:a16="http://schemas.microsoft.com/office/drawing/2014/main" id="{6B7455BD-D975-4C58-88D1-5761FFB63B99}"/>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710115" y="3262270"/>
            <a:ext cx="2077941" cy="1939953"/>
          </a:xfrm>
          <a:prstGeom prst="rect">
            <a:avLst/>
          </a:prstGeom>
          <a:noFill/>
          <a:extLst>
            <a:ext uri="{909E8E84-426E-40DD-AFC4-6F175D3DCCD1}">
              <a14:hiddenFill xmlns="" xmlns:a14="http://schemas.microsoft.com/office/drawing/2010/main">
                <a:solidFill>
                  <a:srgbClr val="FFFFFF"/>
                </a:solidFill>
              </a14:hiddenFill>
            </a:ext>
          </a:extLst>
        </p:spPr>
      </p:pic>
      <p:pic>
        <p:nvPicPr>
          <p:cNvPr id="1030" name="Picture 6" descr="Respectful child clipart 5 » Clipart Station">
            <a:extLst>
              <a:ext uri="{FF2B5EF4-FFF2-40B4-BE49-F238E27FC236}">
                <a16:creationId xmlns="" xmlns:a16="http://schemas.microsoft.com/office/drawing/2014/main" id="{EC71BB0E-9DB4-4DBA-B7EA-3EFD8E955E11}"/>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960465" y="2010518"/>
            <a:ext cx="1875309" cy="2503503"/>
          </a:xfrm>
          <a:prstGeom prst="rect">
            <a:avLst/>
          </a:prstGeom>
          <a:noFill/>
          <a:extLst>
            <a:ext uri="{909E8E84-426E-40DD-AFC4-6F175D3DCCD1}">
              <a14:hiddenFill xmlns="" xmlns:a14="http://schemas.microsoft.com/office/drawing/2010/main">
                <a:solidFill>
                  <a:srgbClr val="FFFFFF"/>
                </a:solidFill>
              </a14:hiddenFill>
            </a:ext>
          </a:extLst>
        </p:spPr>
      </p:pic>
      <p:sp>
        <p:nvSpPr>
          <p:cNvPr id="12" name="TextBox 11">
            <a:extLst>
              <a:ext uri="{FF2B5EF4-FFF2-40B4-BE49-F238E27FC236}">
                <a16:creationId xmlns="" xmlns:a16="http://schemas.microsoft.com/office/drawing/2014/main" id="{FD109A26-ADBD-495A-AD70-91BC445B64C7}"/>
              </a:ext>
            </a:extLst>
          </p:cNvPr>
          <p:cNvSpPr txBox="1"/>
          <p:nvPr/>
        </p:nvSpPr>
        <p:spPr>
          <a:xfrm>
            <a:off x="8403946" y="5183175"/>
            <a:ext cx="2077941" cy="276999"/>
          </a:xfrm>
          <a:prstGeom prst="rect">
            <a:avLst/>
          </a:prstGeom>
          <a:noFill/>
        </p:spPr>
        <p:txBody>
          <a:bodyPr wrap="square" rtlCol="0">
            <a:spAutoFit/>
          </a:bodyPr>
          <a:lstStyle/>
          <a:p>
            <a:r>
              <a:rPr lang="lv-LV" sz="1200" dirty="0"/>
              <a:t>foto</a:t>
            </a:r>
            <a:r>
              <a:rPr lang="en-GB" sz="1200" dirty="0"/>
              <a:t>: p</a:t>
            </a:r>
            <a:r>
              <a:rPr lang="lv-LV" sz="1200" dirty="0" err="1"/>
              <a:t>ngall</a:t>
            </a:r>
            <a:r>
              <a:rPr lang="en-GB" sz="1200" dirty="0"/>
              <a:t>.com</a:t>
            </a:r>
          </a:p>
        </p:txBody>
      </p:sp>
      <p:sp>
        <p:nvSpPr>
          <p:cNvPr id="13" name="TextBox 12">
            <a:extLst>
              <a:ext uri="{FF2B5EF4-FFF2-40B4-BE49-F238E27FC236}">
                <a16:creationId xmlns="" xmlns:a16="http://schemas.microsoft.com/office/drawing/2014/main" id="{E044EDE1-F352-4D4F-BAA5-D249C9C8419E}"/>
              </a:ext>
            </a:extLst>
          </p:cNvPr>
          <p:cNvSpPr txBox="1"/>
          <p:nvPr/>
        </p:nvSpPr>
        <p:spPr>
          <a:xfrm>
            <a:off x="5346467" y="4585759"/>
            <a:ext cx="2077941" cy="276999"/>
          </a:xfrm>
          <a:prstGeom prst="rect">
            <a:avLst/>
          </a:prstGeom>
          <a:noFill/>
        </p:spPr>
        <p:txBody>
          <a:bodyPr wrap="square" rtlCol="0">
            <a:spAutoFit/>
          </a:bodyPr>
          <a:lstStyle/>
          <a:p>
            <a:r>
              <a:rPr lang="lv-LV" sz="1200" dirty="0"/>
              <a:t>foto</a:t>
            </a:r>
            <a:r>
              <a:rPr lang="en-GB" sz="1200" dirty="0"/>
              <a:t>: p</a:t>
            </a:r>
            <a:r>
              <a:rPr lang="lv-LV" sz="1200" dirty="0" err="1"/>
              <a:t>ngitem</a:t>
            </a:r>
            <a:r>
              <a:rPr lang="en-GB" sz="1200" dirty="0"/>
              <a:t>.com</a:t>
            </a:r>
          </a:p>
        </p:txBody>
      </p:sp>
    </p:spTree>
    <p:extLst>
      <p:ext uri="{BB962C8B-B14F-4D97-AF65-F5344CB8AC3E}">
        <p14:creationId xmlns="" xmlns:p14="http://schemas.microsoft.com/office/powerpoint/2010/main" val="2250219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424" y="1223676"/>
            <a:ext cx="9144000" cy="4173207"/>
          </a:xfrm>
        </p:spPr>
        <p:txBody>
          <a:bodyPr>
            <a:normAutofit/>
          </a:bodyPr>
          <a:lstStyle/>
          <a:p>
            <a:pPr algn="l"/>
            <a:r>
              <a:rPr lang="lv-LV" sz="2800" b="1" dirty="0"/>
              <a:t>Pāros pārrunājiet šos jautājumus:</a:t>
            </a:r>
            <a:r>
              <a:rPr lang="lv-LV" sz="2800" dirty="0"/>
              <a:t/>
            </a:r>
            <a:br>
              <a:rPr lang="lv-LV" sz="2800" dirty="0"/>
            </a:br>
            <a:r>
              <a:rPr lang="lv-LV" sz="2800" dirty="0"/>
              <a:t/>
            </a:r>
            <a:br>
              <a:rPr lang="lv-LV" sz="2800" dirty="0"/>
            </a:br>
            <a:r>
              <a:rPr lang="lv-LV" sz="2800" dirty="0"/>
              <a:t>Kāpēc ir svarīgi atrisināt konfliktus starp draugiem? </a:t>
            </a:r>
            <a:br>
              <a:rPr lang="lv-LV" sz="2800" dirty="0"/>
            </a:br>
            <a:r>
              <a:rPr lang="lv-LV" sz="2800" dirty="0"/>
              <a:t/>
            </a:r>
            <a:br>
              <a:rPr lang="lv-LV" sz="2800" dirty="0"/>
            </a:br>
            <a:r>
              <a:rPr lang="lv-LV" sz="2800" dirty="0"/>
              <a:t>Kas notiks, ja konfliktus neatrisināsim </a:t>
            </a:r>
            <a:br>
              <a:rPr lang="lv-LV" sz="2800" dirty="0"/>
            </a:br>
            <a:r>
              <a:rPr lang="lv-LV" sz="2800" dirty="0"/>
              <a:t>pareizi vai neatrisināsim vispār?</a:t>
            </a:r>
            <a:br>
              <a:rPr lang="lv-LV" sz="2800" dirty="0"/>
            </a:br>
            <a:r>
              <a:rPr lang="lv-LV" sz="2800" dirty="0"/>
              <a:t/>
            </a:r>
            <a:br>
              <a:rPr lang="lv-LV" sz="2800" dirty="0"/>
            </a:br>
            <a:r>
              <a:rPr lang="lv-LV" sz="2800" dirty="0"/>
              <a:t>Kas attur mūs no pareizas konfliktu risināšanas?</a:t>
            </a:r>
            <a:br>
              <a:rPr lang="lv-LV" sz="2800" dirty="0"/>
            </a:br>
            <a:r>
              <a:rPr lang="lv-LV" sz="2800" dirty="0"/>
              <a:t/>
            </a:r>
            <a:br>
              <a:rPr lang="lv-LV" sz="2800" dirty="0"/>
            </a:br>
            <a:r>
              <a:rPr lang="lv-LV" sz="2800" dirty="0"/>
              <a:t>Kādus paņēmienus konfliktu risināšanai tu zini?</a:t>
            </a:r>
          </a:p>
        </p:txBody>
      </p:sp>
      <p:pic>
        <p:nvPicPr>
          <p:cNvPr id="10" name="Picture 9"/>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984314" y="2004226"/>
            <a:ext cx="2863579" cy="2135753"/>
          </a:xfrm>
          <a:prstGeom prst="rect">
            <a:avLst/>
          </a:prstGeom>
        </p:spPr>
      </p:pic>
      <p:sp>
        <p:nvSpPr>
          <p:cNvPr id="11" name="TextBox 10"/>
          <p:cNvSpPr txBox="1"/>
          <p:nvPr/>
        </p:nvSpPr>
        <p:spPr>
          <a:xfrm>
            <a:off x="0" y="6519598"/>
            <a:ext cx="2899576" cy="276999"/>
          </a:xfrm>
          <a:prstGeom prst="rect">
            <a:avLst/>
          </a:prstGeom>
          <a:noFill/>
        </p:spPr>
        <p:txBody>
          <a:bodyPr wrap="square" rtlCol="0">
            <a:spAutoFit/>
          </a:bodyPr>
          <a:lstStyle/>
          <a:p>
            <a:r>
              <a:rPr lang="en-GB" sz="1200" dirty="0"/>
              <a:t>Image: pixabay.com</a:t>
            </a:r>
          </a:p>
        </p:txBody>
      </p:sp>
    </p:spTree>
    <p:extLst>
      <p:ext uri="{BB962C8B-B14F-4D97-AF65-F5344CB8AC3E}">
        <p14:creationId xmlns="" xmlns:p14="http://schemas.microsoft.com/office/powerpoint/2010/main" val="3079415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6719" y="1624894"/>
            <a:ext cx="5950226" cy="4173207"/>
          </a:xfrm>
        </p:spPr>
        <p:txBody>
          <a:bodyPr>
            <a:noAutofit/>
          </a:bodyPr>
          <a:lstStyle/>
          <a:p>
            <a:pPr algn="l"/>
            <a:r>
              <a:rPr lang="lv-LV" sz="2800" b="1" dirty="0"/>
              <a:t>Divi ēzeļi </a:t>
            </a:r>
            <a:r>
              <a:rPr lang="en-GB" sz="2800" dirty="0"/>
              <a:t/>
            </a:r>
            <a:br>
              <a:rPr lang="en-GB" sz="2800" dirty="0"/>
            </a:br>
            <a:r>
              <a:rPr lang="en-GB" sz="2800" dirty="0"/>
              <a:t/>
            </a:r>
            <a:br>
              <a:rPr lang="en-GB" sz="2800" dirty="0"/>
            </a:br>
            <a:r>
              <a:rPr lang="lv-LV" sz="2800" dirty="0"/>
              <a:t>Reiz sensenos laikos dzīvoja divi ēzeļi. Saimnieks tos bija sasējis kopā, un tie abi bija ļoti izsalkuši. Saimnieks nolika tiem pagalmā divas kastes ar sienu – vienam ēzelim pa kreisi, un otram ēzelim pa labi. Abi ēzeļi redzēja nolikto sienu, taču tie aizvien bija sasieti kopā. Katrs centās sasniegt ēdienu, kas bija nolikts viņa pusē, tomēr nespēja. </a:t>
            </a:r>
            <a:endParaRPr lang="en-GB" sz="2800" dirty="0"/>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905045" y="1415332"/>
            <a:ext cx="4361953" cy="4361953"/>
          </a:xfrm>
          <a:prstGeom prst="rect">
            <a:avLst/>
          </a:prstGeom>
        </p:spPr>
      </p:pic>
      <p:sp>
        <p:nvSpPr>
          <p:cNvPr id="7" name="TextBox 6"/>
          <p:cNvSpPr txBox="1"/>
          <p:nvPr/>
        </p:nvSpPr>
        <p:spPr>
          <a:xfrm>
            <a:off x="0" y="6581001"/>
            <a:ext cx="1836751" cy="276999"/>
          </a:xfrm>
          <a:prstGeom prst="rect">
            <a:avLst/>
          </a:prstGeom>
          <a:noFill/>
        </p:spPr>
        <p:txBody>
          <a:bodyPr wrap="square" rtlCol="0">
            <a:spAutoFit/>
          </a:bodyPr>
          <a:lstStyle/>
          <a:p>
            <a:r>
              <a:rPr lang="en-GB" sz="1200" dirty="0"/>
              <a:t>Image: pixabay.com</a:t>
            </a:r>
          </a:p>
        </p:txBody>
      </p:sp>
    </p:spTree>
    <p:extLst>
      <p:ext uri="{BB962C8B-B14F-4D97-AF65-F5344CB8AC3E}">
        <p14:creationId xmlns="" xmlns:p14="http://schemas.microsoft.com/office/powerpoint/2010/main" val="2155477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1061" y="820535"/>
            <a:ext cx="5950226" cy="4173207"/>
          </a:xfrm>
        </p:spPr>
        <p:txBody>
          <a:bodyPr>
            <a:noAutofit/>
          </a:bodyPr>
          <a:lstStyle/>
          <a:p>
            <a:pPr algn="l"/>
            <a:r>
              <a:rPr lang="lv-LV" sz="2800" dirty="0"/>
              <a:t>Viņi abi bija vienlīdz spēcīgi, tāpēc, lai cik stipri viņi vilka katrs uz savu pusi, sienu aizsniegt nevarēja. Noguruši un bez spēka tie apsēdās blakus, būdami vēl vairāk izsalkuši nekā iepriekš.</a:t>
            </a:r>
            <a:endParaRPr lang="en-GB" sz="2800" dirty="0"/>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905045" y="1407381"/>
            <a:ext cx="4361953" cy="4361953"/>
          </a:xfrm>
          <a:prstGeom prst="rect">
            <a:avLst/>
          </a:prstGeom>
        </p:spPr>
      </p:pic>
      <p:sp>
        <p:nvSpPr>
          <p:cNvPr id="7" name="TextBox 6"/>
          <p:cNvSpPr txBox="1"/>
          <p:nvPr/>
        </p:nvSpPr>
        <p:spPr>
          <a:xfrm>
            <a:off x="-6625" y="6581001"/>
            <a:ext cx="1836751" cy="276999"/>
          </a:xfrm>
          <a:prstGeom prst="rect">
            <a:avLst/>
          </a:prstGeom>
          <a:noFill/>
        </p:spPr>
        <p:txBody>
          <a:bodyPr wrap="square" rtlCol="0">
            <a:spAutoFit/>
          </a:bodyPr>
          <a:lstStyle/>
          <a:p>
            <a:r>
              <a:rPr lang="en-GB" sz="1200" dirty="0"/>
              <a:t>Image: pixabay.com</a:t>
            </a:r>
          </a:p>
        </p:txBody>
      </p:sp>
    </p:spTree>
    <p:extLst>
      <p:ext uri="{BB962C8B-B14F-4D97-AF65-F5344CB8AC3E}">
        <p14:creationId xmlns="" xmlns:p14="http://schemas.microsoft.com/office/powerpoint/2010/main" val="1389270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1405" y="1661822"/>
            <a:ext cx="5950226" cy="3005594"/>
          </a:xfrm>
        </p:spPr>
        <p:txBody>
          <a:bodyPr>
            <a:normAutofit/>
          </a:bodyPr>
          <a:lstStyle/>
          <a:p>
            <a:pPr algn="l"/>
            <a:r>
              <a:rPr lang="lv-LV" sz="2800" dirty="0"/>
              <a:t>Kā ēzeļi varētu atrisināt problēmu? </a:t>
            </a:r>
            <a:br>
              <a:rPr lang="lv-LV" sz="2800" dirty="0"/>
            </a:br>
            <a:r>
              <a:rPr lang="lv-LV" sz="2800" dirty="0"/>
              <a:t/>
            </a:r>
            <a:br>
              <a:rPr lang="lv-LV" sz="2800" dirty="0"/>
            </a:br>
            <a:r>
              <a:rPr lang="lv-LV" sz="2800" dirty="0"/>
              <a:t>Kas notiks, ja viņi neatradīs risinājumu?</a:t>
            </a:r>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905045" y="1407381"/>
            <a:ext cx="4361953" cy="4361953"/>
          </a:xfrm>
          <a:prstGeom prst="rect">
            <a:avLst/>
          </a:prstGeom>
        </p:spPr>
      </p:pic>
      <p:sp>
        <p:nvSpPr>
          <p:cNvPr id="7" name="TextBox 6"/>
          <p:cNvSpPr txBox="1"/>
          <p:nvPr/>
        </p:nvSpPr>
        <p:spPr>
          <a:xfrm>
            <a:off x="8706678" y="5753569"/>
            <a:ext cx="1836751" cy="276999"/>
          </a:xfrm>
          <a:prstGeom prst="rect">
            <a:avLst/>
          </a:prstGeom>
          <a:noFill/>
        </p:spPr>
        <p:txBody>
          <a:bodyPr wrap="square" rtlCol="0">
            <a:spAutoFit/>
          </a:bodyPr>
          <a:lstStyle/>
          <a:p>
            <a:r>
              <a:rPr lang="lv-LV" sz="1200" dirty="0"/>
              <a:t>foto</a:t>
            </a:r>
            <a:r>
              <a:rPr lang="en-GB" sz="1200" dirty="0"/>
              <a:t>: pixabay.com</a:t>
            </a:r>
          </a:p>
        </p:txBody>
      </p:sp>
    </p:spTree>
    <p:extLst>
      <p:ext uri="{BB962C8B-B14F-4D97-AF65-F5344CB8AC3E}">
        <p14:creationId xmlns="" xmlns:p14="http://schemas.microsoft.com/office/powerpoint/2010/main" val="3340083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8586" y="1061889"/>
            <a:ext cx="11070866" cy="890546"/>
          </a:xfrm>
        </p:spPr>
        <p:txBody>
          <a:bodyPr>
            <a:normAutofit/>
          </a:bodyPr>
          <a:lstStyle/>
          <a:p>
            <a:r>
              <a:rPr lang="lv-LV" sz="2800" b="1" dirty="0"/>
              <a:t>Izvēlieties vienu no situācijām un izspēlējiet to grupā! Izspēlējiet šo situāciju gan ar pozitīvu, gan negatīvu iznākumu!</a:t>
            </a:r>
          </a:p>
        </p:txBody>
      </p:sp>
      <p:sp>
        <p:nvSpPr>
          <p:cNvPr id="8" name="Explosion 2 7"/>
          <p:cNvSpPr/>
          <p:nvPr/>
        </p:nvSpPr>
        <p:spPr>
          <a:xfrm>
            <a:off x="334078" y="2337226"/>
            <a:ext cx="3927377" cy="3589546"/>
          </a:xfrm>
          <a:prstGeom prst="irregularSeal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rot="20194039">
            <a:off x="1133718" y="3467691"/>
            <a:ext cx="2188677" cy="1569660"/>
          </a:xfrm>
          <a:prstGeom prst="rect">
            <a:avLst/>
          </a:prstGeom>
        </p:spPr>
        <p:txBody>
          <a:bodyPr wrap="square">
            <a:spAutoFit/>
          </a:bodyPr>
          <a:lstStyle/>
          <a:p>
            <a:pPr algn="ctr"/>
            <a:r>
              <a:rPr lang="lv-LV" sz="2400" dirty="0"/>
              <a:t>Draugs neļauj tev pievienoties uzsāktajai spēlei.</a:t>
            </a:r>
          </a:p>
        </p:txBody>
      </p:sp>
      <p:sp>
        <p:nvSpPr>
          <p:cNvPr id="10" name="Explosion 1 9"/>
          <p:cNvSpPr/>
          <p:nvPr/>
        </p:nvSpPr>
        <p:spPr>
          <a:xfrm>
            <a:off x="4122035" y="3267647"/>
            <a:ext cx="4192155" cy="3275838"/>
          </a:xfrm>
          <a:prstGeom prst="irregularSeal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4839242" y="4243276"/>
            <a:ext cx="2615449" cy="1200329"/>
          </a:xfrm>
          <a:prstGeom prst="rect">
            <a:avLst/>
          </a:prstGeom>
        </p:spPr>
        <p:txBody>
          <a:bodyPr wrap="square">
            <a:spAutoFit/>
          </a:bodyPr>
          <a:lstStyle/>
          <a:p>
            <a:pPr algn="ctr"/>
            <a:r>
              <a:rPr lang="lv-LV" sz="2400" dirty="0"/>
              <a:t>Draugs sāk tevi ķircināt par tavu izskatu.</a:t>
            </a:r>
          </a:p>
        </p:txBody>
      </p:sp>
      <p:sp>
        <p:nvSpPr>
          <p:cNvPr id="12" name="Explosion 1 11"/>
          <p:cNvSpPr/>
          <p:nvPr/>
        </p:nvSpPr>
        <p:spPr>
          <a:xfrm rot="409753">
            <a:off x="7857393" y="1759549"/>
            <a:ext cx="4483527" cy="3997666"/>
          </a:xfrm>
          <a:prstGeom prst="irregularSeal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8799073" y="3077254"/>
            <a:ext cx="2600165" cy="1323439"/>
          </a:xfrm>
          <a:prstGeom prst="rect">
            <a:avLst/>
          </a:prstGeom>
        </p:spPr>
        <p:txBody>
          <a:bodyPr wrap="square">
            <a:spAutoFit/>
          </a:bodyPr>
          <a:lstStyle/>
          <a:p>
            <a:pPr algn="ctr"/>
            <a:r>
              <a:rPr lang="lv-LV" sz="2000" dirty="0"/>
              <a:t>Jums klasē ir jauns bērns, un visi tavi draugi grib spēlēties tikai ar viņu.</a:t>
            </a:r>
          </a:p>
        </p:txBody>
      </p:sp>
    </p:spTree>
    <p:extLst>
      <p:ext uri="{BB962C8B-B14F-4D97-AF65-F5344CB8AC3E}">
        <p14:creationId xmlns="" xmlns:p14="http://schemas.microsoft.com/office/powerpoint/2010/main" val="4244529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animBg="1"/>
      <p:bldP spid="11" grpId="0"/>
      <p:bldP spid="12" grpId="0" animBg="1"/>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22607" y="1502909"/>
            <a:ext cx="8000214" cy="1815882"/>
          </a:xfrm>
          <a:prstGeom prst="rect">
            <a:avLst/>
          </a:prstGeom>
        </p:spPr>
        <p:txBody>
          <a:bodyPr wrap="square">
            <a:spAutoFit/>
          </a:bodyPr>
          <a:lstStyle/>
          <a:p>
            <a:pPr algn="ctr"/>
            <a:r>
              <a:rPr lang="lv-LV" sz="2800" dirty="0"/>
              <a:t>Vai skolā ir iespējams palīdzēt citiem bērniem kopt draudzību? Tās var būt īpašas spēles vai aktivitātes, vienaudži–mediatori u. tml. Ja skolā nav šādu iespēju, vai tu varētu tādu aizsākt?</a:t>
            </a:r>
          </a:p>
        </p:txBody>
      </p:sp>
      <p:pic>
        <p:nvPicPr>
          <p:cNvPr id="15" name="Picture 14"/>
          <p:cNvPicPr>
            <a:picLocks noChangeAspect="1"/>
          </p:cNvPicPr>
          <p:nvPr/>
        </p:nvPicPr>
        <p:blipFill rotWithShape="1">
          <a:blip r:embed="rId2" cstate="print">
            <a:extLst>
              <a:ext uri="{28A0092B-C50C-407E-A947-70E740481C1C}">
                <a14:useLocalDpi xmlns="" xmlns:a14="http://schemas.microsoft.com/office/drawing/2010/main" val="0"/>
              </a:ext>
            </a:extLst>
          </a:blip>
          <a:srcRect l="4002" t="8630" r="3393" b="8720"/>
          <a:stretch/>
        </p:blipFill>
        <p:spPr>
          <a:xfrm>
            <a:off x="4934006" y="3607748"/>
            <a:ext cx="2670111" cy="2415288"/>
          </a:xfrm>
          <a:prstGeom prst="rect">
            <a:avLst/>
          </a:prstGeom>
        </p:spPr>
      </p:pic>
      <p:sp>
        <p:nvSpPr>
          <p:cNvPr id="16" name="TextBox 15"/>
          <p:cNvSpPr txBox="1"/>
          <p:nvPr/>
        </p:nvSpPr>
        <p:spPr>
          <a:xfrm>
            <a:off x="5154703" y="6012302"/>
            <a:ext cx="3544479" cy="276999"/>
          </a:xfrm>
          <a:prstGeom prst="rect">
            <a:avLst/>
          </a:prstGeom>
          <a:noFill/>
        </p:spPr>
        <p:txBody>
          <a:bodyPr wrap="square" rtlCol="0">
            <a:spAutoFit/>
          </a:bodyPr>
          <a:lstStyle/>
          <a:p>
            <a:r>
              <a:rPr lang="lv-LV" sz="1200" dirty="0"/>
              <a:t>foto</a:t>
            </a:r>
            <a:r>
              <a:rPr lang="en-GB" sz="1200" dirty="0"/>
              <a:t>: commons.wikimedia.org</a:t>
            </a:r>
          </a:p>
        </p:txBody>
      </p:sp>
    </p:spTree>
    <p:extLst>
      <p:ext uri="{BB962C8B-B14F-4D97-AF65-F5344CB8AC3E}">
        <p14:creationId xmlns="" xmlns:p14="http://schemas.microsoft.com/office/powerpoint/2010/main" val="2419188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sraksts 3">
            <a:extLst>
              <a:ext uri="{FF2B5EF4-FFF2-40B4-BE49-F238E27FC236}">
                <a16:creationId xmlns:a16="http://schemas.microsoft.com/office/drawing/2014/main" xmlns="" id="{13A6F55A-93F3-44E7-9339-69136DD5BF5A}"/>
              </a:ext>
            </a:extLst>
          </p:cNvPr>
          <p:cNvSpPr txBox="1">
            <a:spLocks/>
          </p:cNvSpPr>
          <p:nvPr/>
        </p:nvSpPr>
        <p:spPr>
          <a:xfrm>
            <a:off x="766173" y="1494672"/>
            <a:ext cx="10515600" cy="176702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dirty="0"/>
              <a:t>Tikumiskās audzināšanas programma «e-TAP»</a:t>
            </a:r>
          </a:p>
        </p:txBody>
      </p:sp>
      <p:sp>
        <p:nvSpPr>
          <p:cNvPr id="5" name="Teksta vietturis 4">
            <a:extLst>
              <a:ext uri="{FF2B5EF4-FFF2-40B4-BE49-F238E27FC236}">
                <a16:creationId xmlns:a16="http://schemas.microsoft.com/office/drawing/2014/main" xmlns="" id="{978E98D7-0704-4C63-A129-5D9F78E2784A}"/>
              </a:ext>
            </a:extLst>
          </p:cNvPr>
          <p:cNvSpPr txBox="1">
            <a:spLocks/>
          </p:cNvSpPr>
          <p:nvPr/>
        </p:nvSpPr>
        <p:spPr>
          <a:xfrm>
            <a:off x="910227" y="2637223"/>
            <a:ext cx="10515600" cy="2525620"/>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lv-LV" dirty="0"/>
              <a:t>Resursi pieejami: </a:t>
            </a:r>
            <a:r>
              <a:rPr lang="lv-LV" dirty="0">
                <a:hlinkClick r:id="rId2"/>
              </a:rPr>
              <a:t>www.arete.lu.lv</a:t>
            </a:r>
            <a:endParaRPr lang="lv-LV" dirty="0"/>
          </a:p>
          <a:p>
            <a:pPr>
              <a:lnSpc>
                <a:spcPct val="120000"/>
              </a:lnSpc>
              <a:spcBef>
                <a:spcPts val="0"/>
              </a:spcBef>
              <a:spcAft>
                <a:spcPts val="600"/>
              </a:spcAft>
            </a:pPr>
            <a:endParaRPr lang="lv-LV" sz="1600" dirty="0"/>
          </a:p>
          <a:p>
            <a:pPr marL="0" indent="0">
              <a:lnSpc>
                <a:spcPct val="120000"/>
              </a:lnSpc>
              <a:spcBef>
                <a:spcPts val="0"/>
              </a:spcBef>
              <a:spcAft>
                <a:spcPts val="600"/>
              </a:spcAft>
              <a:buNone/>
            </a:pPr>
            <a:r>
              <a:rPr lang="lv-LV" sz="1600" dirty="0"/>
              <a:t>Programmas administrators: Dr. Manuels </a:t>
            </a:r>
            <a:r>
              <a:rPr lang="lv-LV" sz="1600" dirty="0" err="1"/>
              <a:t>Fernandezs</a:t>
            </a:r>
            <a:r>
              <a:rPr lang="lv-LV" sz="1600" dirty="0"/>
              <a:t>. </a:t>
            </a:r>
            <a:r>
              <a:rPr lang="lv-LV" sz="1600" dirty="0">
                <a:hlinkClick r:id="rId3"/>
              </a:rPr>
              <a:t>manuels.fernandezs@lu.lv</a:t>
            </a:r>
            <a:r>
              <a:rPr lang="lv-LV" sz="1600" dirty="0"/>
              <a:t>, +371 26253625</a:t>
            </a:r>
          </a:p>
          <a:p>
            <a:pPr marL="0" indent="0">
              <a:lnSpc>
                <a:spcPct val="120000"/>
              </a:lnSpc>
              <a:spcBef>
                <a:spcPts val="0"/>
              </a:spcBef>
              <a:spcAft>
                <a:spcPts val="600"/>
              </a:spcAft>
              <a:buFontTx/>
              <a:buNone/>
              <a:defRPr/>
            </a:pPr>
            <a:r>
              <a:rPr lang="lv-LV" sz="1600" dirty="0"/>
              <a:t>Latvijas Universitātes Pedagoģijas, psiholoģijas un mākslas fakultātes Pedagoģijas zinātniskā institūta vadošais pētnieks</a:t>
            </a:r>
          </a:p>
          <a:p>
            <a:pPr marL="0" indent="0">
              <a:lnSpc>
                <a:spcPct val="120000"/>
              </a:lnSpc>
              <a:spcBef>
                <a:spcPts val="0"/>
              </a:spcBef>
              <a:spcAft>
                <a:spcPts val="600"/>
              </a:spcAft>
              <a:buNone/>
              <a:defRPr/>
            </a:pPr>
            <a:r>
              <a:rPr lang="lv-LV" sz="1600" dirty="0"/>
              <a:t>Imantas 7. līnija 1, 223. telpa, Rīga, LV-1083, Latvija</a:t>
            </a:r>
          </a:p>
          <a:p>
            <a:pPr marL="0" indent="0">
              <a:buNone/>
            </a:pPr>
            <a:r>
              <a:rPr lang="lv-LV" sz="1200" i="1" dirty="0"/>
              <a:t>"Digitālas mācību programmas piemērotības un </a:t>
            </a:r>
            <a:r>
              <a:rPr lang="lv-LV" sz="1200" i="1" dirty="0" err="1"/>
              <a:t>īstenojamības</a:t>
            </a:r>
            <a:r>
              <a:rPr lang="lv-LV" sz="1200" i="1" dirty="0"/>
              <a:t> izpēte jauniešu tikumiskajai audzināšanai Latvijas izglītības iestādēs (no 5 līdz 15 gadu vecumā)" (01.12.2020-31.12.2021). </a:t>
            </a:r>
            <a:r>
              <a:rPr lang="lv-LV" sz="1200" dirty="0"/>
              <a:t>Projekta Nr. lzp-2020/2-0277; LU reģistrācijas </a:t>
            </a:r>
            <a:r>
              <a:rPr lang="lv-LV" sz="1200" dirty="0" err="1"/>
              <a:t>Nr</a:t>
            </a:r>
            <a:r>
              <a:rPr lang="lv-LV" sz="1200" dirty="0"/>
              <a:t>: LZP2020/95</a:t>
            </a:r>
            <a:endParaRPr lang="lv-LV" sz="1600" dirty="0"/>
          </a:p>
        </p:txBody>
      </p:sp>
    </p:spTree>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0CB591748CD0A439CF06DA0AEB62A91" ma:contentTypeVersion="10" ma:contentTypeDescription="Create a new document." ma:contentTypeScope="" ma:versionID="1a39272c8cb3131bcb089328dd00b9a7">
  <xsd:schema xmlns:xsd="http://www.w3.org/2001/XMLSchema" xmlns:xs="http://www.w3.org/2001/XMLSchema" xmlns:p="http://schemas.microsoft.com/office/2006/metadata/properties" xmlns:ns2="bcd8bb90-b1cb-4fe5-8892-66ea2dba031d" targetNamespace="http://schemas.microsoft.com/office/2006/metadata/properties" ma:root="true" ma:fieldsID="cdbfa7f0a99ab17c0b3637ecfca3044c" ns2:_="">
    <xsd:import namespace="bcd8bb90-b1cb-4fe5-8892-66ea2dba031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d8bb90-b1cb-4fe5-8892-66ea2dba03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701ECEE-7B07-4840-AF9A-2005EBD020EC}">
  <ds:schemaRefs>
    <ds:schemaRef ds:uri="http://schemas.microsoft.com/office/infopath/2007/PartnerControls"/>
    <ds:schemaRef ds:uri="http://www.w3.org/XML/1998/namespace"/>
    <ds:schemaRef ds:uri="http://purl.org/dc/elements/1.1/"/>
    <ds:schemaRef ds:uri="http://schemas.microsoft.com/office/2006/documentManagement/types"/>
    <ds:schemaRef ds:uri="http://purl.org/dc/dcmitype/"/>
    <ds:schemaRef ds:uri="http://schemas.openxmlformats.org/package/2006/metadata/core-properties"/>
    <ds:schemaRef ds:uri="bcd8bb90-b1cb-4fe5-8892-66ea2dba031d"/>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8C144D05-BEEF-48AA-B484-BA31DDA5C01C}">
  <ds:schemaRefs>
    <ds:schemaRef ds:uri="http://schemas.microsoft.com/sharepoint/v3/contenttype/forms"/>
  </ds:schemaRefs>
</ds:datastoreItem>
</file>

<file path=customXml/itemProps3.xml><?xml version="1.0" encoding="utf-8"?>
<ds:datastoreItem xmlns:ds="http://schemas.openxmlformats.org/officeDocument/2006/customXml" ds:itemID="{0D2769DA-B0BB-4C5B-B589-31637F1A65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d8bb90-b1cb-4fe5-8892-66ea2dba03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TotalTime>
  <Words>265</Words>
  <Application>Microsoft Office PowerPoint</Application>
  <PresentationFormat>Custom</PresentationFormat>
  <Paragraphs>28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dizains</vt:lpstr>
      <vt:lpstr> 1. klase Tēma: Draudzība 3. nodarbība: Vai draugi strīdas?</vt:lpstr>
      <vt:lpstr>Slide 2</vt:lpstr>
      <vt:lpstr>Pāros pārrunājiet šos jautājumus:  Kāpēc ir svarīgi atrisināt konfliktus starp draugiem?   Kas notiks, ja konfliktus neatrisināsim  pareizi vai neatrisināsim vispār?  Kas attur mūs no pareizas konfliktu risināšanas?  Kādus paņēmienus konfliktu risināšanai tu zini?</vt:lpstr>
      <vt:lpstr>Divi ēzeļi   Reiz sensenos laikos dzīvoja divi ēzeļi. Saimnieks tos bija sasējis kopā, un tie abi bija ļoti izsalkuši. Saimnieks nolika tiem pagalmā divas kastes ar sienu – vienam ēzelim pa kreisi, un otram ēzelim pa labi. Abi ēzeļi redzēja nolikto sienu, taču tie aizvien bija sasieti kopā. Katrs centās sasniegt ēdienu, kas bija nolikts viņa pusē, tomēr nespēja. </vt:lpstr>
      <vt:lpstr>Viņi abi bija vienlīdz spēcīgi, tāpēc, lai cik stipri viņi vilka katrs uz savu pusi, sienu aizsniegt nevarēja. Noguruši un bez spēka tie apsēdās blakus, būdami vēl vairāk izsalkuši nekā iepriekš.</vt:lpstr>
      <vt:lpstr>Kā ēzeļi varētu atrisināt problēmu?   Kas notiks, ja viņi neatradīs risinājumu?</vt:lpstr>
      <vt:lpstr>Izvēlieties vienu no situācijām un izspēlējiet to grupā! Izspēlējiet šo situāciju gan ar pozitīvu, gan negatīvu iznākumu!</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Manuel Joaquin Fernandez Gonzalez</dc:creator>
  <cp:lastModifiedBy>Arturs</cp:lastModifiedBy>
  <cp:revision>12</cp:revision>
  <dcterms:created xsi:type="dcterms:W3CDTF">2020-11-03T15:34:55Z</dcterms:created>
  <dcterms:modified xsi:type="dcterms:W3CDTF">2021-10-15T13:00:39Z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0x010100E0CB591748CD0A439CF06DA0AEB62A91</vt:lpwstr>
  </property>
</Properties>
</file>