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B1888-35A1-4F32-B8F8-3061D8984764}" v="9" dt="2021-08-23T14:28:32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6B4B1888-35A1-4F32-B8F8-3061D8984764}"/>
    <pc:docChg chg="custSel addSld delSld modSld sldOrd modMainMaster">
      <pc:chgData name="Beāte Balandīna" userId="724c8780-c7e3-4d85-a0a7-cddd1c3a6593" providerId="ADAL" clId="{6B4B1888-35A1-4F32-B8F8-3061D8984764}" dt="2021-08-23T14:28:59.934" v="227" actId="1076"/>
      <pc:docMkLst>
        <pc:docMk/>
      </pc:docMkLst>
      <pc:sldChg chg="addSp modSp">
        <pc:chgData name="Beāte Balandīna" userId="724c8780-c7e3-4d85-a0a7-cddd1c3a6593" providerId="ADAL" clId="{6B4B1888-35A1-4F32-B8F8-3061D8984764}" dt="2021-08-23T14:27:55.266" v="222" actId="1076"/>
        <pc:sldMkLst>
          <pc:docMk/>
          <pc:sldMk cId="1325734162" sldId="256"/>
        </pc:sldMkLst>
        <pc:picChg chg="add mod">
          <ac:chgData name="Beāte Balandīna" userId="724c8780-c7e3-4d85-a0a7-cddd1c3a6593" providerId="ADAL" clId="{6B4B1888-35A1-4F32-B8F8-3061D8984764}" dt="2021-08-23T14:27:55.266" v="222" actId="1076"/>
          <ac:picMkLst>
            <pc:docMk/>
            <pc:sldMk cId="1325734162" sldId="256"/>
            <ac:picMk id="1026" creationId="{993CDDDF-634E-4825-8363-B5BA33752BA9}"/>
          </ac:picMkLst>
        </pc:picChg>
      </pc:sldChg>
      <pc:sldChg chg="addSp modSp new add">
        <pc:chgData name="Beāte Balandīna" userId="724c8780-c7e3-4d85-a0a7-cddd1c3a6593" providerId="ADAL" clId="{6B4B1888-35A1-4F32-B8F8-3061D8984764}" dt="2021-08-23T14:28:59.934" v="227" actId="1076"/>
        <pc:sldMkLst>
          <pc:docMk/>
          <pc:sldMk cId="3380639998" sldId="257"/>
        </pc:sldMkLst>
        <pc:spChg chg="add mod">
          <ac:chgData name="Beāte Balandīna" userId="724c8780-c7e3-4d85-a0a7-cddd1c3a6593" providerId="ADAL" clId="{6B4B1888-35A1-4F32-B8F8-3061D8984764}" dt="2021-08-23T14:28:59.934" v="227" actId="1076"/>
          <ac:spMkLst>
            <pc:docMk/>
            <pc:sldMk cId="3380639998" sldId="257"/>
            <ac:spMk id="2" creationId="{597B3F6E-C84E-41FF-A20D-B09D888A3145}"/>
          </ac:spMkLst>
        </pc:spChg>
        <pc:spChg chg="add mod">
          <ac:chgData name="Beāte Balandīna" userId="724c8780-c7e3-4d85-a0a7-cddd1c3a6593" providerId="ADAL" clId="{6B4B1888-35A1-4F32-B8F8-3061D8984764}" dt="2021-08-23T14:21:54.966" v="7" actId="5793"/>
          <ac:spMkLst>
            <pc:docMk/>
            <pc:sldMk cId="3380639998" sldId="257"/>
            <ac:spMk id="3" creationId="{1B1192EC-C1FF-4633-986F-8A73A6206550}"/>
          </ac:spMkLst>
        </pc:spChg>
      </pc:sldChg>
      <pc:sldChg chg="modSp new add ord">
        <pc:chgData name="Beāte Balandīna" userId="724c8780-c7e3-4d85-a0a7-cddd1c3a6593" providerId="ADAL" clId="{6B4B1888-35A1-4F32-B8F8-3061D8984764}" dt="2021-08-23T14:24:55.505" v="211"/>
        <pc:sldMkLst>
          <pc:docMk/>
          <pc:sldMk cId="3947803648" sldId="258"/>
        </pc:sldMkLst>
        <pc:spChg chg="mod">
          <ac:chgData name="Beāte Balandīna" userId="724c8780-c7e3-4d85-a0a7-cddd1c3a6593" providerId="ADAL" clId="{6B4B1888-35A1-4F32-B8F8-3061D8984764}" dt="2021-08-23T14:24:25.368" v="165" actId="1076"/>
          <ac:spMkLst>
            <pc:docMk/>
            <pc:sldMk cId="3947803648" sldId="258"/>
            <ac:spMk id="2" creationId="{F6784D2C-55EF-4368-8447-EFC9B1A32463}"/>
          </ac:spMkLst>
        </pc:spChg>
        <pc:spChg chg="mod">
          <ac:chgData name="Beāte Balandīna" userId="724c8780-c7e3-4d85-a0a7-cddd1c3a6593" providerId="ADAL" clId="{6B4B1888-35A1-4F32-B8F8-3061D8984764}" dt="2021-08-23T14:24:39.263" v="209" actId="1076"/>
          <ac:spMkLst>
            <pc:docMk/>
            <pc:sldMk cId="3947803648" sldId="258"/>
            <ac:spMk id="3" creationId="{E38DDF0E-AA63-407D-9827-A9E6B688056E}"/>
          </ac:spMkLst>
        </pc:spChg>
      </pc:sldChg>
      <pc:sldChg chg="del">
        <pc:chgData name="Beāte Balandīna" userId="724c8780-c7e3-4d85-a0a7-cddd1c3a6593" providerId="ADAL" clId="{6B4B1888-35A1-4F32-B8F8-3061D8984764}" dt="2021-08-23T14:21:35.276" v="0" actId="47"/>
        <pc:sldMkLst>
          <pc:docMk/>
          <pc:sldMk cId="0" sldId="262"/>
        </pc:sldMkLst>
      </pc:sldChg>
      <pc:sldMasterChg chg="addSp modSp delSldLayout">
        <pc:chgData name="Beāte Balandīna" userId="724c8780-c7e3-4d85-a0a7-cddd1c3a6593" providerId="ADAL" clId="{6B4B1888-35A1-4F32-B8F8-3061D8984764}" dt="2021-08-23T14:28:41.632" v="226" actId="1076"/>
        <pc:sldMasterMkLst>
          <pc:docMk/>
          <pc:sldMasterMk cId="1041628065" sldId="2147483648"/>
        </pc:sldMasterMkLst>
        <pc:picChg chg="add mod">
          <ac:chgData name="Beāte Balandīna" userId="724c8780-c7e3-4d85-a0a7-cddd1c3a6593" providerId="ADAL" clId="{6B4B1888-35A1-4F32-B8F8-3061D8984764}" dt="2021-08-23T14:28:41.632" v="226" actId="1076"/>
          <ac:picMkLst>
            <pc:docMk/>
            <pc:sldMasterMk cId="1041628065" sldId="2147483648"/>
            <ac:picMk id="7" creationId="{F0252ECA-E614-4735-93B2-ECFFD68DE16D}"/>
          </ac:picMkLst>
        </pc:picChg>
        <pc:picChg chg="add mod">
          <ac:chgData name="Beāte Balandīna" userId="724c8780-c7e3-4d85-a0a7-cddd1c3a6593" providerId="ADAL" clId="{6B4B1888-35A1-4F32-B8F8-3061D8984764}" dt="2021-08-23T14:28:35.668" v="224" actId="1076"/>
          <ac:picMkLst>
            <pc:docMk/>
            <pc:sldMasterMk cId="1041628065" sldId="2147483648"/>
            <ac:picMk id="8" creationId="{0BAC4EB9-E572-4F99-8910-BE3C160344F7}"/>
          </ac:picMkLst>
        </pc:picChg>
        <pc:picChg chg="add mod">
          <ac:chgData name="Beāte Balandīna" userId="724c8780-c7e3-4d85-a0a7-cddd1c3a6593" providerId="ADAL" clId="{6B4B1888-35A1-4F32-B8F8-3061D8984764}" dt="2021-08-23T14:28:35.668" v="224" actId="1076"/>
          <ac:picMkLst>
            <pc:docMk/>
            <pc:sldMasterMk cId="1041628065" sldId="2147483648"/>
            <ac:picMk id="9" creationId="{18AB03F8-8109-4B51-B0B2-93834571D28A}"/>
          </ac:picMkLst>
        </pc:picChg>
        <pc:sldLayoutChg chg="del">
          <pc:chgData name="Beāte Balandīna" userId="724c8780-c7e3-4d85-a0a7-cddd1c3a6593" providerId="ADAL" clId="{6B4B1888-35A1-4F32-B8F8-3061D8984764}" dt="2021-08-23T14:21:35.276" v="0" actId="47"/>
          <pc:sldLayoutMkLst>
            <pc:docMk/>
            <pc:sldMasterMk cId="1041628065" sldId="2147483648"/>
            <pc:sldLayoutMk cId="3812267171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5A4F5-EB82-482F-A24B-7A63CA543C59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5B94-14E9-4489-AF76-A80B66FDC57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/>
              <a:t>Atsauce attēlam: </a:t>
            </a:r>
            <a:r>
              <a:rPr lang="en-GB"/>
              <a:t>https://</a:t>
            </a:r>
            <a:r>
              <a:rPr lang="en-GB" err="1"/>
              <a:t>hips.hearstapps.com</a:t>
            </a:r>
            <a:r>
              <a:rPr lang="en-GB"/>
              <a:t>/hmg-prod.s3.amazonaws.com/images/full-length-of-man-using-mobile-phone-while-sitting-royalty-free-image-944229752-1563312034.jpg </a:t>
            </a:r>
            <a:endParaRPr lang="x-none"/>
          </a:p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E564-5216-9048-8909-D61F7EEE4C27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5241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/>
              <a:t>Atsauce attēlam: </a:t>
            </a:r>
            <a:r>
              <a:rPr lang="en-GB"/>
              <a:t>https://images-</a:t>
            </a:r>
            <a:r>
              <a:rPr lang="en-GB" err="1"/>
              <a:t>na.ssl</a:t>
            </a:r>
            <a:r>
              <a:rPr lang="en-GB"/>
              <a:t>-images-</a:t>
            </a:r>
            <a:r>
              <a:rPr lang="en-GB" err="1"/>
              <a:t>amazon.com</a:t>
            </a:r>
            <a:r>
              <a:rPr lang="en-GB"/>
              <a:t>/images/I/812L5zyAmpL._AC_SX522_.jpg 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E564-5216-9048-8909-D61F7EEE4C27}" type="slidenum">
              <a:rPr lang="x-none" smtClean="0"/>
              <a:pPr/>
              <a:t>5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114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/>
              <a:t>Atsauce attēlam: </a:t>
            </a:r>
            <a:r>
              <a:rPr lang="en-GB"/>
              <a:t>https://media2.s-nbcnews.com/j/</a:t>
            </a:r>
            <a:r>
              <a:rPr lang="en-GB" err="1"/>
              <a:t>newscms</a:t>
            </a:r>
            <a:r>
              <a:rPr lang="en-GB"/>
              <a:t>/2019_36/2996416/190904-homework-paper-pencil-stock-cs-1233p_8c7cd8c9444ba5e98d26cdccced38c71.nbcnews-fp-1200-630.jpg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E564-5216-9048-8909-D61F7EEE4C27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8237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B30D3DC-C4FA-4793-9808-68944278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9BE289DF-968F-4744-A598-01CC2A00F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36D25A3D-0AB0-49E9-9C29-54B9C50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3FC9A225-819F-4B47-9B77-A6A4BA06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7141391-3A99-4139-82F3-CE7B686C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7484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9ADC635-290A-4BED-99E3-80D7BC08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EBBDF9A7-ACB6-43F7-94B7-B2E05BFA4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7585F320-52CC-48EF-BC8F-A7B939E0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BADC7319-69A9-4343-9E3B-356B25ED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2EF1D98-05E5-425B-9A03-F6016850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0859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49A610F3-2192-4692-B41B-7150A44FE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AF9B2761-9E88-4EF4-85AB-3FB1A787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86E77638-C527-40BA-BFDF-D4D7D675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2DF87FA5-821F-4067-8AB4-504C6D0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507FCCAE-3367-4886-969F-1BF49D72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73671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E149B01-D9D5-419D-B446-F37A56C3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D74C0DA-42F4-4AB6-A04A-38B6BCAB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BD88B265-61E0-48EC-8452-166EA0AF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78162FB-7551-4809-8FD3-48F873F2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C559018F-2951-4F0C-92C8-01899BCB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1702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20E9978-E777-4B08-B8C4-E754EDBC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74B83B3D-FF61-45C5-9815-BA7AF3BC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4A538CA0-F12A-4E89-AD59-9C7A09C4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42C95B20-B34A-4FB3-BD62-2B145BFF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FE21C0B2-E821-4C46-9172-21DBF175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8710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5F0BACE-74F1-4A9F-AE2D-4F11777B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D63BFF4-0D01-4782-8E30-6B4B1F6AE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4187AC55-2FB9-4C39-A8FE-9980EAF3D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8BF5C40C-235D-40BD-A724-82A17394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EC3E09F6-6363-4C72-9304-15F0C4DC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F7F5795C-1B2A-40DF-ABB0-27B9E649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5212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EF975B9-7EE7-4066-8F16-C1212B11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FD149E36-7623-4833-8CE4-18417E021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6F4CEC71-A39D-4F0F-B984-A9D242199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AE09964A-CBC2-4DD0-9BF1-7E77F8767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E4ABA299-E9B8-4A78-9152-254927E99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FD9FE09D-79EB-4C30-AFDF-06F6B34A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F5B38440-16AB-4DF4-B65A-6D649F52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18289291-411A-4430-AE8B-0A90CB2C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9995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CA25F8C-0A4A-4D81-ADB9-754A3488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02308188-94C8-4AB5-9255-9A300FC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4D2B509F-33AC-441E-91FA-3A7E9383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079EC995-095F-4BFB-B360-8D60DD07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50103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AF09579F-3A31-455A-B733-3D2BBC21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41E8326D-A643-48DD-AC3A-20E6AF64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9F9351E2-6DF0-4C18-909A-4C78927D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775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2F68B60-6F62-484A-8EE8-C363834C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F42AEA7-88C9-441A-B7CD-481B2316E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AB958680-2840-4B86-A3A1-B8CEE2853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37350ACA-3676-4DC9-A800-3AE094F8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624E938C-0154-4F89-A186-3C87CD04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D8333E7C-95FE-4D72-A70C-5BA91DF2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785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C20D04D-4C9F-41D9-8382-55388573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1683FFE8-838F-4F60-B5AF-206412C7A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E7A5539B-BD2A-46B4-9B5D-B909263F1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D51F85EB-5A88-41F5-93E7-84B0660F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B7A853C5-88D2-41CC-BB3B-E577402A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94D95757-513C-4203-8E49-C09E1FC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12242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61DB5182-98B5-4E0C-98E3-79FC7B25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66D10CE1-0334-42B2-A0FD-1A21B5D99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CC5D03C-0FAF-4545-BAC1-08C98C799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AD314941-F6EB-4329-BF1A-F5919E2A6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515402DD-6AA3-4FBD-800F-F40094D96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xmlns="" id="{18AB03F8-8109-4B51-B0B2-93834571D2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1404" y="5941074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 xmlns="" xmlns:lc="http://schemas.openxmlformats.org/drawingml/2006/lockedCanvas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16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ommonsense.org/education/digital-citizenship/lesson/finding-balance-in-a-digital-worl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46821"/>
            <a:ext cx="6532588" cy="2387600"/>
          </a:xfrm>
        </p:spPr>
        <p:txBody>
          <a:bodyPr>
            <a:normAutofit fontScale="90000"/>
          </a:bodyPr>
          <a:lstStyle/>
          <a:p>
            <a:r>
              <a:rPr lang="lv-LV" sz="4800" b="1" dirty="0"/>
              <a:t>1. klase </a:t>
            </a:r>
            <a:br>
              <a:rPr lang="lv-LV" sz="4800" b="1" dirty="0"/>
            </a:br>
            <a:r>
              <a:rPr lang="lv-LV" sz="4800" b="1" dirty="0"/>
              <a:t/>
            </a:r>
            <a:br>
              <a:rPr lang="lv-LV" sz="4800" b="1" dirty="0"/>
            </a:br>
            <a:r>
              <a:rPr lang="lv-LV" sz="4800" b="1" dirty="0"/>
              <a:t>Tēma: Ekrānlaiks</a:t>
            </a:r>
            <a:br>
              <a:rPr lang="lv-LV" sz="4800" b="1" dirty="0"/>
            </a:br>
            <a:r>
              <a:rPr lang="lv-LV" sz="4800" b="1" dirty="0"/>
              <a:t>1. nodarbība: Kas ir ekrānlaiks?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4546669"/>
            <a:ext cx="6227788" cy="1655762"/>
          </a:xfrm>
        </p:spPr>
        <p:txBody>
          <a:bodyPr/>
          <a:lstStyle/>
          <a:p>
            <a:r>
              <a:rPr lang="lv-LV"/>
              <a:t>Tikumiskās audzināšanas programma «e-</a:t>
            </a:r>
            <a:r>
              <a:rPr lang="lv-LV" err="1"/>
              <a:t>TAP</a:t>
            </a:r>
            <a:r>
              <a:rPr lang="lv-LV"/>
              <a:t>»</a:t>
            </a:r>
          </a:p>
        </p:txBody>
      </p:sp>
      <p:pic>
        <p:nvPicPr>
          <p:cNvPr id="4" name="Picture 2" descr="Health Effects of Sitting - Is Sitting in Front of TV Worse Than Sitting at  Work?">
            <a:extLst>
              <a:ext uri="{FF2B5EF4-FFF2-40B4-BE49-F238E27FC236}">
                <a16:creationId xmlns="" xmlns:a16="http://schemas.microsoft.com/office/drawing/2014/main" id="{CC54554C-DB89-C247-BD96-652AF485A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38" y="1635850"/>
            <a:ext cx="4971512" cy="33143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49" y="400055"/>
            <a:ext cx="6472852" cy="55517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/>
              <a:t>Apkopojiet</a:t>
            </a:r>
            <a:r>
              <a:rPr lang="en-GB" sz="2800" dirty="0"/>
              <a:t> </a:t>
            </a:r>
            <a:r>
              <a:rPr lang="en-GB" sz="2800" dirty="0" err="1"/>
              <a:t>bērnu</a:t>
            </a:r>
            <a:r>
              <a:rPr lang="en-GB" sz="2800" dirty="0"/>
              <a:t> </a:t>
            </a:r>
            <a:r>
              <a:rPr lang="en-GB" sz="2800" dirty="0" err="1"/>
              <a:t>nosauktās</a:t>
            </a:r>
            <a:r>
              <a:rPr lang="en-GB" sz="2800" dirty="0"/>
              <a:t> </a:t>
            </a:r>
            <a:r>
              <a:rPr lang="en-GB" sz="2800" dirty="0" err="1"/>
              <a:t>dažādās</a:t>
            </a:r>
            <a:r>
              <a:rPr lang="en-GB" sz="2800" dirty="0"/>
              <a:t> </a:t>
            </a:r>
            <a:r>
              <a:rPr lang="en-GB" sz="2800" dirty="0" err="1"/>
              <a:t>aktivitātes</a:t>
            </a:r>
            <a:r>
              <a:rPr lang="en-GB" sz="2800" dirty="0"/>
              <a:t>, kuru </a:t>
            </a:r>
            <a:r>
              <a:rPr lang="en-GB" sz="2800" dirty="0" err="1"/>
              <a:t>laikā</a:t>
            </a:r>
            <a:r>
              <a:rPr lang="en-GB" sz="2800" dirty="0"/>
              <a:t> </a:t>
            </a:r>
            <a:r>
              <a:rPr lang="en-GB" sz="2800" dirty="0" err="1"/>
              <a:t>bērni</a:t>
            </a:r>
            <a:r>
              <a:rPr lang="en-GB" sz="2800" dirty="0"/>
              <a:t> </a:t>
            </a:r>
            <a:r>
              <a:rPr lang="en-GB" sz="2800" dirty="0" err="1"/>
              <a:t>varētu</a:t>
            </a:r>
            <a:r>
              <a:rPr lang="en-GB" sz="2800" dirty="0"/>
              <a:t> </a:t>
            </a:r>
            <a:r>
              <a:rPr lang="en-GB" sz="2800" dirty="0" err="1"/>
              <a:t>atrasties</a:t>
            </a:r>
            <a:r>
              <a:rPr lang="en-GB" sz="2800" dirty="0"/>
              <a:t> pie </a:t>
            </a:r>
            <a:r>
              <a:rPr lang="en-GB" sz="2800" dirty="0" err="1"/>
              <a:t>ekrāna</a:t>
            </a:r>
            <a:r>
              <a:rPr lang="en-GB" sz="2800" dirty="0"/>
              <a:t>! 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 Jūs </a:t>
            </a:r>
            <a:r>
              <a:rPr lang="en-GB" sz="2800" dirty="0" err="1"/>
              <a:t>varat</a:t>
            </a:r>
            <a:r>
              <a:rPr lang="en-GB" sz="2800" dirty="0"/>
              <a:t> </a:t>
            </a:r>
            <a:r>
              <a:rPr lang="en-GB" sz="2800" dirty="0" err="1"/>
              <a:t>noskatīties</a:t>
            </a:r>
            <a:r>
              <a:rPr lang="en-GB" sz="2800" dirty="0"/>
              <a:t> video 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en-GB" sz="2800" dirty="0"/>
              <a:t>“</a:t>
            </a:r>
            <a:r>
              <a:rPr lang="en-GB" sz="2800" dirty="0" err="1"/>
              <a:t>Digitālā</a:t>
            </a:r>
            <a:r>
              <a:rPr lang="en-GB" sz="2800" dirty="0"/>
              <a:t> </a:t>
            </a:r>
            <a:r>
              <a:rPr lang="en-GB" sz="2800" dirty="0" err="1"/>
              <a:t>dzīve</a:t>
            </a:r>
            <a:r>
              <a:rPr lang="en-GB" sz="2800" dirty="0"/>
              <a:t> 101”</a:t>
            </a:r>
            <a:r>
              <a:rPr lang="lv-LV" sz="2800" dirty="0"/>
              <a:t> </a:t>
            </a:r>
            <a:r>
              <a:rPr lang="en-GB" sz="2800" dirty="0" err="1"/>
              <a:t>šeit</a:t>
            </a:r>
            <a:r>
              <a:rPr lang="lv-LV" sz="2800" dirty="0"/>
              <a:t>: </a:t>
            </a:r>
            <a:r>
              <a:rPr lang="en-GB" sz="2800" u="sng" dirty="0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Times New Roman"/>
                <a:hlinkClick r:id="rId2"/>
              </a:rPr>
              <a:t>https://www.commonsense.org/education/digital-citizenship/lesson/finding-balance-in-a-digital-world</a:t>
            </a:r>
            <a:r>
              <a:rPr lang="en-GB" sz="2800" dirty="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en-GB" sz="20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lang="en-GB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6" name="Picture 2" descr="Image result for scree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579" t="6786" r="7106" b="4906"/>
          <a:stretch/>
        </p:blipFill>
        <p:spPr bwMode="auto">
          <a:xfrm>
            <a:off x="7641505" y="1871620"/>
            <a:ext cx="3965608" cy="30443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41505" y="5021048"/>
            <a:ext cx="2331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/>
              <a:t>Foto</a:t>
            </a:r>
            <a:r>
              <a:rPr lang="en-GB" sz="1200"/>
              <a:t>: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13597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343" y="1216025"/>
            <a:ext cx="10241220" cy="35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000000"/>
                </a:solidFill>
                <a:latin typeface="+mj-lt"/>
              </a:rPr>
              <a:t>1.uzdevums.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Aizpildi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tabulu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par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ieguvumiem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un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apdraudējumiem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lv-LV" altLang="en-US" sz="2800" dirty="0">
                <a:latin typeface="+mj-lt"/>
              </a:rPr>
              <a:t/>
            </a:r>
            <a:br>
              <a:rPr lang="lv-LV" altLang="en-US" sz="2800" dirty="0">
                <a:latin typeface="+mj-lt"/>
              </a:rPr>
            </a:b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ko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rada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pie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ekrāna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latin typeface="+mj-lt"/>
              </a:rPr>
              <a:t>pavadītais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en-US" sz="2800">
                <a:solidFill>
                  <a:srgbClr val="000000"/>
                </a:solidFill>
                <a:latin typeface="+mj-lt"/>
              </a:rPr>
              <a:t>laiks!</a:t>
            </a:r>
            <a:r>
              <a:rPr lang="en-GB" altLang="en-US" sz="2800" dirty="0">
                <a:solidFill>
                  <a:srgbClr val="000000"/>
                </a:solidFill>
                <a:latin typeface="+mj-lt"/>
              </a:rPr>
              <a:t> </a:t>
            </a:r>
            <a:endParaRPr lang="lv-LV" altLang="en-US" sz="2800" dirty="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en-US" sz="2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en-US" sz="280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cs typeface="Calibri Ligh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7D48DB5C-7C19-DB41-B4EC-BDCA23189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5839034"/>
              </p:ext>
            </p:extLst>
          </p:nvPr>
        </p:nvGraphicFramePr>
        <p:xfrm>
          <a:off x="1779953" y="2211627"/>
          <a:ext cx="8128000" cy="3430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232536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3495702618"/>
                    </a:ext>
                  </a:extLst>
                </a:gridCol>
              </a:tblGrid>
              <a:tr h="1087304">
                <a:tc>
                  <a:txBody>
                    <a:bodyPr/>
                    <a:lstStyle/>
                    <a:p>
                      <a:pPr algn="ctr"/>
                      <a:r>
                        <a:rPr lang="x-none" sz="4000"/>
                        <a:t>Priekšrocības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000"/>
                        <a:t>Trūkumi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28305145"/>
                  </a:ext>
                </a:extLst>
              </a:tr>
              <a:tr h="2343044"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4140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202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1413" y="1231788"/>
            <a:ext cx="7814797" cy="40678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800" b="1" dirty="0">
                <a:latin typeface="+mj-lt"/>
                <a:ea typeface="Calibri" panose="020F0502020204030204" pitchFamily="34" charset="0"/>
                <a:cs typeface="Times New Roman"/>
              </a:rPr>
              <a:t>2.uzdevums</a:t>
            </a:r>
            <a:r>
              <a:rPr lang="lv-LV" sz="2800" dirty="0">
                <a:latin typeface="+mj-lt"/>
                <a:ea typeface="Calibri" panose="020F0502020204030204" pitchFamily="34" charset="0"/>
                <a:cs typeface="Times New Roman"/>
              </a:rPr>
              <a:t>. Kādas pazīmes liecina, ka pavadi pie ekrāna pārāk daudz laika? Tās var būt fiziskas pazīmes (piemēram, galvassāpes) vai sociālas pazīmes (piemēram, tu nepiedalies kopīgās ģimenes maltītēs)?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800" dirty="0">
                <a:latin typeface="+mj-lt"/>
                <a:ea typeface="Calibri" panose="020F0502020204030204" pitchFamily="34" charset="0"/>
                <a:cs typeface="Times New Roman"/>
              </a:rPr>
              <a:t>Papildini zīmējumu ar brīdinājuma zīmēm! </a:t>
            </a:r>
            <a:endParaRPr lang="lv-LV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800" dirty="0">
                <a:latin typeface="+mj-lt"/>
                <a:ea typeface="Calibri" panose="020F0502020204030204" pitchFamily="34" charset="0"/>
                <a:cs typeface="Times New Roman"/>
              </a:rPr>
              <a:t>Kā būtu jārīkojas, ja pamani kādu no šīm pazīmēm?</a:t>
            </a:r>
            <a:endParaRPr lang="en-GB" sz="2800" dirty="0">
              <a:latin typeface="+mj-lt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2431" y="5487867"/>
            <a:ext cx="3781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/>
              <a:t>Foto</a:t>
            </a:r>
            <a:r>
              <a:rPr lang="en-GB" sz="1200"/>
              <a:t>: clipartlibrary.com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67705" y="1231633"/>
            <a:ext cx="2609935" cy="406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619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117" y="369314"/>
            <a:ext cx="7482468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b="1" dirty="0">
                <a:latin typeface="+mj-lt"/>
              </a:rPr>
              <a:t>3. uzdevums</a:t>
            </a:r>
            <a:r>
              <a:rPr lang="lv-LV" sz="2800" dirty="0">
                <a:latin typeface="+mj-lt"/>
              </a:rPr>
              <a:t>. Cik daudz laika, tavuprāt, tu ikdienā pavadi pie ekrāna?</a:t>
            </a:r>
          </a:p>
          <a:p>
            <a:r>
              <a:rPr lang="lv-LV" sz="2800" dirty="0">
                <a:latin typeface="+mj-lt"/>
              </a:rPr>
              <a:t>Aizpildi tabulu, pierakstot, cik daudz laika tu pavadi pie dažādiem ekrāniem! </a:t>
            </a:r>
            <a:r>
              <a:rPr lang="lv-LV" sz="2800" b="1" dirty="0">
                <a:latin typeface="+mj-lt"/>
              </a:rPr>
              <a:t>Esi tik godīgs, cik iespējams!</a:t>
            </a:r>
          </a:p>
        </p:txBody>
      </p:sp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4141788" y="9185275"/>
            <a:ext cx="5486400" cy="1377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8566505"/>
              </p:ext>
            </p:extLst>
          </p:nvPr>
        </p:nvGraphicFramePr>
        <p:xfrm>
          <a:off x="156117" y="2879674"/>
          <a:ext cx="9666512" cy="3637333"/>
        </p:xfrm>
        <a:graphic>
          <a:graphicData uri="http://schemas.openxmlformats.org/drawingml/2006/table">
            <a:tbl>
              <a:tblPr/>
              <a:tblGrid>
                <a:gridCol w="1572277">
                  <a:extLst>
                    <a:ext uri="{9D8B030D-6E8A-4147-A177-3AD203B41FA5}">
                      <a16:colId xmlns="" xmlns:a16="http://schemas.microsoft.com/office/drawing/2014/main" val="3348714447"/>
                    </a:ext>
                  </a:extLst>
                </a:gridCol>
                <a:gridCol w="1373447">
                  <a:extLst>
                    <a:ext uri="{9D8B030D-6E8A-4147-A177-3AD203B41FA5}">
                      <a16:colId xmlns="" xmlns:a16="http://schemas.microsoft.com/office/drawing/2014/main" val="1808900058"/>
                    </a:ext>
                  </a:extLst>
                </a:gridCol>
                <a:gridCol w="1671834">
                  <a:extLst>
                    <a:ext uri="{9D8B030D-6E8A-4147-A177-3AD203B41FA5}">
                      <a16:colId xmlns="" xmlns:a16="http://schemas.microsoft.com/office/drawing/2014/main" val="1453757580"/>
                    </a:ext>
                  </a:extLst>
                </a:gridCol>
                <a:gridCol w="1631875">
                  <a:extLst>
                    <a:ext uri="{9D8B030D-6E8A-4147-A177-3AD203B41FA5}">
                      <a16:colId xmlns="" xmlns:a16="http://schemas.microsoft.com/office/drawing/2014/main" val="341265241"/>
                    </a:ext>
                  </a:extLst>
                </a:gridCol>
                <a:gridCol w="1774253">
                  <a:extLst>
                    <a:ext uri="{9D8B030D-6E8A-4147-A177-3AD203B41FA5}">
                      <a16:colId xmlns="" xmlns:a16="http://schemas.microsoft.com/office/drawing/2014/main" val="1334548941"/>
                    </a:ext>
                  </a:extLst>
                </a:gridCol>
                <a:gridCol w="1642826">
                  <a:extLst>
                    <a:ext uri="{9D8B030D-6E8A-4147-A177-3AD203B41FA5}">
                      <a16:colId xmlns="" xmlns:a16="http://schemas.microsoft.com/office/drawing/2014/main" val="2134318063"/>
                    </a:ext>
                  </a:extLst>
                </a:gridCol>
              </a:tblGrid>
              <a:tr h="182326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Dators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Telefons,</a:t>
                      </a:r>
                      <a:r>
                        <a:rPr lang="lv-LV" sz="24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planšete, 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Ipad</a:t>
                      </a:r>
                      <a:endParaRPr lang="en-GB" sz="2400" b="1" i="1" kern="140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Spēles</a:t>
                      </a:r>
                      <a:r>
                        <a:rPr lang="lv-LV" sz="24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konsoles 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playstation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x-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box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2400" b="1" i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Kopā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8963719"/>
                  </a:ext>
                </a:extLst>
              </a:tr>
              <a:tr h="14608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Laika daudzums (minūtes vai stundas)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2682355"/>
                  </a:ext>
                </a:extLst>
              </a:tr>
            </a:tbl>
          </a:graphicData>
        </a:graphic>
      </p:graphicFrame>
      <p:pic>
        <p:nvPicPr>
          <p:cNvPr id="2050" name="Picture 2" descr="Amazon.com: The Ultimate Wall Clock - 14&quot; Atomic, Black, Easy to Read,  Perfect for Home, Office, School, Indoor / Outdoor: Home &amp; Kitchen">
            <a:extLst>
              <a:ext uri="{FF2B5EF4-FFF2-40B4-BE49-F238E27FC236}">
                <a16:creationId xmlns="" xmlns:a16="http://schemas.microsoft.com/office/drawing/2014/main" id="{C82CFDF3-7E1D-294A-8076-17CC48B00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581" y="369313"/>
            <a:ext cx="2112600" cy="2108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209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50F480C-F4A2-134D-8AF7-2E24423F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46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9600" b="1"/>
              <a:t>Mājasdarbs</a:t>
            </a:r>
          </a:p>
        </p:txBody>
      </p:sp>
      <p:pic>
        <p:nvPicPr>
          <p:cNvPr id="3074" name="Picture 2" descr="An after-school routine to help kids and parents beat homework stress">
            <a:extLst>
              <a:ext uri="{FF2B5EF4-FFF2-40B4-BE49-F238E27FC236}">
                <a16:creationId xmlns="" xmlns:a16="http://schemas.microsoft.com/office/drawing/2014/main" id="{9833C7FA-2208-EF42-971E-595DF66DE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46" y="2182099"/>
            <a:ext cx="6187707" cy="3248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908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4141788" y="9185275"/>
            <a:ext cx="5486400" cy="1377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0" y="493666"/>
            <a:ext cx="7610512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lv-LV" sz="2400" b="1" dirty="0">
                <a:latin typeface="+mj-lt"/>
              </a:rPr>
              <a:t>4.uzdevums.  </a:t>
            </a:r>
            <a:r>
              <a:rPr lang="lv-LV" sz="2400" dirty="0">
                <a:latin typeface="+mj-lt"/>
              </a:rPr>
              <a:t>Kopā ar vecāku vai cilvēku, kurš par tevi rūpējas, pieraksti, cik daudz laika tu </a:t>
            </a:r>
            <a:r>
              <a:rPr lang="lv-LV" sz="2400" b="1" dirty="0">
                <a:latin typeface="+mj-lt"/>
              </a:rPr>
              <a:t>patiesībā</a:t>
            </a:r>
            <a:r>
              <a:rPr lang="lv-LV" sz="2400" dirty="0">
                <a:latin typeface="+mj-lt"/>
              </a:rPr>
              <a:t> pavadi pie ekrāna 24 stundās! Mēģini būt godīgs – tam, kurš pavada visvairāk vai vismazāk laika, netiks piešķirtas balvas.</a:t>
            </a:r>
            <a:endParaRPr lang="en-GB" sz="24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282325"/>
              </p:ext>
            </p:extLst>
          </p:nvPr>
        </p:nvGraphicFramePr>
        <p:xfrm>
          <a:off x="143995" y="2722722"/>
          <a:ext cx="9666512" cy="3637333"/>
        </p:xfrm>
        <a:graphic>
          <a:graphicData uri="http://schemas.openxmlformats.org/drawingml/2006/table">
            <a:tbl>
              <a:tblPr/>
              <a:tblGrid>
                <a:gridCol w="1572277">
                  <a:extLst>
                    <a:ext uri="{9D8B030D-6E8A-4147-A177-3AD203B41FA5}">
                      <a16:colId xmlns="" xmlns:a16="http://schemas.microsoft.com/office/drawing/2014/main" val="3348714447"/>
                    </a:ext>
                  </a:extLst>
                </a:gridCol>
                <a:gridCol w="1373447">
                  <a:extLst>
                    <a:ext uri="{9D8B030D-6E8A-4147-A177-3AD203B41FA5}">
                      <a16:colId xmlns="" xmlns:a16="http://schemas.microsoft.com/office/drawing/2014/main" val="1808900058"/>
                    </a:ext>
                  </a:extLst>
                </a:gridCol>
                <a:gridCol w="1671834">
                  <a:extLst>
                    <a:ext uri="{9D8B030D-6E8A-4147-A177-3AD203B41FA5}">
                      <a16:colId xmlns="" xmlns:a16="http://schemas.microsoft.com/office/drawing/2014/main" val="1453757580"/>
                    </a:ext>
                  </a:extLst>
                </a:gridCol>
                <a:gridCol w="1631875">
                  <a:extLst>
                    <a:ext uri="{9D8B030D-6E8A-4147-A177-3AD203B41FA5}">
                      <a16:colId xmlns="" xmlns:a16="http://schemas.microsoft.com/office/drawing/2014/main" val="341265241"/>
                    </a:ext>
                  </a:extLst>
                </a:gridCol>
                <a:gridCol w="1774253">
                  <a:extLst>
                    <a:ext uri="{9D8B030D-6E8A-4147-A177-3AD203B41FA5}">
                      <a16:colId xmlns="" xmlns:a16="http://schemas.microsoft.com/office/drawing/2014/main" val="1334548941"/>
                    </a:ext>
                  </a:extLst>
                </a:gridCol>
                <a:gridCol w="1642826">
                  <a:extLst>
                    <a:ext uri="{9D8B030D-6E8A-4147-A177-3AD203B41FA5}">
                      <a16:colId xmlns="" xmlns:a16="http://schemas.microsoft.com/office/drawing/2014/main" val="2134318063"/>
                    </a:ext>
                  </a:extLst>
                </a:gridCol>
              </a:tblGrid>
              <a:tr h="182326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Dators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Telefons,</a:t>
                      </a:r>
                      <a:r>
                        <a:rPr lang="lv-LV" sz="24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planšete, 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Ipad</a:t>
                      </a:r>
                      <a:endParaRPr lang="en-GB" sz="2400" b="1" i="1" kern="140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Spēles</a:t>
                      </a:r>
                      <a:r>
                        <a:rPr lang="lv-LV" sz="24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konsoles 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playstation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x-</a:t>
                      </a:r>
                      <a:r>
                        <a:rPr lang="lv-LV" sz="2400" b="1" i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box</a:t>
                      </a:r>
                      <a:r>
                        <a:rPr lang="lv-LV" sz="2400" b="1" i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2400" b="1" i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Kopā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8963719"/>
                  </a:ext>
                </a:extLst>
              </a:tr>
              <a:tr h="14608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Laika daudzums (minūtes vai stundas)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2682355"/>
                  </a:ext>
                </a:extLst>
              </a:tr>
            </a:tbl>
          </a:graphicData>
        </a:graphic>
      </p:graphicFrame>
      <p:pic>
        <p:nvPicPr>
          <p:cNvPr id="7" name="Picture 2" descr="Amazon.com: The Ultimate Wall Clock - 14&quot; Atomic, Black, Easy to Read,  Perfect for Home, Office, School, Indoor / Outdoor: Home &amp; Kitchen">
            <a:extLst>
              <a:ext uri="{FF2B5EF4-FFF2-40B4-BE49-F238E27FC236}">
                <a16:creationId xmlns="" xmlns:a16="http://schemas.microsoft.com/office/drawing/2014/main" id="{C6C58A15-1AE9-1A45-9FE0-36101F385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581" y="493666"/>
            <a:ext cx="2141992" cy="2137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50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01ECEE-7B07-4840-AF9A-2005EBD020EC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cd8bb90-b1cb-4fe5-8892-66ea2dba031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144D05-BEEF-48AA-B484-BA31DDA5C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769DA-B0BB-4C5B-B589-31637F1A6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272</Words>
  <Application>Microsoft Office PowerPoint</Application>
  <PresentationFormat>Custom</PresentationFormat>
  <Paragraphs>48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dizains</vt:lpstr>
      <vt:lpstr>1. klase   Tēma: Ekrānlaiks 1. nodarbība: Kas ir ekrānlaiks?</vt:lpstr>
      <vt:lpstr>Apkopojiet bērnu nosauktās dažādās aktivitātes, kuru laikā bērni varētu atrasties pie ekrāna!    Jūs varat noskatīties video  “Digitālā dzīve 101” šeit: https://www.commonsense.org/education/digital-citizenship/lesson/finding-balance-in-a-digital-world  </vt:lpstr>
      <vt:lpstr>Slide 3</vt:lpstr>
      <vt:lpstr>Slide 4</vt:lpstr>
      <vt:lpstr>Slide 5</vt:lpstr>
      <vt:lpstr>Mājasdarbs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 Joaquin Fernandez Gonzalez</dc:creator>
  <cp:lastModifiedBy>Arturs</cp:lastModifiedBy>
  <cp:revision>8</cp:revision>
  <dcterms:created xsi:type="dcterms:W3CDTF">2020-11-03T15:34:55Z</dcterms:created>
  <dcterms:modified xsi:type="dcterms:W3CDTF">2021-10-15T13:01:22Z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