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Default Extension="wdp" ContentType="image/vnd.ms-photo"/>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4B1888-35A1-4F32-B8F8-3061D8984764}" v="9" dt="2021-08-23T14:28:32.1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6" d="100"/>
          <a:sy n="116" d="100"/>
        </p:scale>
        <p:origin x="-144"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āte Balandīna" userId="724c8780-c7e3-4d85-a0a7-cddd1c3a6593" providerId="ADAL" clId="{6B4B1888-35A1-4F32-B8F8-3061D8984764}"/>
    <pc:docChg chg="custSel addSld delSld modSld sldOrd modMainMaster">
      <pc:chgData name="Beāte Balandīna" userId="724c8780-c7e3-4d85-a0a7-cddd1c3a6593" providerId="ADAL" clId="{6B4B1888-35A1-4F32-B8F8-3061D8984764}" dt="2021-08-23T14:28:59.934" v="227" actId="1076"/>
      <pc:docMkLst>
        <pc:docMk/>
      </pc:docMkLst>
      <pc:sldChg chg="addSp modSp">
        <pc:chgData name="Beāte Balandīna" userId="724c8780-c7e3-4d85-a0a7-cddd1c3a6593" providerId="ADAL" clId="{6B4B1888-35A1-4F32-B8F8-3061D8984764}" dt="2021-08-23T14:27:55.266" v="222" actId="1076"/>
        <pc:sldMkLst>
          <pc:docMk/>
          <pc:sldMk cId="1325734162" sldId="256"/>
        </pc:sldMkLst>
        <pc:picChg chg="add mod">
          <ac:chgData name="Beāte Balandīna" userId="724c8780-c7e3-4d85-a0a7-cddd1c3a6593" providerId="ADAL" clId="{6B4B1888-35A1-4F32-B8F8-3061D8984764}" dt="2021-08-23T14:27:55.266" v="222" actId="1076"/>
          <ac:picMkLst>
            <pc:docMk/>
            <pc:sldMk cId="1325734162" sldId="256"/>
            <ac:picMk id="1026" creationId="{993CDDDF-634E-4825-8363-B5BA33752BA9}"/>
          </ac:picMkLst>
        </pc:picChg>
      </pc:sldChg>
      <pc:sldChg chg="addSp modSp new add">
        <pc:chgData name="Beāte Balandīna" userId="724c8780-c7e3-4d85-a0a7-cddd1c3a6593" providerId="ADAL" clId="{6B4B1888-35A1-4F32-B8F8-3061D8984764}" dt="2021-08-23T14:28:59.934" v="227" actId="1076"/>
        <pc:sldMkLst>
          <pc:docMk/>
          <pc:sldMk cId="3380639998" sldId="257"/>
        </pc:sldMkLst>
        <pc:spChg chg="add mod">
          <ac:chgData name="Beāte Balandīna" userId="724c8780-c7e3-4d85-a0a7-cddd1c3a6593" providerId="ADAL" clId="{6B4B1888-35A1-4F32-B8F8-3061D8984764}" dt="2021-08-23T14:28:59.934" v="227" actId="1076"/>
          <ac:spMkLst>
            <pc:docMk/>
            <pc:sldMk cId="3380639998" sldId="257"/>
            <ac:spMk id="2" creationId="{597B3F6E-C84E-41FF-A20D-B09D888A3145}"/>
          </ac:spMkLst>
        </pc:spChg>
        <pc:spChg chg="add mod">
          <ac:chgData name="Beāte Balandīna" userId="724c8780-c7e3-4d85-a0a7-cddd1c3a6593" providerId="ADAL" clId="{6B4B1888-35A1-4F32-B8F8-3061D8984764}" dt="2021-08-23T14:21:54.966" v="7" actId="5793"/>
          <ac:spMkLst>
            <pc:docMk/>
            <pc:sldMk cId="3380639998" sldId="257"/>
            <ac:spMk id="3" creationId="{1B1192EC-C1FF-4633-986F-8A73A6206550}"/>
          </ac:spMkLst>
        </pc:spChg>
      </pc:sldChg>
      <pc:sldChg chg="modSp new add ord">
        <pc:chgData name="Beāte Balandīna" userId="724c8780-c7e3-4d85-a0a7-cddd1c3a6593" providerId="ADAL" clId="{6B4B1888-35A1-4F32-B8F8-3061D8984764}" dt="2021-08-23T14:24:55.505" v="211"/>
        <pc:sldMkLst>
          <pc:docMk/>
          <pc:sldMk cId="3947803648" sldId="258"/>
        </pc:sldMkLst>
        <pc:spChg chg="mod">
          <ac:chgData name="Beāte Balandīna" userId="724c8780-c7e3-4d85-a0a7-cddd1c3a6593" providerId="ADAL" clId="{6B4B1888-35A1-4F32-B8F8-3061D8984764}" dt="2021-08-23T14:24:25.368" v="165" actId="1076"/>
          <ac:spMkLst>
            <pc:docMk/>
            <pc:sldMk cId="3947803648" sldId="258"/>
            <ac:spMk id="2" creationId="{F6784D2C-55EF-4368-8447-EFC9B1A32463}"/>
          </ac:spMkLst>
        </pc:spChg>
        <pc:spChg chg="mod">
          <ac:chgData name="Beāte Balandīna" userId="724c8780-c7e3-4d85-a0a7-cddd1c3a6593" providerId="ADAL" clId="{6B4B1888-35A1-4F32-B8F8-3061D8984764}" dt="2021-08-23T14:24:39.263" v="209" actId="1076"/>
          <ac:spMkLst>
            <pc:docMk/>
            <pc:sldMk cId="3947803648" sldId="258"/>
            <ac:spMk id="3" creationId="{E38DDF0E-AA63-407D-9827-A9E6B688056E}"/>
          </ac:spMkLst>
        </pc:spChg>
      </pc:sldChg>
      <pc:sldChg chg="del">
        <pc:chgData name="Beāte Balandīna" userId="724c8780-c7e3-4d85-a0a7-cddd1c3a6593" providerId="ADAL" clId="{6B4B1888-35A1-4F32-B8F8-3061D8984764}" dt="2021-08-23T14:21:35.276" v="0" actId="47"/>
        <pc:sldMkLst>
          <pc:docMk/>
          <pc:sldMk cId="0" sldId="262"/>
        </pc:sldMkLst>
      </pc:sldChg>
      <pc:sldMasterChg chg="addSp modSp delSldLayout">
        <pc:chgData name="Beāte Balandīna" userId="724c8780-c7e3-4d85-a0a7-cddd1c3a6593" providerId="ADAL" clId="{6B4B1888-35A1-4F32-B8F8-3061D8984764}" dt="2021-08-23T14:28:41.632" v="226" actId="1076"/>
        <pc:sldMasterMkLst>
          <pc:docMk/>
          <pc:sldMasterMk cId="1041628065" sldId="2147483648"/>
        </pc:sldMasterMkLst>
        <pc:picChg chg="add mod">
          <ac:chgData name="Beāte Balandīna" userId="724c8780-c7e3-4d85-a0a7-cddd1c3a6593" providerId="ADAL" clId="{6B4B1888-35A1-4F32-B8F8-3061D8984764}" dt="2021-08-23T14:28:41.632" v="226" actId="1076"/>
          <ac:picMkLst>
            <pc:docMk/>
            <pc:sldMasterMk cId="1041628065" sldId="2147483648"/>
            <ac:picMk id="7" creationId="{F0252ECA-E614-4735-93B2-ECFFD68DE16D}"/>
          </ac:picMkLst>
        </pc:picChg>
        <pc:picChg chg="add mod">
          <ac:chgData name="Beāte Balandīna" userId="724c8780-c7e3-4d85-a0a7-cddd1c3a6593" providerId="ADAL" clId="{6B4B1888-35A1-4F32-B8F8-3061D8984764}" dt="2021-08-23T14:28:35.668" v="224" actId="1076"/>
          <ac:picMkLst>
            <pc:docMk/>
            <pc:sldMasterMk cId="1041628065" sldId="2147483648"/>
            <ac:picMk id="8" creationId="{0BAC4EB9-E572-4F99-8910-BE3C160344F7}"/>
          </ac:picMkLst>
        </pc:picChg>
        <pc:picChg chg="add mod">
          <ac:chgData name="Beāte Balandīna" userId="724c8780-c7e3-4d85-a0a7-cddd1c3a6593" providerId="ADAL" clId="{6B4B1888-35A1-4F32-B8F8-3061D8984764}" dt="2021-08-23T14:28:35.668" v="224" actId="1076"/>
          <ac:picMkLst>
            <pc:docMk/>
            <pc:sldMasterMk cId="1041628065" sldId="2147483648"/>
            <ac:picMk id="9" creationId="{18AB03F8-8109-4B51-B0B2-93834571D28A}"/>
          </ac:picMkLst>
        </pc:picChg>
        <pc:sldLayoutChg chg="del">
          <pc:chgData name="Beāte Balandīna" userId="724c8780-c7e3-4d85-a0a7-cddd1c3a6593" providerId="ADAL" clId="{6B4B1888-35A1-4F32-B8F8-3061D8984764}" dt="2021-08-23T14:21:35.276" v="0" actId="47"/>
          <pc:sldLayoutMkLst>
            <pc:docMk/>
            <pc:sldMasterMk cId="1041628065" sldId="2147483648"/>
            <pc:sldLayoutMk cId="3812267171" sldId="214748366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45A4F5-EB82-482F-A24B-7A63CA543C59}" type="datetimeFigureOut">
              <a:rPr lang="lv-LV" smtClean="0"/>
              <a:pPr/>
              <a:t>2021.10.15.</a:t>
            </a:fld>
            <a:endParaRPr lang="lv-LV"/>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B15B94-14E9-4489-AF76-A80B66FDC57C}" type="slidenum">
              <a:rPr lang="lv-LV" smtClean="0"/>
              <a:pPr/>
              <a:t>‹#›</a:t>
            </a:fld>
            <a:endParaRPr lang="lv-LV"/>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Atsauce attēlam: </a:t>
            </a:r>
            <a:r>
              <a:rPr lang="en-GB" dirty="0"/>
              <a:t>https://cdn3.vectorstock.com/</a:t>
            </a:r>
            <a:r>
              <a:rPr lang="en-GB" dirty="0" err="1"/>
              <a:t>i</a:t>
            </a:r>
            <a:r>
              <a:rPr lang="en-GB" dirty="0"/>
              <a:t>/1000x1000/71/92/smart-phone-alarm-clock-vector-20467192.jpg </a:t>
            </a:r>
            <a:endParaRPr lang="x-none" dirty="0"/>
          </a:p>
        </p:txBody>
      </p:sp>
      <p:sp>
        <p:nvSpPr>
          <p:cNvPr id="4" name="Slide Number Placeholder 3"/>
          <p:cNvSpPr>
            <a:spLocks noGrp="1"/>
          </p:cNvSpPr>
          <p:nvPr>
            <p:ph type="sldNum" sz="quarter" idx="5"/>
          </p:nvPr>
        </p:nvSpPr>
        <p:spPr/>
        <p:txBody>
          <a:bodyPr/>
          <a:lstStyle/>
          <a:p>
            <a:fld id="{C056EDFD-86FD-B740-9F63-E98E419052A7}" type="slidenum">
              <a:rPr lang="x-none" smtClean="0"/>
              <a:pPr/>
              <a:t>1</a:t>
            </a:fld>
            <a:endParaRPr lang="x-none"/>
          </a:p>
        </p:txBody>
      </p:sp>
    </p:spTree>
    <p:extLst>
      <p:ext uri="{BB962C8B-B14F-4D97-AF65-F5344CB8AC3E}">
        <p14:creationId xmlns="" xmlns:p14="http://schemas.microsoft.com/office/powerpoint/2010/main" val="226100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dirty="0"/>
              <a:t>Atsauce attēlam: </a:t>
            </a:r>
            <a:r>
              <a:rPr lang="en-GB" dirty="0"/>
              <a:t>https://</a:t>
            </a:r>
            <a:r>
              <a:rPr lang="en-GB" dirty="0" err="1"/>
              <a:t>www.incimages.com</a:t>
            </a:r>
            <a:r>
              <a:rPr lang="en-GB" dirty="0"/>
              <a:t>/</a:t>
            </a:r>
            <a:r>
              <a:rPr lang="en-GB" dirty="0" err="1"/>
              <a:t>uploaded_files</a:t>
            </a:r>
            <a:r>
              <a:rPr lang="en-GB" dirty="0"/>
              <a:t>/image/1920x1080/getty_506903004_200013332000928076_348061.jpg </a:t>
            </a:r>
            <a:endParaRPr lang="x-none" dirty="0"/>
          </a:p>
        </p:txBody>
      </p:sp>
      <p:sp>
        <p:nvSpPr>
          <p:cNvPr id="4" name="Slide Number Placeholder 3"/>
          <p:cNvSpPr>
            <a:spLocks noGrp="1"/>
          </p:cNvSpPr>
          <p:nvPr>
            <p:ph type="sldNum" sz="quarter" idx="5"/>
          </p:nvPr>
        </p:nvSpPr>
        <p:spPr/>
        <p:txBody>
          <a:bodyPr/>
          <a:lstStyle/>
          <a:p>
            <a:fld id="{C056EDFD-86FD-B740-9F63-E98E419052A7}" type="slidenum">
              <a:rPr lang="x-none" smtClean="0"/>
              <a:pPr/>
              <a:t>6</a:t>
            </a:fld>
            <a:endParaRPr lang="x-none"/>
          </a:p>
        </p:txBody>
      </p:sp>
    </p:spTree>
    <p:extLst>
      <p:ext uri="{BB962C8B-B14F-4D97-AF65-F5344CB8AC3E}">
        <p14:creationId xmlns="" xmlns:p14="http://schemas.microsoft.com/office/powerpoint/2010/main" val="3288722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CB30D3DC-C4FA-4793-9808-68944278365B}"/>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a16="http://schemas.microsoft.com/office/drawing/2014/main" xmlns="" id="{9BE289DF-968F-4744-A598-01CC2A00F7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4" name="Datuma vietturis 3">
            <a:extLst>
              <a:ext uri="{FF2B5EF4-FFF2-40B4-BE49-F238E27FC236}">
                <a16:creationId xmlns:a16="http://schemas.microsoft.com/office/drawing/2014/main" xmlns="" id="{36D25A3D-0AB0-49E9-9C29-54B9C507F245}"/>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5" name="Kājenes vietturis 4">
            <a:extLst>
              <a:ext uri="{FF2B5EF4-FFF2-40B4-BE49-F238E27FC236}">
                <a16:creationId xmlns:a16="http://schemas.microsoft.com/office/drawing/2014/main" xmlns="" id="{3FC9A225-819F-4B47-9B77-A6A4BA06F798}"/>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xmlns="" id="{97141391-3A99-4139-82F3-CE7B686CAF84}"/>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1748467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89ADC635-290A-4BED-99E3-80D7BC0849A0}"/>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a16="http://schemas.microsoft.com/office/drawing/2014/main" xmlns="" id="{EBBDF9A7-ACB6-43F7-94B7-B2E05BFA42D6}"/>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xmlns="" id="{7585F320-52CC-48EF-BC8F-A7B939E08142}"/>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5" name="Kājenes vietturis 4">
            <a:extLst>
              <a:ext uri="{FF2B5EF4-FFF2-40B4-BE49-F238E27FC236}">
                <a16:creationId xmlns:a16="http://schemas.microsoft.com/office/drawing/2014/main" xmlns="" id="{BADC7319-69A9-4343-9E3B-356B25EDF209}"/>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xmlns="" id="{A2EF1D98-05E5-425B-9A03-F6016850BDFB}"/>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1108591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a16="http://schemas.microsoft.com/office/drawing/2014/main" xmlns="" id="{49A610F3-2192-4692-B41B-7150A44FE36A}"/>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a16="http://schemas.microsoft.com/office/drawing/2014/main" xmlns="" id="{AF9B2761-9E88-4EF4-85AB-3FB1A78736EB}"/>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xmlns="" id="{86E77638-C527-40BA-BFDF-D4D7D6755258}"/>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5" name="Kājenes vietturis 4">
            <a:extLst>
              <a:ext uri="{FF2B5EF4-FFF2-40B4-BE49-F238E27FC236}">
                <a16:creationId xmlns:a16="http://schemas.microsoft.com/office/drawing/2014/main" xmlns="" id="{2DF87FA5-821F-4067-8AB4-504C6D07761B}"/>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xmlns="" id="{507FCCAE-3367-4886-969F-1BF49D72CDE0}"/>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3736717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cxnSp>
        <p:nvCxnSpPr>
          <p:cNvPr id="13" name="Straight Connector 12"/>
          <p:cNvCxnSpPr/>
          <p:nvPr userDrawn="1"/>
        </p:nvCxnSpPr>
        <p:spPr>
          <a:xfrm>
            <a:off x="556260" y="2377440"/>
            <a:ext cx="1099566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0E149B01-D9D5-419D-B446-F37A56C33BE7}"/>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xmlns="" id="{5D74C0DA-42F4-4AB6-A04A-38B6BCAB2D35}"/>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xmlns="" id="{BD88B265-61E0-48EC-8452-166EA0AF1BBA}"/>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5" name="Kājenes vietturis 4">
            <a:extLst>
              <a:ext uri="{FF2B5EF4-FFF2-40B4-BE49-F238E27FC236}">
                <a16:creationId xmlns:a16="http://schemas.microsoft.com/office/drawing/2014/main" xmlns="" id="{F78162FB-7551-4809-8FD3-48F873F26413}"/>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xmlns="" id="{C559018F-2951-4F0C-92C8-01899BCB1627}"/>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3817028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820E9978-E777-4B08-B8C4-E754EDBCB6BA}"/>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a16="http://schemas.microsoft.com/office/drawing/2014/main" xmlns="" id="{74B83B3D-FF61-45C5-9815-BA7AF3BCB2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a16="http://schemas.microsoft.com/office/drawing/2014/main" xmlns="" id="{4A538CA0-F12A-4E89-AD59-9C7A09C4A082}"/>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5" name="Kājenes vietturis 4">
            <a:extLst>
              <a:ext uri="{FF2B5EF4-FFF2-40B4-BE49-F238E27FC236}">
                <a16:creationId xmlns:a16="http://schemas.microsoft.com/office/drawing/2014/main" xmlns="" id="{42C95B20-B34A-4FB3-BD62-2B145BFF97D5}"/>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xmlns="" id="{FE21C0B2-E821-4C46-9172-21DBF175D517}"/>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871038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85F0BACE-74F1-4A9F-AE2D-4F11777B856F}"/>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xmlns="" id="{FD63BFF4-0D01-4782-8E30-6B4B1F6AECF6}"/>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a16="http://schemas.microsoft.com/office/drawing/2014/main" xmlns="" id="{4187AC55-2FB9-4C39-A8FE-9980EAF3D2B0}"/>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a16="http://schemas.microsoft.com/office/drawing/2014/main" xmlns="" id="{8BF5C40C-235D-40BD-A724-82A1739495C4}"/>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6" name="Kājenes vietturis 5">
            <a:extLst>
              <a:ext uri="{FF2B5EF4-FFF2-40B4-BE49-F238E27FC236}">
                <a16:creationId xmlns:a16="http://schemas.microsoft.com/office/drawing/2014/main" xmlns="" id="{EC3E09F6-6363-4C72-9304-15F0C4DCA505}"/>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xmlns="" id="{F7F5795C-1B2A-40DF-ABB0-27B9E649BE7C}"/>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2521286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4EF975B9-7EE7-4066-8F16-C1212B116D6E}"/>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a16="http://schemas.microsoft.com/office/drawing/2014/main" xmlns="" id="{FD149E36-7623-4833-8CE4-18417E0214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a16="http://schemas.microsoft.com/office/drawing/2014/main" xmlns="" id="{6F4CEC71-A39D-4F0F-B984-A9D2421996A6}"/>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a16="http://schemas.microsoft.com/office/drawing/2014/main" xmlns="" id="{AE09964A-CBC2-4DD0-9BF1-7E77F87675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a16="http://schemas.microsoft.com/office/drawing/2014/main" xmlns="" id="{E4ABA299-E9B8-4A78-9152-254927E99A14}"/>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a16="http://schemas.microsoft.com/office/drawing/2014/main" xmlns="" id="{FD9FE09D-79EB-4C30-AFDF-06F6B34A304B}"/>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8" name="Kājenes vietturis 7">
            <a:extLst>
              <a:ext uri="{FF2B5EF4-FFF2-40B4-BE49-F238E27FC236}">
                <a16:creationId xmlns:a16="http://schemas.microsoft.com/office/drawing/2014/main" xmlns="" id="{F5B38440-16AB-4DF4-B65A-6D649F526BA5}"/>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a16="http://schemas.microsoft.com/office/drawing/2014/main" xmlns="" id="{18289291-411A-4430-AE8B-0A90CB2CC2E7}"/>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3899958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5CA25F8C-0A4A-4D81-ADB9-754A348816DB}"/>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a16="http://schemas.microsoft.com/office/drawing/2014/main" xmlns="" id="{02308188-94C8-4AB5-9255-9A300FC2043C}"/>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4" name="Kājenes vietturis 3">
            <a:extLst>
              <a:ext uri="{FF2B5EF4-FFF2-40B4-BE49-F238E27FC236}">
                <a16:creationId xmlns:a16="http://schemas.microsoft.com/office/drawing/2014/main" xmlns="" id="{4D2B509F-33AC-441E-91FA-3A7E9383DA6B}"/>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a16="http://schemas.microsoft.com/office/drawing/2014/main" xmlns="" id="{079EC995-095F-4BFB-B360-8D60DD07328B}"/>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501036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a16="http://schemas.microsoft.com/office/drawing/2014/main" xmlns="" id="{AF09579F-3A31-455A-B733-3D2BBC21DE2A}"/>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3" name="Kājenes vietturis 2">
            <a:extLst>
              <a:ext uri="{FF2B5EF4-FFF2-40B4-BE49-F238E27FC236}">
                <a16:creationId xmlns:a16="http://schemas.microsoft.com/office/drawing/2014/main" xmlns="" id="{41E8326D-A643-48DD-AC3A-20E6AF648E8C}"/>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a16="http://schemas.microsoft.com/office/drawing/2014/main" xmlns="" id="{9F9351E2-6DF0-4C18-909A-4C78927DB2AB}"/>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477503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E2F68B60-6F62-484A-8EE8-C363834CDDD0}"/>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Satura vietturis 2">
            <a:extLst>
              <a:ext uri="{FF2B5EF4-FFF2-40B4-BE49-F238E27FC236}">
                <a16:creationId xmlns:a16="http://schemas.microsoft.com/office/drawing/2014/main" xmlns="" id="{AF42AEA7-88C9-441A-B7CD-481B2316E6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a16="http://schemas.microsoft.com/office/drawing/2014/main" xmlns="" id="{AB958680-2840-4B86-A3A1-B8CEE28534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xmlns="" id="{37350ACA-3676-4DC9-A800-3AE094F8B000}"/>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6" name="Kājenes vietturis 5">
            <a:extLst>
              <a:ext uri="{FF2B5EF4-FFF2-40B4-BE49-F238E27FC236}">
                <a16:creationId xmlns:a16="http://schemas.microsoft.com/office/drawing/2014/main" xmlns="" id="{624E938C-0154-4F89-A186-3C87CD0491BB}"/>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xmlns="" id="{D8333E7C-95FE-4D72-A70C-5BA91DF22C41}"/>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3978554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xmlns="" id="{4C20D04D-4C9F-41D9-8382-55388573F5F8}"/>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a16="http://schemas.microsoft.com/office/drawing/2014/main" xmlns="" id="{1683FFE8-838F-4F60-B5AF-206412C7A1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a:extLst>
              <a:ext uri="{FF2B5EF4-FFF2-40B4-BE49-F238E27FC236}">
                <a16:creationId xmlns:a16="http://schemas.microsoft.com/office/drawing/2014/main" xmlns="" id="{E7A5539B-BD2A-46B4-9B5D-B909263F14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xmlns="" id="{D51F85EB-5A88-41F5-93E7-84B0660F2F09}"/>
              </a:ext>
            </a:extLst>
          </p:cNvPr>
          <p:cNvSpPr>
            <a:spLocks noGrp="1"/>
          </p:cNvSpPr>
          <p:nvPr>
            <p:ph type="dt" sz="half" idx="10"/>
          </p:nvPr>
        </p:nvSpPr>
        <p:spPr/>
        <p:txBody>
          <a:bodyPr/>
          <a:lstStyle/>
          <a:p>
            <a:fld id="{ADED8C34-24CF-4287-ADD2-FB1280107ADB}" type="datetimeFigureOut">
              <a:rPr lang="lv-LV" smtClean="0"/>
              <a:pPr/>
              <a:t>2021.10.15.</a:t>
            </a:fld>
            <a:endParaRPr lang="lv-LV"/>
          </a:p>
        </p:txBody>
      </p:sp>
      <p:sp>
        <p:nvSpPr>
          <p:cNvPr id="6" name="Kājenes vietturis 5">
            <a:extLst>
              <a:ext uri="{FF2B5EF4-FFF2-40B4-BE49-F238E27FC236}">
                <a16:creationId xmlns:a16="http://schemas.microsoft.com/office/drawing/2014/main" xmlns="" id="{B7A853C5-88D2-41CC-BB3B-E577402A266C}"/>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xmlns="" id="{94D95757-513C-4203-8E49-C09E1FCB4A5D}"/>
              </a:ext>
            </a:extLst>
          </p:cNvPr>
          <p:cNvSpPr>
            <a:spLocks noGrp="1"/>
          </p:cNvSpPr>
          <p:nvPr>
            <p:ph type="sldNum" sz="quarter" idx="12"/>
          </p:nvPr>
        </p:nvSpPr>
        <p:spPr/>
        <p:txBody>
          <a:bodyPr/>
          <a:lstStyle/>
          <a:p>
            <a:fld id="{37390F6D-1DD6-46C3-8A4E-8F3608A4DF60}" type="slidenum">
              <a:rPr lang="lv-LV" smtClean="0"/>
              <a:pPr/>
              <a:t>‹#›</a:t>
            </a:fld>
            <a:endParaRPr lang="lv-LV"/>
          </a:p>
        </p:txBody>
      </p:sp>
    </p:spTree>
    <p:extLst>
      <p:ext uri="{BB962C8B-B14F-4D97-AF65-F5344CB8AC3E}">
        <p14:creationId xmlns:p14="http://schemas.microsoft.com/office/powerpoint/2010/main" xmlns="" val="3122420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microsoft.com/office/2007/relationships/hdphoto" Target="../media/hdphoto2.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a:extLst>
              <a:ext uri="{FF2B5EF4-FFF2-40B4-BE49-F238E27FC236}">
                <a16:creationId xmlns:a16="http://schemas.microsoft.com/office/drawing/2014/main" xmlns="" id="{61DB5182-98B5-4E0C-98E3-79FC7B2562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a16="http://schemas.microsoft.com/office/drawing/2014/main" xmlns="" id="{66D10CE1-0334-42B2-A0FD-1A21B5D99A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xmlns="" id="{2CC5D03C-0FAF-4545-BAC1-08C98C799E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ED8C34-24CF-4287-ADD2-FB1280107ADB}" type="datetimeFigureOut">
              <a:rPr lang="lv-LV" smtClean="0"/>
              <a:pPr/>
              <a:t>2021.10.15.</a:t>
            </a:fld>
            <a:endParaRPr lang="lv-LV"/>
          </a:p>
        </p:txBody>
      </p:sp>
      <p:sp>
        <p:nvSpPr>
          <p:cNvPr id="5" name="Kājenes vietturis 4">
            <a:extLst>
              <a:ext uri="{FF2B5EF4-FFF2-40B4-BE49-F238E27FC236}">
                <a16:creationId xmlns:a16="http://schemas.microsoft.com/office/drawing/2014/main" xmlns="" id="{AD314941-F6EB-4329-BF1A-F5919E2A69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a:extLst>
              <a:ext uri="{FF2B5EF4-FFF2-40B4-BE49-F238E27FC236}">
                <a16:creationId xmlns:a16="http://schemas.microsoft.com/office/drawing/2014/main" xmlns="" id="{515402DD-6AA3-4FBD-800F-F40094D96E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390F6D-1DD6-46C3-8A4E-8F3608A4DF60}" type="slidenum">
              <a:rPr lang="lv-LV" smtClean="0"/>
              <a:pPr/>
              <a:t>‹#›</a:t>
            </a:fld>
            <a:endParaRPr lang="lv-LV"/>
          </a:p>
        </p:txBody>
      </p:sp>
      <p:pic>
        <p:nvPicPr>
          <p:cNvPr id="9" name="Attēls 8">
            <a:extLst>
              <a:ext uri="{FF2B5EF4-FFF2-40B4-BE49-F238E27FC236}">
                <a16:creationId xmlns:a16="http://schemas.microsoft.com/office/drawing/2014/main" xmlns="" id="{18AB03F8-8109-4B51-B0B2-93834571D28A}"/>
              </a:ext>
            </a:extLst>
          </p:cNvPr>
          <p:cNvPicPr>
            <a:picLocks noChangeAspect="1"/>
          </p:cNvPicPr>
          <p:nvPr userDrawn="1"/>
        </p:nvPicPr>
        <p:blipFill>
          <a:blip r:embed="rId14" cstate="print"/>
          <a:stretch>
            <a:fillRect/>
          </a:stretch>
        </p:blipFill>
        <p:spPr>
          <a:xfrm>
            <a:off x="61404" y="5941074"/>
            <a:ext cx="2105522" cy="743831"/>
          </a:xfrm>
          <a:prstGeom prst="rect">
            <a:avLst/>
          </a:prstGeom>
        </p:spPr>
      </p:pic>
      <p:pic>
        <p:nvPicPr>
          <p:cNvPr id="10" name="Attēls 7">
            <a:extLst>
              <a:ext uri="{FF2B5EF4-FFF2-40B4-BE49-F238E27FC236}">
                <a16:creationId xmlns:a16="http://schemas.microsoft.com/office/drawing/2014/main" xmlns="" xmlns:lc="http://schemas.openxmlformats.org/drawingml/2006/lockedCanvas" id="{AB3E88F5-45B7-4538-93B5-2715D014B94A}"/>
              </a:ext>
            </a:extLst>
          </p:cNvPr>
          <p:cNvPicPr>
            <a:picLocks noChangeAspect="1"/>
          </p:cNvPicPr>
          <p:nvPr userDrawn="1"/>
        </p:nvPicPr>
        <p:blipFill>
          <a:blip r:embed="rId15" cstate="print">
            <a:extLst>
              <a:ext uri="{BEBA8EAE-BF5A-486C-A8C5-ECC9F3942E4B}">
                <a14:imgProps xmlns:a14="http://schemas.microsoft.com/office/drawing/2010/main" xmlns="" xmlns:lc="http://schemas.openxmlformats.org/drawingml/2006/lockedCanvas">
                  <a14:imgLayer r:embed="rId18">
                    <a14:imgEffect>
                      <a14:brightnessContrast bright="20000" contrast="40000"/>
                    </a14:imgEffect>
                  </a14:imgLayer>
                </a14:imgProps>
              </a:ext>
            </a:extLst>
          </a:blip>
          <a:stretch>
            <a:fillRect/>
          </a:stretch>
        </p:blipFill>
        <p:spPr>
          <a:xfrm>
            <a:off x="10649578" y="6140467"/>
            <a:ext cx="1542422" cy="713294"/>
          </a:xfrm>
          <a:prstGeom prst="rect">
            <a:avLst/>
          </a:prstGeom>
          <a:ln>
            <a:noFill/>
          </a:ln>
          <a:effectLst>
            <a:outerShdw blurRad="292100" dist="139700" dir="2700000" algn="tl" rotWithShape="0">
              <a:srgbClr val="333333">
                <a:alpha val="65000"/>
              </a:srgbClr>
            </a:outerShdw>
          </a:effectLst>
        </p:spPr>
      </p:pic>
      <p:pic>
        <p:nvPicPr>
          <p:cNvPr id="11" name="Picture 10" descr="E-tap_main.png"/>
          <p:cNvPicPr>
            <a:picLocks noChangeAspect="1"/>
          </p:cNvPicPr>
          <p:nvPr userDrawn="1"/>
        </p:nvPicPr>
        <p:blipFill>
          <a:blip r:embed="rId19" cstate="print"/>
          <a:stretch>
            <a:fillRect/>
          </a:stretch>
        </p:blipFill>
        <p:spPr>
          <a:xfrm>
            <a:off x="10322011" y="4239"/>
            <a:ext cx="1869989" cy="782902"/>
          </a:xfrm>
          <a:prstGeom prst="rect">
            <a:avLst/>
          </a:prstGeom>
        </p:spPr>
      </p:pic>
    </p:spTree>
    <p:extLst>
      <p:ext uri="{BB962C8B-B14F-4D97-AF65-F5344CB8AC3E}">
        <p14:creationId xmlns:p14="http://schemas.microsoft.com/office/powerpoint/2010/main" xmlns="" val="1041628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manuels.fernandezs@lu.lv" TargetMode="External"/><Relationship Id="rId2" Type="http://schemas.openxmlformats.org/officeDocument/2006/relationships/hyperlink" Target="http://www.arete.lu.lv/"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 xmlns:a16="http://schemas.microsoft.com/office/drawing/2014/main" id="{2D99473A-CFFF-1E42-80FB-5C659DB4987D}"/>
              </a:ext>
            </a:extLst>
          </p:cNvPr>
          <p:cNvSpPr/>
          <p:nvPr/>
        </p:nvSpPr>
        <p:spPr>
          <a:xfrm>
            <a:off x="622157" y="522532"/>
            <a:ext cx="5211863" cy="5262979"/>
          </a:xfrm>
          <a:prstGeom prst="rect">
            <a:avLst/>
          </a:prstGeom>
        </p:spPr>
        <p:txBody>
          <a:bodyPr wrap="square" lIns="91440" tIns="45720" rIns="91440" bIns="45720" anchor="t">
            <a:spAutoFit/>
          </a:bodyPr>
          <a:lstStyle/>
          <a:p>
            <a:pPr algn="ctr"/>
            <a:r>
              <a:rPr lang="lv-LV" sz="4800" b="1" dirty="0">
                <a:solidFill>
                  <a:srgbClr val="000000"/>
                </a:solidFill>
                <a:latin typeface="Calibri Light"/>
                <a:cs typeface="Calibri Light"/>
              </a:rPr>
              <a:t>1. klase </a:t>
            </a:r>
            <a:r>
              <a:rPr lang="lv-LV" sz="4800" dirty="0">
                <a:latin typeface="Calibri Light"/>
                <a:cs typeface="Calibri Light"/>
              </a:rPr>
              <a:t>​</a:t>
            </a:r>
            <a:r>
              <a:rPr lang="lv-LV" sz="4800" dirty="0">
                <a:latin typeface="Calibri Light" panose="020F0302020204030204" pitchFamily="34" charset="0"/>
              </a:rPr>
              <a:t/>
            </a:r>
            <a:br>
              <a:rPr lang="lv-LV" sz="4800" dirty="0">
                <a:latin typeface="Calibri Light" panose="020F0302020204030204" pitchFamily="34" charset="0"/>
              </a:rPr>
            </a:br>
            <a:r>
              <a:rPr lang="lv-LV" sz="4800" dirty="0">
                <a:latin typeface="Calibri Light"/>
                <a:cs typeface="Calibri Light"/>
              </a:rPr>
              <a:t>​</a:t>
            </a:r>
            <a:r>
              <a:rPr lang="lv-LV" sz="4800" dirty="0">
                <a:latin typeface="Calibri Light" panose="020F0302020204030204" pitchFamily="34" charset="0"/>
              </a:rPr>
              <a:t/>
            </a:r>
            <a:br>
              <a:rPr lang="lv-LV" sz="4800" dirty="0">
                <a:latin typeface="Calibri Light" panose="020F0302020204030204" pitchFamily="34" charset="0"/>
              </a:rPr>
            </a:br>
            <a:r>
              <a:rPr lang="lv-LV" sz="4800" b="1" dirty="0">
                <a:solidFill>
                  <a:srgbClr val="000000"/>
                </a:solidFill>
                <a:latin typeface="Calibri Light"/>
                <a:cs typeface="Calibri Light"/>
              </a:rPr>
              <a:t>Tēma: Ekrānlaiks</a:t>
            </a:r>
            <a:r>
              <a:rPr lang="lv-LV" sz="4800" dirty="0">
                <a:latin typeface="Calibri Light"/>
                <a:cs typeface="Calibri Light"/>
              </a:rPr>
              <a:t>​</a:t>
            </a:r>
            <a:r>
              <a:rPr lang="lv-LV" sz="4800" dirty="0">
                <a:latin typeface="Calibri Light" panose="020F0302020204030204" pitchFamily="34" charset="0"/>
              </a:rPr>
              <a:t/>
            </a:r>
            <a:br>
              <a:rPr lang="lv-LV" sz="4800" dirty="0">
                <a:latin typeface="Calibri Light" panose="020F0302020204030204" pitchFamily="34" charset="0"/>
              </a:rPr>
            </a:br>
            <a:r>
              <a:rPr lang="lv-LV" sz="4800" b="1" dirty="0">
                <a:solidFill>
                  <a:srgbClr val="000000"/>
                </a:solidFill>
                <a:latin typeface="Calibri Light"/>
                <a:cs typeface="Calibri Light"/>
              </a:rPr>
              <a:t>2. nodarbība: Kā es varu kontrolēt pie ekrāna pavadīto laiku?</a:t>
            </a:r>
            <a:endParaRPr lang="x-none" sz="4800" dirty="0">
              <a:latin typeface="Calibri Light"/>
              <a:cs typeface="Calibri Light"/>
            </a:endParaRPr>
          </a:p>
        </p:txBody>
      </p:sp>
      <p:sp>
        <p:nvSpPr>
          <p:cNvPr id="7" name="Rectangle 6">
            <a:extLst>
              <a:ext uri="{FF2B5EF4-FFF2-40B4-BE49-F238E27FC236}">
                <a16:creationId xmlns="" xmlns:a16="http://schemas.microsoft.com/office/drawing/2014/main" id="{29433048-6AD7-8748-B21F-791CE4C21543}"/>
              </a:ext>
            </a:extLst>
          </p:cNvPr>
          <p:cNvSpPr/>
          <p:nvPr/>
        </p:nvSpPr>
        <p:spPr>
          <a:xfrm>
            <a:off x="5298396" y="5966132"/>
            <a:ext cx="4476162" cy="369332"/>
          </a:xfrm>
          <a:prstGeom prst="rect">
            <a:avLst/>
          </a:prstGeom>
        </p:spPr>
        <p:txBody>
          <a:bodyPr wrap="none">
            <a:spAutoFit/>
          </a:bodyPr>
          <a:lstStyle/>
          <a:p>
            <a:r>
              <a:rPr lang="lv-LV" dirty="0">
                <a:solidFill>
                  <a:srgbClr val="000000"/>
                </a:solidFill>
                <a:latin typeface="Calibri" panose="020F0502020204030204" pitchFamily="34" charset="0"/>
              </a:rPr>
              <a:t>Tikumiskās audzināšanas programma «</a:t>
            </a:r>
            <a:r>
              <a:rPr lang="lv-LV" dirty="0" err="1">
                <a:solidFill>
                  <a:srgbClr val="000000"/>
                </a:solidFill>
                <a:latin typeface="Calibri" panose="020F0502020204030204" pitchFamily="34" charset="0"/>
              </a:rPr>
              <a:t>e</a:t>
            </a:r>
            <a:r>
              <a:rPr lang="lv-LV" dirty="0">
                <a:solidFill>
                  <a:srgbClr val="000000"/>
                </a:solidFill>
                <a:latin typeface="Calibri" panose="020F0502020204030204" pitchFamily="34" charset="0"/>
              </a:rPr>
              <a:t>-TAP»</a:t>
            </a:r>
            <a:r>
              <a:rPr lang="lv-LV" dirty="0">
                <a:latin typeface="Calibri" panose="020F0502020204030204" pitchFamily="34" charset="0"/>
              </a:rPr>
              <a:t>​</a:t>
            </a:r>
            <a:endParaRPr lang="x-none" dirty="0"/>
          </a:p>
        </p:txBody>
      </p:sp>
      <p:pic>
        <p:nvPicPr>
          <p:cNvPr id="1026" name="Picture 2">
            <a:extLst>
              <a:ext uri="{FF2B5EF4-FFF2-40B4-BE49-F238E27FC236}">
                <a16:creationId xmlns="" xmlns:a16="http://schemas.microsoft.com/office/drawing/2014/main" id="{4567D862-3280-864F-8D37-AAC1085D43F4}"/>
              </a:ext>
            </a:extLst>
          </p:cNvPr>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l="21525" t="9910" r="21459" b="17013"/>
          <a:stretch/>
        </p:blipFill>
        <p:spPr bwMode="auto">
          <a:xfrm>
            <a:off x="6184900" y="1363988"/>
            <a:ext cx="2983688" cy="413001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369455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8690" y="334537"/>
            <a:ext cx="8384653" cy="5876692"/>
          </a:xfrm>
        </p:spPr>
        <p:txBody>
          <a:bodyPr>
            <a:normAutofit/>
          </a:bodyPr>
          <a:lstStyle/>
          <a:p>
            <a:pPr algn="l">
              <a:lnSpc>
                <a:spcPct val="107000"/>
              </a:lnSpc>
              <a:spcAft>
                <a:spcPts val="800"/>
              </a:spcAft>
            </a:pPr>
            <a:r>
              <a:rPr lang="lv-LV" sz="2800" dirty="0"/>
              <a:t>1.Savā žurnālā paskaties, cik daudz laika pie ekrāna esi pavadījis 24 stundu laikā! Vai tevi tas pārsteidza? Kāpēc?</a:t>
            </a:r>
            <a:r>
              <a:rPr lang="en-GB" sz="3100" dirty="0">
                <a:ea typeface="Calibri" panose="020F0502020204030204" pitchFamily="34" charset="0"/>
                <a:cs typeface="Times New Roman" panose="02020603050405020304" pitchFamily="18" charset="0"/>
              </a:rPr>
              <a:t/>
            </a:r>
            <a:br>
              <a:rPr lang="en-GB" sz="3100" dirty="0">
                <a:ea typeface="Calibri" panose="020F0502020204030204" pitchFamily="34" charset="0"/>
                <a:cs typeface="Times New Roman" panose="02020603050405020304" pitchFamily="18" charset="0"/>
              </a:rPr>
            </a:br>
            <a:r>
              <a:rPr lang="en-GB" sz="3100" dirty="0">
                <a:ea typeface="Calibri" panose="020F0502020204030204" pitchFamily="34" charset="0"/>
                <a:cs typeface="Times New Roman" panose="02020603050405020304" pitchFamily="18" charset="0"/>
              </a:rPr>
              <a:t/>
            </a:r>
            <a:br>
              <a:rPr lang="en-GB" sz="3100" dirty="0">
                <a:ea typeface="Calibri" panose="020F0502020204030204" pitchFamily="34" charset="0"/>
                <a:cs typeface="Times New Roman" panose="02020603050405020304" pitchFamily="18" charset="0"/>
              </a:rPr>
            </a:br>
            <a:r>
              <a:rPr lang="en-GB" sz="3100" dirty="0">
                <a:ea typeface="Calibri" panose="020F0502020204030204" pitchFamily="34" charset="0"/>
                <a:cs typeface="Times New Roman"/>
              </a:rPr>
              <a:t>2.</a:t>
            </a:r>
            <a:r>
              <a:rPr lang="lv-LV" sz="2800" dirty="0"/>
              <a:t>Vai bija atšķirība starp laiku, ko biji aprēķinājis iepriekš, un patiesībā pavadīto laiku pie ekrāna?</a:t>
            </a:r>
            <a:br>
              <a:rPr lang="lv-LV" sz="2800" dirty="0"/>
            </a:br>
            <a:r>
              <a:rPr lang="en-GB" sz="3100" dirty="0">
                <a:ea typeface="Calibri" panose="020F0502020204030204" pitchFamily="34" charset="0"/>
                <a:cs typeface="Times New Roman" panose="02020603050405020304" pitchFamily="18" charset="0"/>
              </a:rPr>
              <a:t/>
            </a:r>
            <a:br>
              <a:rPr lang="en-GB" sz="3100" dirty="0">
                <a:ea typeface="Calibri" panose="020F0502020204030204" pitchFamily="34" charset="0"/>
                <a:cs typeface="Times New Roman" panose="02020603050405020304" pitchFamily="18" charset="0"/>
              </a:rPr>
            </a:br>
            <a:r>
              <a:rPr lang="en-GB" sz="3100" dirty="0">
                <a:ea typeface="Calibri" panose="020F0502020204030204" pitchFamily="34" charset="0"/>
                <a:cs typeface="Times New Roman"/>
              </a:rPr>
              <a:t>3.</a:t>
            </a:r>
            <a:r>
              <a:rPr lang="lv-LV" sz="2800" dirty="0"/>
              <a:t>Vai ievēroji kādu no pazīmēm, kas liecina, ka esi pavadījis pārāk daudz laika pie ekrāna?</a:t>
            </a:r>
            <a:r>
              <a:rPr lang="en-GB" sz="3100" dirty="0">
                <a:ea typeface="Calibri" panose="020F0502020204030204" pitchFamily="34" charset="0"/>
                <a:cs typeface="Times New Roman" panose="02020603050405020304" pitchFamily="18" charset="0"/>
              </a:rPr>
              <a:t/>
            </a:r>
            <a:br>
              <a:rPr lang="en-GB" sz="3100" dirty="0">
                <a:ea typeface="Calibri" panose="020F0502020204030204" pitchFamily="34" charset="0"/>
                <a:cs typeface="Times New Roman" panose="02020603050405020304" pitchFamily="18" charset="0"/>
              </a:rPr>
            </a:br>
            <a:endParaRPr lang="en-GB" sz="3100" dirty="0"/>
          </a:p>
        </p:txBody>
      </p:sp>
      <p:pic>
        <p:nvPicPr>
          <p:cNvPr id="3" name="Picture 2"/>
          <p:cNvPicPr>
            <a:picLocks noChangeAspect="1"/>
          </p:cNvPicPr>
          <p:nvPr/>
        </p:nvPicPr>
        <p:blipFill>
          <a:blip r:embed="rId2" cstate="print"/>
          <a:stretch>
            <a:fillRect/>
          </a:stretch>
        </p:blipFill>
        <p:spPr>
          <a:xfrm>
            <a:off x="8877507" y="2121660"/>
            <a:ext cx="2865368" cy="2133785"/>
          </a:xfrm>
          <a:prstGeom prst="rect">
            <a:avLst/>
          </a:prstGeom>
        </p:spPr>
      </p:pic>
      <p:sp>
        <p:nvSpPr>
          <p:cNvPr id="6" name="Rectangle 5"/>
          <p:cNvSpPr/>
          <p:nvPr/>
        </p:nvSpPr>
        <p:spPr>
          <a:xfrm>
            <a:off x="8731405" y="4462270"/>
            <a:ext cx="1289840" cy="276999"/>
          </a:xfrm>
          <a:prstGeom prst="rect">
            <a:avLst/>
          </a:prstGeom>
        </p:spPr>
        <p:txBody>
          <a:bodyPr wrap="none">
            <a:spAutoFit/>
          </a:bodyPr>
          <a:lstStyle/>
          <a:p>
            <a:r>
              <a:rPr lang="lv-LV" sz="1200" dirty="0"/>
              <a:t>foto</a:t>
            </a:r>
            <a:r>
              <a:rPr lang="en-GB" sz="1200" dirty="0"/>
              <a:t>: pixabay.com</a:t>
            </a:r>
          </a:p>
        </p:txBody>
      </p:sp>
      <p:sp>
        <p:nvSpPr>
          <p:cNvPr id="5" name="TextBox 4">
            <a:extLst>
              <a:ext uri="{FF2B5EF4-FFF2-40B4-BE49-F238E27FC236}">
                <a16:creationId xmlns="" xmlns:a16="http://schemas.microsoft.com/office/drawing/2014/main" id="{61B4BA05-A70F-5349-A479-59E219858D50}"/>
              </a:ext>
            </a:extLst>
          </p:cNvPr>
          <p:cNvSpPr txBox="1"/>
          <p:nvPr/>
        </p:nvSpPr>
        <p:spPr>
          <a:xfrm>
            <a:off x="218690" y="265946"/>
            <a:ext cx="8222343" cy="923330"/>
          </a:xfrm>
          <a:prstGeom prst="rect">
            <a:avLst/>
          </a:prstGeom>
          <a:noFill/>
        </p:spPr>
        <p:txBody>
          <a:bodyPr wrap="square" rtlCol="0">
            <a:spAutoFit/>
          </a:bodyPr>
          <a:lstStyle/>
          <a:p>
            <a:r>
              <a:rPr lang="x-none" sz="5400" dirty="0"/>
              <a:t>Mājasdarbs:</a:t>
            </a:r>
          </a:p>
        </p:txBody>
      </p:sp>
    </p:spTree>
    <p:extLst>
      <p:ext uri="{BB962C8B-B14F-4D97-AF65-F5344CB8AC3E}">
        <p14:creationId xmlns="" xmlns:p14="http://schemas.microsoft.com/office/powerpoint/2010/main" val="1477799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balance scales"/>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013209" y="496041"/>
            <a:ext cx="4756510" cy="4761471"/>
          </a:xfrm>
          <a:prstGeom prst="rect">
            <a:avLst/>
          </a:prstGeom>
          <a:noFill/>
          <a:extLst>
            <a:ext uri="{909E8E84-426E-40DD-AFC4-6F175D3DCCD1}">
              <a14:hiddenFill xmlns="" xmlns:a14="http://schemas.microsoft.com/office/drawing/2010/main">
                <a:solidFill>
                  <a:srgbClr val="FFFFFF"/>
                </a:solidFill>
              </a14:hiddenFill>
            </a:ext>
          </a:extLst>
        </p:spPr>
      </p:pic>
      <p:sp>
        <p:nvSpPr>
          <p:cNvPr id="7" name="TextBox 6"/>
          <p:cNvSpPr txBox="1"/>
          <p:nvPr/>
        </p:nvSpPr>
        <p:spPr>
          <a:xfrm>
            <a:off x="9948375" y="5331033"/>
            <a:ext cx="4069408" cy="276999"/>
          </a:xfrm>
          <a:prstGeom prst="rect">
            <a:avLst/>
          </a:prstGeom>
          <a:noFill/>
        </p:spPr>
        <p:txBody>
          <a:bodyPr wrap="square" rtlCol="0">
            <a:spAutoFit/>
          </a:bodyPr>
          <a:lstStyle/>
          <a:p>
            <a:r>
              <a:rPr lang="lv-LV" sz="1200" dirty="0"/>
              <a:t>foto</a:t>
            </a:r>
            <a:r>
              <a:rPr lang="en-GB" sz="1200" dirty="0"/>
              <a:t>: commons.wikimedia.org</a:t>
            </a:r>
          </a:p>
        </p:txBody>
      </p:sp>
      <p:sp>
        <p:nvSpPr>
          <p:cNvPr id="8" name="Rectangle 7"/>
          <p:cNvSpPr/>
          <p:nvPr/>
        </p:nvSpPr>
        <p:spPr>
          <a:xfrm>
            <a:off x="400215" y="2268631"/>
            <a:ext cx="6703111" cy="2246769"/>
          </a:xfrm>
          <a:prstGeom prst="rect">
            <a:avLst/>
          </a:prstGeom>
        </p:spPr>
        <p:txBody>
          <a:bodyPr wrap="square" lIns="91440" tIns="45720" rIns="91440" bIns="45720" anchor="t">
            <a:spAutoFit/>
          </a:bodyPr>
          <a:lstStyle/>
          <a:p>
            <a:pPr algn="ctr"/>
            <a:r>
              <a:rPr lang="lv-LV" sz="2800" dirty="0"/>
              <a:t>Vienā svaru pusē ieraksti aktivitātes pie ekrāna un otrā – aktivitātes, kas neietver </a:t>
            </a:r>
            <a:r>
              <a:rPr lang="lv-LV" sz="2800" dirty="0" err="1"/>
              <a:t>viedierīču</a:t>
            </a:r>
            <a:r>
              <a:rPr lang="lv-LV" sz="2800" dirty="0"/>
              <a:t> lietošanu!</a:t>
            </a:r>
          </a:p>
          <a:p>
            <a:endParaRPr lang="en-GB" sz="2800" dirty="0">
              <a:latin typeface="+mj-lt"/>
            </a:endParaRPr>
          </a:p>
          <a:p>
            <a:pPr algn="ctr"/>
            <a:r>
              <a:rPr lang="lv-LV" sz="2800" dirty="0"/>
              <a:t>Mums vajadzīgs līdzsvars!</a:t>
            </a:r>
          </a:p>
        </p:txBody>
      </p:sp>
    </p:spTree>
    <p:extLst>
      <p:ext uri="{BB962C8B-B14F-4D97-AF65-F5344CB8AC3E}">
        <p14:creationId xmlns="" xmlns:p14="http://schemas.microsoft.com/office/powerpoint/2010/main" val="568587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982" y="1597576"/>
            <a:ext cx="6217320" cy="4053699"/>
          </a:xfrm>
        </p:spPr>
        <p:txBody>
          <a:bodyPr>
            <a:noAutofit/>
          </a:bodyPr>
          <a:lstStyle/>
          <a:p>
            <a:pPr algn="l">
              <a:lnSpc>
                <a:spcPct val="107000"/>
              </a:lnSpc>
              <a:spcAft>
                <a:spcPts val="800"/>
              </a:spcAft>
            </a:pPr>
            <a:r>
              <a:rPr lang="lv-LV" sz="2800" dirty="0"/>
              <a:t>Kādas aktivitātes no tām, kas neietver skatīšanos ekrānā, tev patīk? </a:t>
            </a:r>
            <a:r>
              <a:rPr lang="en-GB" sz="2800" dirty="0">
                <a:effectLst/>
                <a:ea typeface="Calibri" panose="020F0502020204030204" pitchFamily="34" charset="0"/>
                <a:cs typeface="Times New Roman" panose="02020603050405020304" pitchFamily="18" charset="0"/>
              </a:rPr>
              <a:t/>
            </a:r>
            <a:br>
              <a:rPr lang="en-GB" sz="2800" dirty="0">
                <a:effectLst/>
                <a:ea typeface="Calibri" panose="020F0502020204030204" pitchFamily="34" charset="0"/>
                <a:cs typeface="Times New Roman" panose="02020603050405020304" pitchFamily="18" charset="0"/>
              </a:rPr>
            </a:br>
            <a:r>
              <a:rPr lang="en-GB" sz="2800" dirty="0">
                <a:ea typeface="Calibri" panose="020F0502020204030204" pitchFamily="34" charset="0"/>
                <a:cs typeface="Times New Roman" panose="02020603050405020304" pitchFamily="18" charset="0"/>
              </a:rPr>
              <a:t/>
            </a:r>
            <a:br>
              <a:rPr lang="en-GB" sz="2800" dirty="0">
                <a:ea typeface="Calibri" panose="020F0502020204030204" pitchFamily="34" charset="0"/>
                <a:cs typeface="Times New Roman" panose="02020603050405020304" pitchFamily="18" charset="0"/>
              </a:rPr>
            </a:br>
            <a:r>
              <a:rPr lang="lv-LV" sz="2800" dirty="0"/>
              <a:t>Ko, darot šādas aktivitātes, tu iegūsti tādu, ko nevarētu iegūt no aktivitātēm pie ekrāna? </a:t>
            </a:r>
            <a:r>
              <a:rPr lang="en-GB" sz="2800" dirty="0">
                <a:effectLst/>
                <a:ea typeface="Calibri" panose="020F0502020204030204" pitchFamily="34" charset="0"/>
                <a:cs typeface="Times New Roman" panose="02020603050405020304" pitchFamily="18" charset="0"/>
              </a:rPr>
              <a:t/>
            </a:r>
            <a:br>
              <a:rPr lang="en-GB" sz="2800" dirty="0">
                <a:effectLst/>
                <a:ea typeface="Calibri" panose="020F0502020204030204" pitchFamily="34" charset="0"/>
                <a:cs typeface="Times New Roman" panose="02020603050405020304" pitchFamily="18" charset="0"/>
              </a:rPr>
            </a:br>
            <a:r>
              <a:rPr lang="en-GB" sz="2800" dirty="0">
                <a:ea typeface="Calibri" panose="020F0502020204030204" pitchFamily="34" charset="0"/>
                <a:cs typeface="Times New Roman" panose="02020603050405020304" pitchFamily="18" charset="0"/>
              </a:rPr>
              <a:t/>
            </a:r>
            <a:br>
              <a:rPr lang="en-GB" sz="2800" dirty="0">
                <a:ea typeface="Calibri" panose="020F0502020204030204" pitchFamily="34" charset="0"/>
                <a:cs typeface="Times New Roman" panose="02020603050405020304" pitchFamily="18" charset="0"/>
              </a:rPr>
            </a:br>
            <a:endParaRPr lang="en-GB" sz="2800" dirty="0"/>
          </a:p>
        </p:txBody>
      </p:sp>
      <p:pic>
        <p:nvPicPr>
          <p:cNvPr id="1026" name="Picture 2" descr="Image result for balance scales"/>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634640" y="435971"/>
            <a:ext cx="4756510" cy="4761471"/>
          </a:xfrm>
          <a:prstGeom prst="rect">
            <a:avLst/>
          </a:prstGeom>
          <a:noFill/>
          <a:extLst>
            <a:ext uri="{909E8E84-426E-40DD-AFC4-6F175D3DCCD1}">
              <a14:hiddenFill xmlns="" xmlns:a14="http://schemas.microsoft.com/office/drawing/2010/main">
                <a:solidFill>
                  <a:srgbClr val="FFFFFF"/>
                </a:solidFill>
              </a14:hiddenFill>
            </a:ext>
          </a:extLst>
        </p:spPr>
      </p:pic>
      <p:sp>
        <p:nvSpPr>
          <p:cNvPr id="7" name="TextBox 6"/>
          <p:cNvSpPr txBox="1"/>
          <p:nvPr/>
        </p:nvSpPr>
        <p:spPr>
          <a:xfrm>
            <a:off x="9964314" y="4920443"/>
            <a:ext cx="4069408" cy="276999"/>
          </a:xfrm>
          <a:prstGeom prst="rect">
            <a:avLst/>
          </a:prstGeom>
          <a:noFill/>
        </p:spPr>
        <p:txBody>
          <a:bodyPr wrap="square" rtlCol="0">
            <a:spAutoFit/>
          </a:bodyPr>
          <a:lstStyle/>
          <a:p>
            <a:r>
              <a:rPr lang="lv-LV" sz="1200" dirty="0"/>
              <a:t>foto</a:t>
            </a:r>
            <a:r>
              <a:rPr lang="en-GB" sz="1200" dirty="0"/>
              <a:t>: commons.wikimedia.org</a:t>
            </a:r>
          </a:p>
        </p:txBody>
      </p:sp>
    </p:spTree>
    <p:extLst>
      <p:ext uri="{BB962C8B-B14F-4D97-AF65-F5344CB8AC3E}">
        <p14:creationId xmlns="" xmlns:p14="http://schemas.microsoft.com/office/powerpoint/2010/main" val="3184675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0214" y="735981"/>
            <a:ext cx="6394985" cy="2986323"/>
          </a:xfrm>
        </p:spPr>
        <p:txBody>
          <a:bodyPr>
            <a:noAutofit/>
          </a:bodyPr>
          <a:lstStyle/>
          <a:p>
            <a:r>
              <a:rPr lang="lv-LV" sz="2800" dirty="0"/>
              <a:t>Kādi ieradumi tev palīdzētu nodrošināt, ka nepavadi pie ekrāna pārāk daudz laika?</a:t>
            </a:r>
            <a:br>
              <a:rPr lang="lv-LV" sz="2800" dirty="0"/>
            </a:br>
            <a:r>
              <a:rPr lang="lv-LV" sz="2800" dirty="0"/>
              <a:t> </a:t>
            </a:r>
            <a:br>
              <a:rPr lang="lv-LV" sz="2800" dirty="0"/>
            </a:br>
            <a:r>
              <a:rPr lang="lv-LV" sz="2800" dirty="0"/>
              <a:t>Piemērs, dodoties gulēt, tu vari atstāt telefonu un/vai planšetdatoru citā istabā.</a:t>
            </a:r>
          </a:p>
        </p:txBody>
      </p:sp>
      <p:pic>
        <p:nvPicPr>
          <p:cNvPr id="3074" name="Picture 2" descr="Image result for tablet"/>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7842" t="10561" r="7673" b="10107"/>
          <a:stretch/>
        </p:blipFill>
        <p:spPr bwMode="auto">
          <a:xfrm>
            <a:off x="7495982" y="1135611"/>
            <a:ext cx="4031468" cy="2700093"/>
          </a:xfrm>
          <a:prstGeom prst="rect">
            <a:avLst/>
          </a:prstGeom>
          <a:noFill/>
          <a:extLst>
            <a:ext uri="{909E8E84-426E-40DD-AFC4-6F175D3DCCD1}">
              <a14:hiddenFill xmlns="" xmlns:a14="http://schemas.microsoft.com/office/drawing/2010/main">
                <a:solidFill>
                  <a:srgbClr val="FFFFFF"/>
                </a:solidFill>
              </a14:hiddenFill>
            </a:ext>
          </a:extLst>
        </p:spPr>
      </p:pic>
      <p:sp>
        <p:nvSpPr>
          <p:cNvPr id="8" name="TextBox 7"/>
          <p:cNvSpPr txBox="1"/>
          <p:nvPr/>
        </p:nvSpPr>
        <p:spPr>
          <a:xfrm>
            <a:off x="7495982" y="4127361"/>
            <a:ext cx="2138901" cy="276999"/>
          </a:xfrm>
          <a:prstGeom prst="rect">
            <a:avLst/>
          </a:prstGeom>
          <a:noFill/>
        </p:spPr>
        <p:txBody>
          <a:bodyPr wrap="square" rtlCol="0">
            <a:spAutoFit/>
          </a:bodyPr>
          <a:lstStyle/>
          <a:p>
            <a:r>
              <a:rPr lang="en-GB" sz="1200" dirty="0" err="1"/>
              <a:t>Foto</a:t>
            </a:r>
            <a:r>
              <a:rPr lang="en-GB" sz="1200" dirty="0"/>
              <a:t>: flikr.com</a:t>
            </a:r>
          </a:p>
        </p:txBody>
      </p:sp>
    </p:spTree>
    <p:extLst>
      <p:ext uri="{BB962C8B-B14F-4D97-AF65-F5344CB8AC3E}">
        <p14:creationId xmlns="" xmlns:p14="http://schemas.microsoft.com/office/powerpoint/2010/main" val="1424527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661161" y="1661160"/>
            <a:ext cx="8561660" cy="1938992"/>
          </a:xfrm>
          <a:prstGeom prst="rect">
            <a:avLst/>
          </a:prstGeom>
        </p:spPr>
        <p:txBody>
          <a:bodyPr wrap="square">
            <a:spAutoFit/>
          </a:bodyPr>
          <a:lstStyle/>
          <a:p>
            <a:pPr algn="ctr"/>
            <a:r>
              <a:rPr lang="lv-LV" sz="4000"/>
              <a:t>Vai vari izdomāt vienu labu ieradumu, ko tu vari uzsākt, lai pamazām samazinātu pie ekrāna pavadīto laiku?</a:t>
            </a:r>
            <a:endParaRPr lang="lv-LV" sz="4000" dirty="0"/>
          </a:p>
        </p:txBody>
      </p:sp>
      <p:pic>
        <p:nvPicPr>
          <p:cNvPr id="1026" name="Picture 2" descr="7 Toxic Thinking Mistakes That Will Keep You From Being Mentally Strong |  Inc.com">
            <a:extLst>
              <a:ext uri="{FF2B5EF4-FFF2-40B4-BE49-F238E27FC236}">
                <a16:creationId xmlns="" xmlns:a16="http://schemas.microsoft.com/office/drawing/2014/main" id="{578A4080-4031-B749-8D77-E02419974D00}"/>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352800" y="3771900"/>
            <a:ext cx="5486400" cy="30861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893998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sraksts 3">
            <a:extLst>
              <a:ext uri="{FF2B5EF4-FFF2-40B4-BE49-F238E27FC236}">
                <a16:creationId xmlns:a16="http://schemas.microsoft.com/office/drawing/2014/main" xmlns="" id="{13A6F55A-93F3-44E7-9339-69136DD5BF5A}"/>
              </a:ext>
            </a:extLst>
          </p:cNvPr>
          <p:cNvSpPr txBox="1">
            <a:spLocks/>
          </p:cNvSpPr>
          <p:nvPr/>
        </p:nvSpPr>
        <p:spPr>
          <a:xfrm>
            <a:off x="766173" y="1494672"/>
            <a:ext cx="10515600" cy="176702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dirty="0"/>
              <a:t>Tikumiskās audzināšanas programma «e-TAP»</a:t>
            </a:r>
          </a:p>
        </p:txBody>
      </p:sp>
      <p:sp>
        <p:nvSpPr>
          <p:cNvPr id="5" name="Teksta vietturis 4">
            <a:extLst>
              <a:ext uri="{FF2B5EF4-FFF2-40B4-BE49-F238E27FC236}">
                <a16:creationId xmlns:a16="http://schemas.microsoft.com/office/drawing/2014/main" xmlns="" id="{978E98D7-0704-4C63-A129-5D9F78E2784A}"/>
              </a:ext>
            </a:extLst>
          </p:cNvPr>
          <p:cNvSpPr txBox="1">
            <a:spLocks/>
          </p:cNvSpPr>
          <p:nvPr/>
        </p:nvSpPr>
        <p:spPr>
          <a:xfrm>
            <a:off x="910227" y="2637223"/>
            <a:ext cx="10515600" cy="2525620"/>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lv-LV" dirty="0"/>
              <a:t>Resursi pieejami: </a:t>
            </a:r>
            <a:r>
              <a:rPr lang="lv-LV" dirty="0">
                <a:hlinkClick r:id="rId2"/>
              </a:rPr>
              <a:t>www.arete.lu.lv</a:t>
            </a:r>
            <a:endParaRPr lang="lv-LV" dirty="0"/>
          </a:p>
          <a:p>
            <a:pPr>
              <a:lnSpc>
                <a:spcPct val="120000"/>
              </a:lnSpc>
              <a:spcBef>
                <a:spcPts val="0"/>
              </a:spcBef>
              <a:spcAft>
                <a:spcPts val="600"/>
              </a:spcAft>
            </a:pPr>
            <a:endParaRPr lang="lv-LV" sz="1600" dirty="0"/>
          </a:p>
          <a:p>
            <a:pPr marL="0" indent="0">
              <a:lnSpc>
                <a:spcPct val="120000"/>
              </a:lnSpc>
              <a:spcBef>
                <a:spcPts val="0"/>
              </a:spcBef>
              <a:spcAft>
                <a:spcPts val="600"/>
              </a:spcAft>
              <a:buNone/>
            </a:pPr>
            <a:r>
              <a:rPr lang="lv-LV" sz="1600" dirty="0"/>
              <a:t>Programmas administrators: Dr. Manuels </a:t>
            </a:r>
            <a:r>
              <a:rPr lang="lv-LV" sz="1600" dirty="0" err="1"/>
              <a:t>Fernandezs</a:t>
            </a:r>
            <a:r>
              <a:rPr lang="lv-LV" sz="1600" dirty="0"/>
              <a:t>. </a:t>
            </a:r>
            <a:r>
              <a:rPr lang="lv-LV" sz="1600" dirty="0">
                <a:hlinkClick r:id="rId3"/>
              </a:rPr>
              <a:t>manuels.fernandezs@lu.lv</a:t>
            </a:r>
            <a:r>
              <a:rPr lang="lv-LV" sz="1600" dirty="0"/>
              <a:t>, +371 26253625</a:t>
            </a:r>
          </a:p>
          <a:p>
            <a:pPr marL="0" indent="0">
              <a:lnSpc>
                <a:spcPct val="120000"/>
              </a:lnSpc>
              <a:spcBef>
                <a:spcPts val="0"/>
              </a:spcBef>
              <a:spcAft>
                <a:spcPts val="600"/>
              </a:spcAft>
              <a:buFontTx/>
              <a:buNone/>
              <a:defRPr/>
            </a:pPr>
            <a:r>
              <a:rPr lang="lv-LV" sz="1600" dirty="0"/>
              <a:t>Latvijas Universitātes Pedagoģijas, psiholoģijas un mākslas fakultātes Pedagoģijas zinātniskā institūta vadošais pētnieks</a:t>
            </a:r>
          </a:p>
          <a:p>
            <a:pPr marL="0" indent="0">
              <a:lnSpc>
                <a:spcPct val="120000"/>
              </a:lnSpc>
              <a:spcBef>
                <a:spcPts val="0"/>
              </a:spcBef>
              <a:spcAft>
                <a:spcPts val="600"/>
              </a:spcAft>
              <a:buNone/>
              <a:defRPr/>
            </a:pPr>
            <a:r>
              <a:rPr lang="lv-LV" sz="1600" dirty="0"/>
              <a:t>Imantas 7. līnija 1, 223. telpa, Rīga, LV-1083, Latvija</a:t>
            </a:r>
          </a:p>
          <a:p>
            <a:pPr marL="0" indent="0">
              <a:buNone/>
            </a:pPr>
            <a:r>
              <a:rPr lang="lv-LV" sz="1200" i="1" dirty="0"/>
              <a:t>"Digitālas mācību programmas piemērotības un </a:t>
            </a:r>
            <a:r>
              <a:rPr lang="lv-LV" sz="1200" i="1" dirty="0" err="1"/>
              <a:t>īstenojamības</a:t>
            </a:r>
            <a:r>
              <a:rPr lang="lv-LV" sz="1200" i="1" dirty="0"/>
              <a:t> izpēte jauniešu tikumiskajai audzināšanai Latvijas izglītības iestādēs (no 5 līdz 15 gadu vecumā)" (01.12.2020-31.12.2021). </a:t>
            </a:r>
            <a:r>
              <a:rPr lang="lv-LV" sz="1200" dirty="0"/>
              <a:t>Projekta Nr. lzp-2020/2-0277; LU reģistrācijas </a:t>
            </a:r>
            <a:r>
              <a:rPr lang="lv-LV" sz="1200" dirty="0" err="1"/>
              <a:t>Nr</a:t>
            </a:r>
            <a:r>
              <a:rPr lang="lv-LV" sz="1200" dirty="0"/>
              <a:t>: LZP2020/95</a:t>
            </a:r>
            <a:endParaRPr lang="lv-LV" sz="1600" dirty="0"/>
          </a:p>
        </p:txBody>
      </p:sp>
    </p:spTree>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0CB591748CD0A439CF06DA0AEB62A91" ma:contentTypeVersion="10" ma:contentTypeDescription="Create a new document." ma:contentTypeScope="" ma:versionID="1a39272c8cb3131bcb089328dd00b9a7">
  <xsd:schema xmlns:xsd="http://www.w3.org/2001/XMLSchema" xmlns:xs="http://www.w3.org/2001/XMLSchema" xmlns:p="http://schemas.microsoft.com/office/2006/metadata/properties" xmlns:ns2="bcd8bb90-b1cb-4fe5-8892-66ea2dba031d" targetNamespace="http://schemas.microsoft.com/office/2006/metadata/properties" ma:root="true" ma:fieldsID="cdbfa7f0a99ab17c0b3637ecfca3044c" ns2:_="">
    <xsd:import namespace="bcd8bb90-b1cb-4fe5-8892-66ea2dba031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d8bb90-b1cb-4fe5-8892-66ea2dba03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701ECEE-7B07-4840-AF9A-2005EBD020EC}">
  <ds:schemaRefs>
    <ds:schemaRef ds:uri="http://schemas.microsoft.com/office/infopath/2007/PartnerControls"/>
    <ds:schemaRef ds:uri="http://www.w3.org/XML/1998/namespace"/>
    <ds:schemaRef ds:uri="http://purl.org/dc/elements/1.1/"/>
    <ds:schemaRef ds:uri="http://schemas.microsoft.com/office/2006/documentManagement/types"/>
    <ds:schemaRef ds:uri="http://purl.org/dc/dcmitype/"/>
    <ds:schemaRef ds:uri="http://schemas.openxmlformats.org/package/2006/metadata/core-properties"/>
    <ds:schemaRef ds:uri="bcd8bb90-b1cb-4fe5-8892-66ea2dba031d"/>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8C144D05-BEEF-48AA-B484-BA31DDA5C01C}">
  <ds:schemaRefs>
    <ds:schemaRef ds:uri="http://schemas.microsoft.com/sharepoint/v3/contenttype/forms"/>
  </ds:schemaRefs>
</ds:datastoreItem>
</file>

<file path=customXml/itemProps3.xml><?xml version="1.0" encoding="utf-8"?>
<ds:datastoreItem xmlns:ds="http://schemas.openxmlformats.org/officeDocument/2006/customXml" ds:itemID="{0D2769DA-B0BB-4C5B-B589-31637F1A65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d8bb90-b1cb-4fe5-8892-66ea2dba03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TotalTime>
  <Words>204</Words>
  <Application>Microsoft Office PowerPoint</Application>
  <PresentationFormat>Custom</PresentationFormat>
  <Paragraphs>25</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dizains</vt:lpstr>
      <vt:lpstr>Slide 1</vt:lpstr>
      <vt:lpstr>1.Savā žurnālā paskaties, cik daudz laika pie ekrāna esi pavadījis 24 stundu laikā! Vai tevi tas pārsteidza? Kāpēc?  2.Vai bija atšķirība starp laiku, ko biji aprēķinājis iepriekš, un patiesībā pavadīto laiku pie ekrāna?  3.Vai ievēroji kādu no pazīmēm, kas liecina, ka esi pavadījis pārāk daudz laika pie ekrāna? </vt:lpstr>
      <vt:lpstr>Slide 3</vt:lpstr>
      <vt:lpstr>Kādas aktivitātes no tām, kas neietver skatīšanos ekrānā, tev patīk?   Ko, darot šādas aktivitātes, tu iegūsti tādu, ko nevarētu iegūt no aktivitātēm pie ekrāna?   </vt:lpstr>
      <vt:lpstr>Kādi ieradumi tev palīdzētu nodrošināt, ka nepavadi pie ekrāna pārāk daudz laika?   Piemērs, dodoties gulēt, tu vari atstāt telefonu un/vai planšetdatoru citā istabā.</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Manuel Joaquin Fernandez Gonzalez</dc:creator>
  <cp:lastModifiedBy>Arturs</cp:lastModifiedBy>
  <cp:revision>7</cp:revision>
  <dcterms:created xsi:type="dcterms:W3CDTF">2020-11-03T15:34:55Z</dcterms:created>
  <dcterms:modified xsi:type="dcterms:W3CDTF">2021-10-15T13:01:12Z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0x010100E0CB591748CD0A439CF06DA0AEB62A91</vt:lpwstr>
  </property>
</Properties>
</file>