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B1888-35A1-4F32-B8F8-3061D8984764}" v="9" dt="2021-08-23T14:28:32.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āte Balandīna" userId="724c8780-c7e3-4d85-a0a7-cddd1c3a6593" providerId="ADAL" clId="{6B4B1888-35A1-4F32-B8F8-3061D8984764}"/>
    <pc:docChg chg="custSel addSld delSld modSld sldOrd modMainMaster">
      <pc:chgData name="Beāte Balandīna" userId="724c8780-c7e3-4d85-a0a7-cddd1c3a6593" providerId="ADAL" clId="{6B4B1888-35A1-4F32-B8F8-3061D8984764}" dt="2021-08-23T14:28:59.934" v="227" actId="1076"/>
      <pc:docMkLst>
        <pc:docMk/>
      </pc:docMkLst>
      <pc:sldChg chg="addSp modSp">
        <pc:chgData name="Beāte Balandīna" userId="724c8780-c7e3-4d85-a0a7-cddd1c3a6593" providerId="ADAL" clId="{6B4B1888-35A1-4F32-B8F8-3061D8984764}" dt="2021-08-23T14:27:55.266" v="222" actId="1076"/>
        <pc:sldMkLst>
          <pc:docMk/>
          <pc:sldMk cId="1325734162" sldId="256"/>
        </pc:sldMkLst>
        <pc:picChg chg="add mod">
          <ac:chgData name="Beāte Balandīna" userId="724c8780-c7e3-4d85-a0a7-cddd1c3a6593" providerId="ADAL" clId="{6B4B1888-35A1-4F32-B8F8-3061D8984764}" dt="2021-08-23T14:27:55.266" v="222" actId="1076"/>
          <ac:picMkLst>
            <pc:docMk/>
            <pc:sldMk cId="1325734162" sldId="256"/>
            <ac:picMk id="1026" creationId="{993CDDDF-634E-4825-8363-B5BA33752BA9}"/>
          </ac:picMkLst>
        </pc:picChg>
      </pc:sldChg>
      <pc:sldChg chg="addSp modSp new add">
        <pc:chgData name="Beāte Balandīna" userId="724c8780-c7e3-4d85-a0a7-cddd1c3a6593" providerId="ADAL" clId="{6B4B1888-35A1-4F32-B8F8-3061D8984764}" dt="2021-08-23T14:28:59.934" v="227" actId="1076"/>
        <pc:sldMkLst>
          <pc:docMk/>
          <pc:sldMk cId="3380639998" sldId="257"/>
        </pc:sldMkLst>
        <pc:spChg chg="add mod">
          <ac:chgData name="Beāte Balandīna" userId="724c8780-c7e3-4d85-a0a7-cddd1c3a6593" providerId="ADAL" clId="{6B4B1888-35A1-4F32-B8F8-3061D8984764}" dt="2021-08-23T14:28:59.934" v="227" actId="1076"/>
          <ac:spMkLst>
            <pc:docMk/>
            <pc:sldMk cId="3380639998" sldId="257"/>
            <ac:spMk id="2" creationId="{597B3F6E-C84E-41FF-A20D-B09D888A3145}"/>
          </ac:spMkLst>
        </pc:spChg>
        <pc:spChg chg="add mod">
          <ac:chgData name="Beāte Balandīna" userId="724c8780-c7e3-4d85-a0a7-cddd1c3a6593" providerId="ADAL" clId="{6B4B1888-35A1-4F32-B8F8-3061D8984764}" dt="2021-08-23T14:21:54.966" v="7" actId="5793"/>
          <ac:spMkLst>
            <pc:docMk/>
            <pc:sldMk cId="3380639998" sldId="257"/>
            <ac:spMk id="3" creationId="{1B1192EC-C1FF-4633-986F-8A73A6206550}"/>
          </ac:spMkLst>
        </pc:spChg>
      </pc:sldChg>
      <pc:sldChg chg="modSp new add ord">
        <pc:chgData name="Beāte Balandīna" userId="724c8780-c7e3-4d85-a0a7-cddd1c3a6593" providerId="ADAL" clId="{6B4B1888-35A1-4F32-B8F8-3061D8984764}" dt="2021-08-23T14:24:55.505" v="211"/>
        <pc:sldMkLst>
          <pc:docMk/>
          <pc:sldMk cId="3947803648" sldId="258"/>
        </pc:sldMkLst>
        <pc:spChg chg="mod">
          <ac:chgData name="Beāte Balandīna" userId="724c8780-c7e3-4d85-a0a7-cddd1c3a6593" providerId="ADAL" clId="{6B4B1888-35A1-4F32-B8F8-3061D8984764}" dt="2021-08-23T14:24:25.368" v="165" actId="1076"/>
          <ac:spMkLst>
            <pc:docMk/>
            <pc:sldMk cId="3947803648" sldId="258"/>
            <ac:spMk id="2" creationId="{F6784D2C-55EF-4368-8447-EFC9B1A32463}"/>
          </ac:spMkLst>
        </pc:spChg>
        <pc:spChg chg="mod">
          <ac:chgData name="Beāte Balandīna" userId="724c8780-c7e3-4d85-a0a7-cddd1c3a6593" providerId="ADAL" clId="{6B4B1888-35A1-4F32-B8F8-3061D8984764}" dt="2021-08-23T14:24:39.263" v="209" actId="1076"/>
          <ac:spMkLst>
            <pc:docMk/>
            <pc:sldMk cId="3947803648" sldId="258"/>
            <ac:spMk id="3" creationId="{E38DDF0E-AA63-407D-9827-A9E6B688056E}"/>
          </ac:spMkLst>
        </pc:spChg>
      </pc:sldChg>
      <pc:sldChg chg="del">
        <pc:chgData name="Beāte Balandīna" userId="724c8780-c7e3-4d85-a0a7-cddd1c3a6593" providerId="ADAL" clId="{6B4B1888-35A1-4F32-B8F8-3061D8984764}" dt="2021-08-23T14:21:35.276" v="0" actId="47"/>
        <pc:sldMkLst>
          <pc:docMk/>
          <pc:sldMk cId="0" sldId="262"/>
        </pc:sldMkLst>
      </pc:sldChg>
      <pc:sldMasterChg chg="addSp modSp delSldLayout">
        <pc:chgData name="Beāte Balandīna" userId="724c8780-c7e3-4d85-a0a7-cddd1c3a6593" providerId="ADAL" clId="{6B4B1888-35A1-4F32-B8F8-3061D8984764}" dt="2021-08-23T14:28:41.632" v="226" actId="1076"/>
        <pc:sldMasterMkLst>
          <pc:docMk/>
          <pc:sldMasterMk cId="1041628065" sldId="2147483648"/>
        </pc:sldMasterMkLst>
        <pc:picChg chg="add mod">
          <ac:chgData name="Beāte Balandīna" userId="724c8780-c7e3-4d85-a0a7-cddd1c3a6593" providerId="ADAL" clId="{6B4B1888-35A1-4F32-B8F8-3061D8984764}" dt="2021-08-23T14:28:41.632" v="226" actId="1076"/>
          <ac:picMkLst>
            <pc:docMk/>
            <pc:sldMasterMk cId="1041628065" sldId="2147483648"/>
            <ac:picMk id="7" creationId="{F0252ECA-E614-4735-93B2-ECFFD68DE16D}"/>
          </ac:picMkLst>
        </pc:picChg>
        <pc:picChg chg="add mod">
          <ac:chgData name="Beāte Balandīna" userId="724c8780-c7e3-4d85-a0a7-cddd1c3a6593" providerId="ADAL" clId="{6B4B1888-35A1-4F32-B8F8-3061D8984764}" dt="2021-08-23T14:28:35.668" v="224" actId="1076"/>
          <ac:picMkLst>
            <pc:docMk/>
            <pc:sldMasterMk cId="1041628065" sldId="2147483648"/>
            <ac:picMk id="8" creationId="{0BAC4EB9-E572-4F99-8910-BE3C160344F7}"/>
          </ac:picMkLst>
        </pc:picChg>
        <pc:picChg chg="add mod">
          <ac:chgData name="Beāte Balandīna" userId="724c8780-c7e3-4d85-a0a7-cddd1c3a6593" providerId="ADAL" clId="{6B4B1888-35A1-4F32-B8F8-3061D8984764}" dt="2021-08-23T14:28:35.668" v="224" actId="1076"/>
          <ac:picMkLst>
            <pc:docMk/>
            <pc:sldMasterMk cId="1041628065" sldId="2147483648"/>
            <ac:picMk id="9" creationId="{18AB03F8-8109-4B51-B0B2-93834571D28A}"/>
          </ac:picMkLst>
        </pc:picChg>
        <pc:sldLayoutChg chg="del">
          <pc:chgData name="Beāte Balandīna" userId="724c8780-c7e3-4d85-a0a7-cddd1c3a6593" providerId="ADAL" clId="{6B4B1888-35A1-4F32-B8F8-3061D8984764}" dt="2021-08-23T14:21:35.276" v="0" actId="47"/>
          <pc:sldLayoutMkLst>
            <pc:docMk/>
            <pc:sldMasterMk cId="1041628065" sldId="2147483648"/>
            <pc:sldLayoutMk cId="3812267171"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5A4F5-EB82-482F-A24B-7A63CA543C59}"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15B94-14E9-4489-AF76-A80B66FDC57C}"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Atsauce attēlam: </a:t>
            </a:r>
            <a:r>
              <a:rPr lang="en-GB" dirty="0"/>
              <a:t>https://</a:t>
            </a:r>
            <a:r>
              <a:rPr lang="en-GB" dirty="0" err="1"/>
              <a:t>blog.hypeinnovation.com</a:t>
            </a:r>
            <a:r>
              <a:rPr lang="en-GB" dirty="0"/>
              <a:t>/</a:t>
            </a:r>
            <a:r>
              <a:rPr lang="en-GB" dirty="0" err="1"/>
              <a:t>hs</a:t>
            </a:r>
            <a:r>
              <a:rPr lang="en-GB" dirty="0"/>
              <a:t>-fs/hub/314186/file-1481236430-jpg/Blog/innovators-</a:t>
            </a:r>
            <a:r>
              <a:rPr lang="en-GB" dirty="0" err="1"/>
              <a:t>dilemma.jpg</a:t>
            </a:r>
            <a:endParaRPr lang="x-none" dirty="0"/>
          </a:p>
        </p:txBody>
      </p:sp>
      <p:sp>
        <p:nvSpPr>
          <p:cNvPr id="4" name="Slide Number Placeholder 3"/>
          <p:cNvSpPr>
            <a:spLocks noGrp="1"/>
          </p:cNvSpPr>
          <p:nvPr>
            <p:ph type="sldNum" sz="quarter" idx="5"/>
          </p:nvPr>
        </p:nvSpPr>
        <p:spPr/>
        <p:txBody>
          <a:bodyPr/>
          <a:lstStyle/>
          <a:p>
            <a:fld id="{4E4B5188-8E64-4F43-AB1A-03BB528290CB}" type="slidenum">
              <a:rPr lang="x-none" smtClean="0"/>
              <a:pPr/>
              <a:t>1</a:t>
            </a:fld>
            <a:endParaRPr lang="x-none"/>
          </a:p>
        </p:txBody>
      </p:sp>
    </p:spTree>
    <p:extLst>
      <p:ext uri="{BB962C8B-B14F-4D97-AF65-F5344CB8AC3E}">
        <p14:creationId xmlns="" xmlns:p14="http://schemas.microsoft.com/office/powerpoint/2010/main" val="169386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Atsauce attēlam: </a:t>
            </a:r>
            <a:r>
              <a:rPr lang="en-GB" dirty="0"/>
              <a:t>https://</a:t>
            </a:r>
            <a:r>
              <a:rPr lang="en-GB" dirty="0" err="1"/>
              <a:t>m.media-amazon.com</a:t>
            </a:r>
            <a:r>
              <a:rPr lang="en-GB" dirty="0"/>
              <a:t>/images/M/MV5BMTY1NjAzNzE1MV5BMl5BanBnXkFtZTYwNTk0ODc0._V1_UY1200_CR85,0,630,1200_AL_.jpg</a:t>
            </a:r>
            <a:endParaRPr lang="x-none" dirty="0"/>
          </a:p>
        </p:txBody>
      </p:sp>
      <p:sp>
        <p:nvSpPr>
          <p:cNvPr id="4" name="Slide Number Placeholder 3"/>
          <p:cNvSpPr>
            <a:spLocks noGrp="1"/>
          </p:cNvSpPr>
          <p:nvPr>
            <p:ph type="sldNum" sz="quarter" idx="5"/>
          </p:nvPr>
        </p:nvSpPr>
        <p:spPr/>
        <p:txBody>
          <a:bodyPr/>
          <a:lstStyle/>
          <a:p>
            <a:fld id="{4E4B5188-8E64-4F43-AB1A-03BB528290CB}" type="slidenum">
              <a:rPr lang="x-none" smtClean="0"/>
              <a:pPr/>
              <a:t>2</a:t>
            </a:fld>
            <a:endParaRPr lang="x-none"/>
          </a:p>
        </p:txBody>
      </p:sp>
    </p:spTree>
    <p:extLst>
      <p:ext uri="{BB962C8B-B14F-4D97-AF65-F5344CB8AC3E}">
        <p14:creationId xmlns="" xmlns:p14="http://schemas.microsoft.com/office/powerpoint/2010/main" val="3826327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B30D3DC-C4FA-4793-9808-68944278365B}"/>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xmlns="" id="{9BE289DF-968F-4744-A598-01CC2A00F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xmlns="" id="{36D25A3D-0AB0-49E9-9C29-54B9C507F245}"/>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3FC9A225-819F-4B47-9B77-A6A4BA06F7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97141391-3A99-4139-82F3-CE7B686CAF84}"/>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174846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9ADC635-290A-4BED-99E3-80D7BC0849A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xmlns="" id="{EBBDF9A7-ACB6-43F7-94B7-B2E05BFA42D6}"/>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7585F320-52CC-48EF-BC8F-A7B939E08142}"/>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BADC7319-69A9-4343-9E3B-356B25EDF20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A2EF1D98-05E5-425B-9A03-F6016850BDF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110859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xmlns="" id="{49A610F3-2192-4692-B41B-7150A44FE36A}"/>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xmlns="" id="{AF9B2761-9E88-4EF4-85AB-3FB1A78736EB}"/>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86E77638-C527-40BA-BFDF-D4D7D6755258}"/>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2DF87FA5-821F-4067-8AB4-504C6D07761B}"/>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507FCCAE-3367-4886-969F-1BF49D72CDE0}"/>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736717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0E149B01-D9D5-419D-B446-F37A56C33BE7}"/>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5D74C0DA-42F4-4AB6-A04A-38B6BCAB2D35}"/>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BD88B265-61E0-48EC-8452-166EA0AF1BBA}"/>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F78162FB-7551-4809-8FD3-48F873F26413}"/>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C559018F-2951-4F0C-92C8-01899BCB162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81702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20E9978-E777-4B08-B8C4-E754EDBCB6BA}"/>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xmlns="" id="{74B83B3D-FF61-45C5-9815-BA7AF3BCB2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xmlns="" id="{4A538CA0-F12A-4E89-AD59-9C7A09C4A082}"/>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42C95B20-B34A-4FB3-BD62-2B145BFF97D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FE21C0B2-E821-4C46-9172-21DBF175D51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87103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5F0BACE-74F1-4A9F-AE2D-4F11777B856F}"/>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FD63BFF4-0D01-4782-8E30-6B4B1F6AECF6}"/>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xmlns="" id="{4187AC55-2FB9-4C39-A8FE-9980EAF3D2B0}"/>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xmlns="" id="{8BF5C40C-235D-40BD-A724-82A1739495C4}"/>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EC3E09F6-6363-4C72-9304-15F0C4DCA505}"/>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F7F5795C-1B2A-40DF-ABB0-27B9E649BE7C}"/>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252128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EF975B9-7EE7-4066-8F16-C1212B116D6E}"/>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xmlns="" id="{FD149E36-7623-4833-8CE4-18417E021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xmlns="" id="{6F4CEC71-A39D-4F0F-B984-A9D2421996A6}"/>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xmlns="" id="{AE09964A-CBC2-4DD0-9BF1-7E77F8767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xmlns="" id="{E4ABA299-E9B8-4A78-9152-254927E99A14}"/>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xmlns="" id="{FD9FE09D-79EB-4C30-AFDF-06F6B34A304B}"/>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8" name="Kājenes vietturis 7">
            <a:extLst>
              <a:ext uri="{FF2B5EF4-FFF2-40B4-BE49-F238E27FC236}">
                <a16:creationId xmlns:a16="http://schemas.microsoft.com/office/drawing/2014/main" xmlns="" id="{F5B38440-16AB-4DF4-B65A-6D649F526BA5}"/>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xmlns="" id="{18289291-411A-4430-AE8B-0A90CB2CC2E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89995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5CA25F8C-0A4A-4D81-ADB9-754A348816D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xmlns="" id="{02308188-94C8-4AB5-9255-9A300FC2043C}"/>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4" name="Kājenes vietturis 3">
            <a:extLst>
              <a:ext uri="{FF2B5EF4-FFF2-40B4-BE49-F238E27FC236}">
                <a16:creationId xmlns:a16="http://schemas.microsoft.com/office/drawing/2014/main" xmlns="" id="{4D2B509F-33AC-441E-91FA-3A7E9383DA6B}"/>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xmlns="" id="{079EC995-095F-4BFB-B360-8D60DD07328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50103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xmlns="" id="{AF09579F-3A31-455A-B733-3D2BBC21DE2A}"/>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3" name="Kājenes vietturis 2">
            <a:extLst>
              <a:ext uri="{FF2B5EF4-FFF2-40B4-BE49-F238E27FC236}">
                <a16:creationId xmlns:a16="http://schemas.microsoft.com/office/drawing/2014/main" xmlns="" id="{41E8326D-A643-48DD-AC3A-20E6AF648E8C}"/>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xmlns="" id="{9F9351E2-6DF0-4C18-909A-4C78927DB2A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47750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2F68B60-6F62-484A-8EE8-C363834CDDD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xmlns="" id="{AF42AEA7-88C9-441A-B7CD-481B2316E6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xmlns="" id="{AB958680-2840-4B86-A3A1-B8CEE2853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37350ACA-3676-4DC9-A800-3AE094F8B000}"/>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624E938C-0154-4F89-A186-3C87CD0491BB}"/>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D8333E7C-95FE-4D72-A70C-5BA91DF22C41}"/>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97855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C20D04D-4C9F-41D9-8382-55388573F5F8}"/>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xmlns="" id="{1683FFE8-838F-4F60-B5AF-206412C7A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xmlns="" id="{E7A5539B-BD2A-46B4-9B5D-B909263F1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D51F85EB-5A88-41F5-93E7-84B0660F2F09}"/>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B7A853C5-88D2-41CC-BB3B-E577402A266C}"/>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94D95757-513C-4203-8E49-C09E1FCB4A5D}"/>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12242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xmlns="" id="{61DB5182-98B5-4E0C-98E3-79FC7B2562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xmlns="" id="{66D10CE1-0334-42B2-A0FD-1A21B5D99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2CC5D03C-0FAF-4545-BAC1-08C98C799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AD314941-F6EB-4329-BF1A-F5919E2A69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xmlns="" id="{515402DD-6AA3-4FBD-800F-F40094D96E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90F6D-1DD6-46C3-8A4E-8F3608A4DF60}" type="slidenum">
              <a:rPr lang="lv-LV" smtClean="0"/>
              <a:pPr/>
              <a:t>‹#›</a:t>
            </a:fld>
            <a:endParaRPr lang="lv-LV"/>
          </a:p>
        </p:txBody>
      </p:sp>
      <p:pic>
        <p:nvPicPr>
          <p:cNvPr id="9" name="Attēls 8">
            <a:extLst>
              <a:ext uri="{FF2B5EF4-FFF2-40B4-BE49-F238E27FC236}">
                <a16:creationId xmlns:a16="http://schemas.microsoft.com/office/drawing/2014/main" xmlns="" id="{18AB03F8-8109-4B51-B0B2-93834571D28A}"/>
              </a:ext>
            </a:extLst>
          </p:cNvPr>
          <p:cNvPicPr>
            <a:picLocks noChangeAspect="1"/>
          </p:cNvPicPr>
          <p:nvPr userDrawn="1"/>
        </p:nvPicPr>
        <p:blipFill>
          <a:blip r:embed="rId14" cstate="print"/>
          <a:stretch>
            <a:fillRect/>
          </a:stretch>
        </p:blipFill>
        <p:spPr>
          <a:xfrm>
            <a:off x="61404" y="5941074"/>
            <a:ext cx="2105522" cy="743831"/>
          </a:xfrm>
          <a:prstGeom prst="rect">
            <a:avLst/>
          </a:prstGeom>
        </p:spPr>
      </p:pic>
      <p:pic>
        <p:nvPicPr>
          <p:cNvPr id="10" name="Attēls 7">
            <a:extLst>
              <a:ext uri="{FF2B5EF4-FFF2-40B4-BE49-F238E27FC236}">
                <a16:creationId xmlns:a16="http://schemas.microsoft.com/office/drawing/2014/main" xmlns="" xmlns:lc="http://schemas.openxmlformats.org/drawingml/2006/lockedCanvas" id="{AB3E88F5-45B7-4538-93B5-2715D014B94A}"/>
              </a:ext>
            </a:extLst>
          </p:cNvPr>
          <p:cNvPicPr>
            <a:picLocks noChangeAspect="1"/>
          </p:cNvPicPr>
          <p:nvPr userDrawn="1"/>
        </p:nvPicPr>
        <p:blipFill>
          <a:blip r:embed="rId15" cstate="print">
            <a:extLst>
              <a:ext uri="{BEBA8EAE-BF5A-486C-A8C5-ECC9F3942E4B}">
                <a14:imgProps xmlns:a14="http://schemas.microsoft.com/office/drawing/2010/main" xmlns="" xmlns:lc="http://schemas.openxmlformats.org/drawingml/2006/lockedCanva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p14="http://schemas.microsoft.com/office/powerpoint/2010/main" xmlns="" val="104162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2121AB13-17E8-D74A-9460-DB603018B22D}"/>
              </a:ext>
            </a:extLst>
          </p:cNvPr>
          <p:cNvSpPr/>
          <p:nvPr/>
        </p:nvSpPr>
        <p:spPr>
          <a:xfrm>
            <a:off x="315338" y="1335641"/>
            <a:ext cx="6096000" cy="3477875"/>
          </a:xfrm>
          <a:prstGeom prst="rect">
            <a:avLst/>
          </a:prstGeom>
        </p:spPr>
        <p:txBody>
          <a:bodyPr>
            <a:spAutoFit/>
          </a:bodyPr>
          <a:lstStyle/>
          <a:p>
            <a:pPr algn="ctr"/>
            <a:r>
              <a:rPr lang="lv-LV" sz="4400" b="1" dirty="0">
                <a:solidFill>
                  <a:srgbClr val="000000"/>
                </a:solidFill>
                <a:latin typeface="Calibri Light" panose="020F0302020204030204" pitchFamily="34" charset="0"/>
              </a:rPr>
              <a:t>1. klase </a:t>
            </a:r>
            <a:r>
              <a:rPr lang="lv-LV" sz="4400" dirty="0">
                <a:solidFill>
                  <a:srgbClr val="000000"/>
                </a:solidFill>
                <a:latin typeface="Calibri Light" panose="020F0302020204030204" pitchFamily="34" charset="0"/>
              </a:rPr>
              <a:t>​</a:t>
            </a:r>
            <a:r>
              <a:rPr lang="lv-LV" sz="4400" dirty="0">
                <a:latin typeface="Calibri Light" panose="020F0302020204030204" pitchFamily="34" charset="0"/>
              </a:rPr>
              <a:t>​</a:t>
            </a:r>
            <a:br>
              <a:rPr lang="lv-LV" sz="4400" dirty="0">
                <a:latin typeface="Calibri Light" panose="020F0302020204030204" pitchFamily="34" charset="0"/>
              </a:rPr>
            </a:br>
            <a:r>
              <a:rPr lang="lv-LV" sz="4400" dirty="0">
                <a:solidFill>
                  <a:srgbClr val="000000"/>
                </a:solidFill>
                <a:latin typeface="Calibri Light" panose="020F0302020204030204" pitchFamily="34" charset="0"/>
              </a:rPr>
              <a:t>​</a:t>
            </a:r>
            <a:r>
              <a:rPr lang="lv-LV" sz="4400" dirty="0">
                <a:latin typeface="Calibri Light" panose="020F0302020204030204" pitchFamily="34" charset="0"/>
              </a:rPr>
              <a:t>​</a:t>
            </a:r>
            <a:br>
              <a:rPr lang="lv-LV" sz="4400" dirty="0">
                <a:latin typeface="Calibri Light" panose="020F0302020204030204" pitchFamily="34" charset="0"/>
              </a:rPr>
            </a:br>
            <a:r>
              <a:rPr lang="lv-LV" sz="4400" b="1" dirty="0">
                <a:solidFill>
                  <a:srgbClr val="000000"/>
                </a:solidFill>
                <a:latin typeface="Calibri Light" panose="020F0302020204030204" pitchFamily="34" charset="0"/>
              </a:rPr>
              <a:t>Tēma: Ekrānlaiks</a:t>
            </a:r>
            <a:r>
              <a:rPr lang="lv-LV" sz="4400" dirty="0">
                <a:solidFill>
                  <a:srgbClr val="000000"/>
                </a:solidFill>
                <a:latin typeface="Calibri Light" panose="020F0302020204030204" pitchFamily="34" charset="0"/>
              </a:rPr>
              <a:t>​</a:t>
            </a:r>
            <a:r>
              <a:rPr lang="lv-LV" sz="4400" dirty="0">
                <a:latin typeface="Calibri Light" panose="020F0302020204030204" pitchFamily="34" charset="0"/>
              </a:rPr>
              <a:t>​</a:t>
            </a:r>
            <a:br>
              <a:rPr lang="lv-LV" sz="4400" dirty="0">
                <a:latin typeface="Calibri Light" panose="020F0302020204030204" pitchFamily="34" charset="0"/>
              </a:rPr>
            </a:br>
            <a:r>
              <a:rPr lang="lv-LV" sz="4400" b="1" dirty="0">
                <a:solidFill>
                  <a:srgbClr val="000000"/>
                </a:solidFill>
                <a:latin typeface="Calibri Light" panose="020F0302020204030204" pitchFamily="34" charset="0"/>
              </a:rPr>
              <a:t>3. nodarbība: Pie ekrāna pavadītā laika dilemmas</a:t>
            </a:r>
            <a:endParaRPr lang="x-none" sz="4400" dirty="0"/>
          </a:p>
        </p:txBody>
      </p:sp>
      <p:sp>
        <p:nvSpPr>
          <p:cNvPr id="4" name="Rectangle 3">
            <a:extLst>
              <a:ext uri="{FF2B5EF4-FFF2-40B4-BE49-F238E27FC236}">
                <a16:creationId xmlns="" xmlns:a16="http://schemas.microsoft.com/office/drawing/2014/main" id="{0CCA1D8A-71D0-FF4C-9C40-5832C3FE13F3}"/>
              </a:ext>
            </a:extLst>
          </p:cNvPr>
          <p:cNvSpPr/>
          <p:nvPr/>
        </p:nvSpPr>
        <p:spPr>
          <a:xfrm>
            <a:off x="1125257" y="5074273"/>
            <a:ext cx="4476162" cy="369332"/>
          </a:xfrm>
          <a:prstGeom prst="rect">
            <a:avLst/>
          </a:prstGeom>
        </p:spPr>
        <p:txBody>
          <a:bodyPr wrap="none">
            <a:spAutoFit/>
          </a:bodyPr>
          <a:lstStyle/>
          <a:p>
            <a:r>
              <a:rPr lang="lv-LV" dirty="0">
                <a:solidFill>
                  <a:srgbClr val="000000"/>
                </a:solidFill>
                <a:latin typeface="Calibri" panose="020F0502020204030204" pitchFamily="34" charset="0"/>
              </a:rPr>
              <a:t>Tikumiskās audzināšanas programma «</a:t>
            </a:r>
            <a:r>
              <a:rPr lang="lv-LV" dirty="0" err="1">
                <a:solidFill>
                  <a:srgbClr val="000000"/>
                </a:solidFill>
                <a:latin typeface="Calibri" panose="020F0502020204030204" pitchFamily="34" charset="0"/>
              </a:rPr>
              <a:t>e</a:t>
            </a:r>
            <a:r>
              <a:rPr lang="lv-LV" dirty="0">
                <a:solidFill>
                  <a:srgbClr val="000000"/>
                </a:solidFill>
                <a:latin typeface="Calibri" panose="020F0502020204030204" pitchFamily="34" charset="0"/>
              </a:rPr>
              <a:t>-TAP»​</a:t>
            </a:r>
            <a:endParaRPr lang="x-none" dirty="0"/>
          </a:p>
        </p:txBody>
      </p:sp>
      <p:pic>
        <p:nvPicPr>
          <p:cNvPr id="1026" name="Picture 2" descr="Is There a New Innovator&amp;#39;s Dilemma?">
            <a:extLst>
              <a:ext uri="{FF2B5EF4-FFF2-40B4-BE49-F238E27FC236}">
                <a16:creationId xmlns="" xmlns:a16="http://schemas.microsoft.com/office/drawing/2014/main" id="{D414DFFE-6D95-AE4A-90F7-7B71CF38E7C9}"/>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275414" y="1511066"/>
            <a:ext cx="3747873" cy="374787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8638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p:cNvSpPr>
            <a:spLocks noChangeArrowheads="1"/>
          </p:cNvSpPr>
          <p:nvPr/>
        </p:nvSpPr>
        <p:spPr bwMode="auto">
          <a:xfrm>
            <a:off x="3277715" y="1271991"/>
            <a:ext cx="7162188" cy="4055546"/>
          </a:xfrm>
          <a:prstGeom prst="horizontalScroll">
            <a:avLst>
              <a:gd name="adj" fmla="val 12500"/>
            </a:avLst>
          </a:prstGeom>
          <a:noFill/>
          <a:ln w="25400">
            <a:solidFill>
              <a:srgbClr val="000000"/>
            </a:solidFill>
            <a:round/>
            <a:headEnd/>
            <a:tailEnd/>
          </a:ln>
          <a:effectLst/>
          <a:extLst>
            <a:ext uri="{909E8E84-426E-40DD-AFC4-6F175D3DCCD1}">
              <a14:hiddenFill xmlns="" xmlns:a14="http://schemas.microsoft.com/office/drawing/2010/main">
                <a:solidFill>
                  <a:srgbClr val="5B9BD5"/>
                </a:solidFill>
              </a14:hiddenFill>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lv-LV" sz="2400" dirty="0"/>
              <a:t>Tehnoloģijas var būt mūsu labākais draugs, taču tās var būt arī lielākais pāridarītājs. Tehnoloģijas izjauc mūsu personīgo stāstu, traucē mūsu domām lidot un mums aizsapņoties, traucē iztēloties brīnumainas lietas, jo esam pārāk aizņemti ar mobilajiem tālruņiem, nākot mājup no kafejnīcas.</a:t>
            </a:r>
          </a:p>
          <a:p>
            <a:endParaRPr lang="lv-LV" sz="2400" dirty="0"/>
          </a:p>
          <a:p>
            <a:r>
              <a:rPr lang="lv-LV" sz="2400" dirty="0"/>
              <a:t>                                                   Stīvens Spīlbergs </a:t>
            </a:r>
            <a:r>
              <a:rPr lang="en-GB" altLang="en-US" sz="2400" b="0" i="0" u="none" strike="noStrike" cap="none" normalizeH="0" baseline="0" dirty="0">
                <a:ln>
                  <a:noFill/>
                </a:ln>
                <a:effectLst/>
                <a:latin typeface="Calibri" panose="020F0502020204030204" pitchFamily="34" charset="0"/>
              </a:rPr>
              <a:t/>
            </a:r>
            <a:br>
              <a:rPr lang="en-GB" altLang="en-US" sz="2400" b="0" i="0" u="none" strike="noStrike" cap="none" normalizeH="0" baseline="0" dirty="0">
                <a:ln>
                  <a:noFill/>
                </a:ln>
                <a:effectLst/>
                <a:latin typeface="Calibri" panose="020F0502020204030204" pitchFamily="34" charset="0"/>
              </a:rPr>
            </a:b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even Spielberg - IMDb">
            <a:extLst>
              <a:ext uri="{FF2B5EF4-FFF2-40B4-BE49-F238E27FC236}">
                <a16:creationId xmlns="" xmlns:a16="http://schemas.microsoft.com/office/drawing/2014/main" id="{6EBC13C8-4DAA-F74E-B88F-816A18ADCAA7}"/>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12594" y="1271991"/>
            <a:ext cx="2264859" cy="431401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1424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4361" y="1569562"/>
            <a:ext cx="3776160" cy="4832092"/>
          </a:xfrm>
          <a:prstGeom prst="rect">
            <a:avLst/>
          </a:prstGeom>
          <a:noFill/>
        </p:spPr>
        <p:txBody>
          <a:bodyPr wrap="square" lIns="91440" tIns="45720" rIns="91440" bIns="45720" rtlCol="0" anchor="t">
            <a:spAutoFit/>
          </a:bodyPr>
          <a:lstStyle/>
          <a:p>
            <a:r>
              <a:rPr lang="lv-LV" sz="2800" dirty="0"/>
              <a:t>1.Kādu problēmu saskati? </a:t>
            </a:r>
          </a:p>
          <a:p>
            <a:endParaRPr lang="lv-LV" sz="2800" dirty="0"/>
          </a:p>
          <a:p>
            <a:r>
              <a:rPr lang="lv-LV" sz="2800" dirty="0"/>
              <a:t>2.Kā tu justos? </a:t>
            </a:r>
          </a:p>
          <a:p>
            <a:endParaRPr lang="lv-LV" sz="2800" dirty="0"/>
          </a:p>
          <a:p>
            <a:r>
              <a:rPr lang="lv-LV" sz="2800" dirty="0"/>
              <a:t>3.Kādi tikumi tiek pausti šajā situācijā? </a:t>
            </a:r>
          </a:p>
          <a:p>
            <a:endParaRPr lang="lv-LV" sz="2800" dirty="0"/>
          </a:p>
          <a:p>
            <a:r>
              <a:rPr lang="lv-LV" sz="2800" dirty="0"/>
              <a:t>4.Kāds, tavuprāt, ir saprātīgs risinājums? Kāpēc?</a:t>
            </a:r>
          </a:p>
        </p:txBody>
      </p:sp>
      <p:sp>
        <p:nvSpPr>
          <p:cNvPr id="9" name="AutoShape 2"/>
          <p:cNvSpPr>
            <a:spLocks noChangeArrowheads="1"/>
          </p:cNvSpPr>
          <p:nvPr/>
        </p:nvSpPr>
        <p:spPr bwMode="auto">
          <a:xfrm>
            <a:off x="4086586" y="158778"/>
            <a:ext cx="7889789" cy="5237425"/>
          </a:xfrm>
          <a:prstGeom prst="cloudCallout">
            <a:avLst>
              <a:gd name="adj1" fmla="val 45079"/>
              <a:gd name="adj2" fmla="val 63116"/>
            </a:avLst>
          </a:prstGeom>
          <a:noFill/>
          <a:ln w="25400">
            <a:solidFill>
              <a:srgbClr val="000000"/>
            </a:solidFill>
            <a:round/>
            <a:headEnd/>
            <a:tailEnd/>
          </a:ln>
          <a:effectLst/>
          <a:extLst>
            <a:ext uri="{909E8E84-426E-40DD-AFC4-6F175D3DCCD1}">
              <a14:hiddenFill xmlns="" xmlns:a14="http://schemas.microsoft.com/office/drawing/2010/main">
                <a:solidFill>
                  <a:srgbClr val="5B9BD5"/>
                </a:solidFill>
              </a14:hiddenFill>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lv-LV" sz="2400" dirty="0"/>
          </a:p>
          <a:p>
            <a:pPr algn="ctr"/>
            <a:endParaRPr lang="lv-LV" sz="2400" dirty="0"/>
          </a:p>
          <a:p>
            <a:pPr algn="ctr"/>
            <a:r>
              <a:rPr lang="lv-LV" sz="2400" dirty="0"/>
              <a:t>Tu tūlīt pārspēsi rekordu savā mīļākajā datorspēlē, bet mamma sauc tevi pusdienās. Tu uzliec pauzi un ej uz ēdamistabu. Kad mamma vaicā, ko tu darīji, tu saki, ka gatavoji projektu skolai. Kā apbalvojumu par darbu pie skolas projekta mamma ļauj tev ilgāk paspēlēt datorspēles.</a:t>
            </a:r>
          </a:p>
        </p:txBody>
      </p:sp>
    </p:spTree>
    <p:extLst>
      <p:ext uri="{BB962C8B-B14F-4D97-AF65-F5344CB8AC3E}">
        <p14:creationId xmlns="" xmlns:p14="http://schemas.microsoft.com/office/powerpoint/2010/main" val="73567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letter pape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61629" y="675697"/>
            <a:ext cx="3613653" cy="541783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p:cNvSpPr/>
          <p:nvPr/>
        </p:nvSpPr>
        <p:spPr>
          <a:xfrm>
            <a:off x="1119808" y="1043731"/>
            <a:ext cx="2891625" cy="4770537"/>
          </a:xfrm>
          <a:prstGeom prst="rect">
            <a:avLst/>
          </a:prstGeom>
        </p:spPr>
        <p:txBody>
          <a:bodyPr wrap="square" lIns="91440" tIns="45720" rIns="91440" bIns="45720" anchor="t">
            <a:spAutoFit/>
          </a:bodyPr>
          <a:lstStyle/>
          <a:p>
            <a:r>
              <a:rPr lang="lv-LV" sz="1600" dirty="0"/>
              <a:t>Sveika, Kristīne!</a:t>
            </a:r>
          </a:p>
          <a:p>
            <a:endParaRPr lang="lv-LV" sz="1600" dirty="0"/>
          </a:p>
          <a:p>
            <a:r>
              <a:rPr lang="lv-LV" sz="1600" dirty="0"/>
              <a:t>Domāju, ka man ir problēma. Kad pārāk ilgi neizmantoju telefonu, sajūtu trauksmi un paniku. Es pārbaudu savu telefonu, tiklīdz pamostos un vēl īsi pirms aizmiegu. Dažreiz es tajā ieskatos pat nakts vidū. Kad pārnāku no skolas, izmantoju viedierīces, lai pildītu mājasdarbus, skatītos </a:t>
            </a:r>
            <a:r>
              <a:rPr lang="lv-LV" sz="1600" i="1" dirty="0"/>
              <a:t>YouTube</a:t>
            </a:r>
            <a:r>
              <a:rPr lang="lv-LV" sz="1600" dirty="0"/>
              <a:t> video un spēlētu videospēles. Es visu laiku jūtos noguris un īgns. Man ir sajūta, ka nekontrolēju to, kas notiek. Vai tu vari man palīdzēt? </a:t>
            </a:r>
          </a:p>
          <a:p>
            <a:endParaRPr lang="lv-LV" sz="1600" dirty="0"/>
          </a:p>
          <a:p>
            <a:r>
              <a:rPr lang="lv-LV" sz="1600" dirty="0"/>
              <a:t>                                   Jānis, 9 gadi</a:t>
            </a:r>
            <a:endParaRPr lang="lv-LV" sz="1600" dirty="0">
              <a:cs typeface="Calibri"/>
            </a:endParaRPr>
          </a:p>
        </p:txBody>
      </p:sp>
      <p:sp>
        <p:nvSpPr>
          <p:cNvPr id="3" name="Rectangle 2"/>
          <p:cNvSpPr/>
          <p:nvPr/>
        </p:nvSpPr>
        <p:spPr>
          <a:xfrm>
            <a:off x="4469612" y="2521059"/>
            <a:ext cx="7850073" cy="1815882"/>
          </a:xfrm>
          <a:prstGeom prst="rect">
            <a:avLst/>
          </a:prstGeom>
        </p:spPr>
        <p:txBody>
          <a:bodyPr wrap="square" lIns="91440" tIns="45720" rIns="91440" bIns="45720" anchor="t">
            <a:spAutoFit/>
          </a:bodyPr>
          <a:lstStyle/>
          <a:p>
            <a:r>
              <a:rPr lang="lv-LV" sz="2800" dirty="0"/>
              <a:t>Ko tu vari ieteikt, lai palīdzētu?  </a:t>
            </a:r>
          </a:p>
          <a:p>
            <a:endParaRPr lang="lv-LV" sz="2800" dirty="0"/>
          </a:p>
          <a:p>
            <a:r>
              <a:rPr lang="lv-LV" sz="2800" dirty="0"/>
              <a:t>Uzraksti Jānim vēstuli, sniedzot ieteikumus un atbalstu!</a:t>
            </a:r>
            <a:endParaRPr lang="lv-LV" sz="2800" dirty="0">
              <a:cs typeface="Calibri"/>
            </a:endParaRPr>
          </a:p>
        </p:txBody>
      </p:sp>
      <p:sp>
        <p:nvSpPr>
          <p:cNvPr id="7" name="TextBox 6"/>
          <p:cNvSpPr txBox="1"/>
          <p:nvPr/>
        </p:nvSpPr>
        <p:spPr>
          <a:xfrm>
            <a:off x="0" y="6581001"/>
            <a:ext cx="2051436" cy="276999"/>
          </a:xfrm>
          <a:prstGeom prst="rect">
            <a:avLst/>
          </a:prstGeom>
          <a:noFill/>
        </p:spPr>
        <p:txBody>
          <a:bodyPr wrap="square" rtlCol="0">
            <a:spAutoFit/>
          </a:bodyPr>
          <a:lstStyle/>
          <a:p>
            <a:r>
              <a:rPr lang="lv-LV" sz="1200" dirty="0"/>
              <a:t>foto</a:t>
            </a:r>
            <a:r>
              <a:rPr lang="en-GB" sz="1200" dirty="0"/>
              <a:t>:flikr.com</a:t>
            </a:r>
          </a:p>
        </p:txBody>
      </p:sp>
    </p:spTree>
    <p:extLst>
      <p:ext uri="{BB962C8B-B14F-4D97-AF65-F5344CB8AC3E}">
        <p14:creationId xmlns="" xmlns:p14="http://schemas.microsoft.com/office/powerpoint/2010/main" val="146646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6096000" y="937752"/>
            <a:ext cx="4570142" cy="4129056"/>
          </a:xfrm>
          <a:prstGeom prst="rect">
            <a:avLst/>
          </a:prstGeom>
        </p:spPr>
      </p:pic>
      <p:sp>
        <p:nvSpPr>
          <p:cNvPr id="8" name="TextBox 7"/>
          <p:cNvSpPr txBox="1"/>
          <p:nvPr/>
        </p:nvSpPr>
        <p:spPr>
          <a:xfrm>
            <a:off x="9176470" y="4789809"/>
            <a:ext cx="3562185" cy="276999"/>
          </a:xfrm>
          <a:prstGeom prst="rect">
            <a:avLst/>
          </a:prstGeom>
          <a:noFill/>
        </p:spPr>
        <p:txBody>
          <a:bodyPr wrap="square" rtlCol="0">
            <a:spAutoFit/>
          </a:bodyPr>
          <a:lstStyle/>
          <a:p>
            <a:r>
              <a:rPr lang="lv-LV" sz="1200" dirty="0"/>
              <a:t>Attēls</a:t>
            </a:r>
            <a:r>
              <a:rPr lang="en-GB" sz="1200" dirty="0"/>
              <a:t>: commons.wikimedia.org</a:t>
            </a:r>
          </a:p>
        </p:txBody>
      </p:sp>
      <p:sp>
        <p:nvSpPr>
          <p:cNvPr id="9" name="TextBox 8"/>
          <p:cNvSpPr txBox="1"/>
          <p:nvPr/>
        </p:nvSpPr>
        <p:spPr>
          <a:xfrm>
            <a:off x="498651" y="1017121"/>
            <a:ext cx="5026880" cy="3970318"/>
          </a:xfrm>
          <a:prstGeom prst="rect">
            <a:avLst/>
          </a:prstGeom>
          <a:noFill/>
        </p:spPr>
        <p:txBody>
          <a:bodyPr wrap="square" lIns="91440" tIns="45720" rIns="91440" bIns="45720" rtlCol="0" anchor="t">
            <a:spAutoFit/>
          </a:bodyPr>
          <a:lstStyle/>
          <a:p>
            <a:pPr algn="just"/>
            <a:r>
              <a:rPr lang="lv-LV" sz="2800" dirty="0"/>
              <a:t>Apvelc savas plaukstas kontūru!</a:t>
            </a:r>
          </a:p>
          <a:p>
            <a:pPr algn="just"/>
            <a:endParaRPr lang="lv-LV" sz="2800" dirty="0"/>
          </a:p>
          <a:p>
            <a:pPr algn="just"/>
            <a:r>
              <a:rPr lang="lv-LV" sz="2800" dirty="0"/>
              <a:t>Pie katra pirksta pieraksti vienu padomu, kā panākt līdzsvaru starp laiku pie ekrāna un citām aktivitātēm.</a:t>
            </a:r>
          </a:p>
          <a:p>
            <a:pPr algn="just"/>
            <a:endParaRPr lang="lv-LV" sz="2800" dirty="0"/>
          </a:p>
          <a:p>
            <a:pPr algn="just"/>
            <a:r>
              <a:rPr lang="lv-LV" sz="2800" dirty="0"/>
              <a:t>Izstāsti savus ieteikumus blakussēdētājam!</a:t>
            </a:r>
            <a:endParaRPr lang="lv-LV" sz="2800" dirty="0">
              <a:cs typeface="Calibri"/>
            </a:endParaRPr>
          </a:p>
        </p:txBody>
      </p:sp>
    </p:spTree>
    <p:extLst>
      <p:ext uri="{BB962C8B-B14F-4D97-AF65-F5344CB8AC3E}">
        <p14:creationId xmlns="" xmlns:p14="http://schemas.microsoft.com/office/powerpoint/2010/main" val="43890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01ECEE-7B07-4840-AF9A-2005EBD020EC}">
  <ds:schemaRefs>
    <ds:schemaRef ds:uri="http://schemas.microsoft.com/office/infopath/2007/PartnerControl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bcd8bb90-b1cb-4fe5-8892-66ea2dba031d"/>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8C144D05-BEEF-48AA-B484-BA31DDA5C01C}">
  <ds:schemaRefs>
    <ds:schemaRef ds:uri="http://schemas.microsoft.com/sharepoint/v3/contenttype/forms"/>
  </ds:schemaRefs>
</ds:datastoreItem>
</file>

<file path=customXml/itemProps3.xml><?xml version="1.0" encoding="utf-8"?>
<ds:datastoreItem xmlns:ds="http://schemas.openxmlformats.org/officeDocument/2006/customXml" ds:itemID="{0D2769DA-B0BB-4C5B-B589-31637F1A6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TotalTime>
  <Words>351</Words>
  <Application>Microsoft Office PowerPoint</Application>
  <PresentationFormat>Custom</PresentationFormat>
  <Paragraphs>41</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dizains</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 Joaquin Fernandez Gonzalez</dc:creator>
  <cp:lastModifiedBy>Arturs</cp:lastModifiedBy>
  <cp:revision>6</cp:revision>
  <dcterms:created xsi:type="dcterms:W3CDTF">2020-11-03T15:34:55Z</dcterms:created>
  <dcterms:modified xsi:type="dcterms:W3CDTF">2021-10-15T13:01:30Z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