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4B1888-35A1-4F32-B8F8-3061D8984764}" v="9" dt="2021-08-23T14:28:32.1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āte Balandīna" userId="724c8780-c7e3-4d85-a0a7-cddd1c3a6593" providerId="ADAL" clId="{6B4B1888-35A1-4F32-B8F8-3061D8984764}"/>
    <pc:docChg chg="custSel addSld delSld modSld sldOrd modMainMaster">
      <pc:chgData name="Beāte Balandīna" userId="724c8780-c7e3-4d85-a0a7-cddd1c3a6593" providerId="ADAL" clId="{6B4B1888-35A1-4F32-B8F8-3061D8984764}" dt="2021-08-23T14:28:59.934" v="227" actId="1076"/>
      <pc:docMkLst>
        <pc:docMk/>
      </pc:docMkLst>
      <pc:sldChg chg="addSp modSp">
        <pc:chgData name="Beāte Balandīna" userId="724c8780-c7e3-4d85-a0a7-cddd1c3a6593" providerId="ADAL" clId="{6B4B1888-35A1-4F32-B8F8-3061D8984764}" dt="2021-08-23T14:27:55.266" v="222" actId="1076"/>
        <pc:sldMkLst>
          <pc:docMk/>
          <pc:sldMk cId="1325734162" sldId="256"/>
        </pc:sldMkLst>
        <pc:picChg chg="add mod">
          <ac:chgData name="Beāte Balandīna" userId="724c8780-c7e3-4d85-a0a7-cddd1c3a6593" providerId="ADAL" clId="{6B4B1888-35A1-4F32-B8F8-3061D8984764}" dt="2021-08-23T14:27:55.266" v="222" actId="1076"/>
          <ac:picMkLst>
            <pc:docMk/>
            <pc:sldMk cId="1325734162" sldId="256"/>
            <ac:picMk id="1026" creationId="{993CDDDF-634E-4825-8363-B5BA33752BA9}"/>
          </ac:picMkLst>
        </pc:picChg>
      </pc:sldChg>
      <pc:sldChg chg="addSp modSp new add">
        <pc:chgData name="Beāte Balandīna" userId="724c8780-c7e3-4d85-a0a7-cddd1c3a6593" providerId="ADAL" clId="{6B4B1888-35A1-4F32-B8F8-3061D8984764}" dt="2021-08-23T14:28:59.934" v="227" actId="1076"/>
        <pc:sldMkLst>
          <pc:docMk/>
          <pc:sldMk cId="3380639998" sldId="257"/>
        </pc:sldMkLst>
        <pc:spChg chg="add mod">
          <ac:chgData name="Beāte Balandīna" userId="724c8780-c7e3-4d85-a0a7-cddd1c3a6593" providerId="ADAL" clId="{6B4B1888-35A1-4F32-B8F8-3061D8984764}" dt="2021-08-23T14:28:59.934" v="227" actId="1076"/>
          <ac:spMkLst>
            <pc:docMk/>
            <pc:sldMk cId="3380639998" sldId="257"/>
            <ac:spMk id="2" creationId="{597B3F6E-C84E-41FF-A20D-B09D888A3145}"/>
          </ac:spMkLst>
        </pc:spChg>
        <pc:spChg chg="add mod">
          <ac:chgData name="Beāte Balandīna" userId="724c8780-c7e3-4d85-a0a7-cddd1c3a6593" providerId="ADAL" clId="{6B4B1888-35A1-4F32-B8F8-3061D8984764}" dt="2021-08-23T14:21:54.966" v="7" actId="5793"/>
          <ac:spMkLst>
            <pc:docMk/>
            <pc:sldMk cId="3380639998" sldId="257"/>
            <ac:spMk id="3" creationId="{1B1192EC-C1FF-4633-986F-8A73A6206550}"/>
          </ac:spMkLst>
        </pc:spChg>
      </pc:sldChg>
      <pc:sldChg chg="modSp new add ord">
        <pc:chgData name="Beāte Balandīna" userId="724c8780-c7e3-4d85-a0a7-cddd1c3a6593" providerId="ADAL" clId="{6B4B1888-35A1-4F32-B8F8-3061D8984764}" dt="2021-08-23T14:24:55.505" v="211"/>
        <pc:sldMkLst>
          <pc:docMk/>
          <pc:sldMk cId="3947803648" sldId="258"/>
        </pc:sldMkLst>
        <pc:spChg chg="mod">
          <ac:chgData name="Beāte Balandīna" userId="724c8780-c7e3-4d85-a0a7-cddd1c3a6593" providerId="ADAL" clId="{6B4B1888-35A1-4F32-B8F8-3061D8984764}" dt="2021-08-23T14:24:25.368" v="165" actId="1076"/>
          <ac:spMkLst>
            <pc:docMk/>
            <pc:sldMk cId="3947803648" sldId="258"/>
            <ac:spMk id="2" creationId="{F6784D2C-55EF-4368-8447-EFC9B1A32463}"/>
          </ac:spMkLst>
        </pc:spChg>
        <pc:spChg chg="mod">
          <ac:chgData name="Beāte Balandīna" userId="724c8780-c7e3-4d85-a0a7-cddd1c3a6593" providerId="ADAL" clId="{6B4B1888-35A1-4F32-B8F8-3061D8984764}" dt="2021-08-23T14:24:39.263" v="209" actId="1076"/>
          <ac:spMkLst>
            <pc:docMk/>
            <pc:sldMk cId="3947803648" sldId="258"/>
            <ac:spMk id="3" creationId="{E38DDF0E-AA63-407D-9827-A9E6B688056E}"/>
          </ac:spMkLst>
        </pc:spChg>
      </pc:sldChg>
      <pc:sldChg chg="del">
        <pc:chgData name="Beāte Balandīna" userId="724c8780-c7e3-4d85-a0a7-cddd1c3a6593" providerId="ADAL" clId="{6B4B1888-35A1-4F32-B8F8-3061D8984764}" dt="2021-08-23T14:21:35.276" v="0" actId="47"/>
        <pc:sldMkLst>
          <pc:docMk/>
          <pc:sldMk cId="0" sldId="262"/>
        </pc:sldMkLst>
      </pc:sldChg>
      <pc:sldMasterChg chg="addSp modSp delSldLayout">
        <pc:chgData name="Beāte Balandīna" userId="724c8780-c7e3-4d85-a0a7-cddd1c3a6593" providerId="ADAL" clId="{6B4B1888-35A1-4F32-B8F8-3061D8984764}" dt="2021-08-23T14:28:41.632" v="226" actId="1076"/>
        <pc:sldMasterMkLst>
          <pc:docMk/>
          <pc:sldMasterMk cId="1041628065" sldId="2147483648"/>
        </pc:sldMasterMkLst>
        <pc:picChg chg="add mod">
          <ac:chgData name="Beāte Balandīna" userId="724c8780-c7e3-4d85-a0a7-cddd1c3a6593" providerId="ADAL" clId="{6B4B1888-35A1-4F32-B8F8-3061D8984764}" dt="2021-08-23T14:28:41.632" v="226" actId="1076"/>
          <ac:picMkLst>
            <pc:docMk/>
            <pc:sldMasterMk cId="1041628065" sldId="2147483648"/>
            <ac:picMk id="7" creationId="{F0252ECA-E614-4735-93B2-ECFFD68DE16D}"/>
          </ac:picMkLst>
        </pc:picChg>
        <pc:picChg chg="add mod">
          <ac:chgData name="Beāte Balandīna" userId="724c8780-c7e3-4d85-a0a7-cddd1c3a6593" providerId="ADAL" clId="{6B4B1888-35A1-4F32-B8F8-3061D8984764}" dt="2021-08-23T14:28:35.668" v="224" actId="1076"/>
          <ac:picMkLst>
            <pc:docMk/>
            <pc:sldMasterMk cId="1041628065" sldId="2147483648"/>
            <ac:picMk id="8" creationId="{0BAC4EB9-E572-4F99-8910-BE3C160344F7}"/>
          </ac:picMkLst>
        </pc:picChg>
        <pc:picChg chg="add mod">
          <ac:chgData name="Beāte Balandīna" userId="724c8780-c7e3-4d85-a0a7-cddd1c3a6593" providerId="ADAL" clId="{6B4B1888-35A1-4F32-B8F8-3061D8984764}" dt="2021-08-23T14:28:35.668" v="224" actId="1076"/>
          <ac:picMkLst>
            <pc:docMk/>
            <pc:sldMasterMk cId="1041628065" sldId="2147483648"/>
            <ac:picMk id="9" creationId="{18AB03F8-8109-4B51-B0B2-93834571D28A}"/>
          </ac:picMkLst>
        </pc:picChg>
        <pc:sldLayoutChg chg="del">
          <pc:chgData name="Beāte Balandīna" userId="724c8780-c7e3-4d85-a0a7-cddd1c3a6593" providerId="ADAL" clId="{6B4B1888-35A1-4F32-B8F8-3061D8984764}" dt="2021-08-23T14:21:35.276" v="0" actId="47"/>
          <pc:sldLayoutMkLst>
            <pc:docMk/>
            <pc:sldMasterMk cId="1041628065" sldId="2147483648"/>
            <pc:sldLayoutMk cId="3812267171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5A4F5-EB82-482F-A24B-7A63CA543C59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15B94-14E9-4489-AF76-A80B66FDC57C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Atsauce attēlam: https://d34u8crftukxnk.cloudfront.net/slackpress/prod/sites/6/collaborative-leadership-hero.jpg 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1B4B8-DD4E-0A47-915E-DD2A138369FF}" type="slidenum">
              <a:rPr lang="x-none" smtClean="0"/>
              <a:pPr/>
              <a:t>1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952227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1B4B8-DD4E-0A47-915E-DD2A138369FF}" type="slidenum">
              <a:rPr lang="x-none" smtClean="0"/>
              <a:pPr/>
              <a:t>2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177782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1B4B8-DD4E-0A47-915E-DD2A138369FF}" type="slidenum">
              <a:rPr lang="x-none" smtClean="0"/>
              <a:pPr/>
              <a:t>4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86706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Atsauce attēlam: </a:t>
            </a:r>
            <a:r>
              <a:rPr lang="en-GB" dirty="0"/>
              <a:t>https://</a:t>
            </a:r>
            <a:r>
              <a:rPr lang="en-GB" dirty="0" err="1"/>
              <a:t>cdn.cnn.com</a:t>
            </a:r>
            <a:r>
              <a:rPr lang="en-GB" dirty="0"/>
              <a:t>/</a:t>
            </a:r>
            <a:r>
              <a:rPr lang="en-GB" dirty="0" err="1"/>
              <a:t>cnnnext</a:t>
            </a:r>
            <a:r>
              <a:rPr lang="en-GB"/>
              <a:t>/dam/assets/171212080928-cnnmoneyimpactworld-super-tease.jpg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1B4B8-DD4E-0A47-915E-DD2A138369FF}" type="slidenum">
              <a:rPr lang="x-none" smtClean="0"/>
              <a:pPr/>
              <a:t>6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791062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CB30D3DC-C4FA-4793-9808-689442783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xmlns="" id="{9BE289DF-968F-4744-A598-01CC2A00F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36D25A3D-0AB0-49E9-9C29-54B9C507F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3FC9A225-819F-4B47-9B77-A6A4BA06F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97141391-3A99-4139-82F3-CE7B686CA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74846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89ADC635-290A-4BED-99E3-80D7BC084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xmlns="" id="{EBBDF9A7-ACB6-43F7-94B7-B2E05BFA4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7585F320-52CC-48EF-BC8F-A7B939E08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BADC7319-69A9-4343-9E3B-356B25EDF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A2EF1D98-05E5-425B-9A03-F6016850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10859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xmlns="" id="{49A610F3-2192-4692-B41B-7150A44FE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xmlns="" id="{AF9B2761-9E88-4EF4-85AB-3FB1A7873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86E77638-C527-40BA-BFDF-D4D7D6755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2DF87FA5-821F-4067-8AB4-504C6D077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507FCCAE-3367-4886-969F-1BF49D72C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736717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556260" y="2377440"/>
            <a:ext cx="10995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0E149B01-D9D5-419D-B446-F37A56C33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5D74C0DA-42F4-4AB6-A04A-38B6BCAB2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BD88B265-61E0-48EC-8452-166EA0AF1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F78162FB-7551-4809-8FD3-48F873F26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C559018F-2951-4F0C-92C8-01899BCB1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817028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820E9978-E777-4B08-B8C4-E754EDBCB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xmlns="" id="{74B83B3D-FF61-45C5-9815-BA7AF3BCB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4A538CA0-F12A-4E89-AD59-9C7A09C4A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42C95B20-B34A-4FB3-BD62-2B145BFF9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FE21C0B2-E821-4C46-9172-21DBF175D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871038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85F0BACE-74F1-4A9F-AE2D-4F11777B8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FD63BFF4-0D01-4782-8E30-6B4B1F6AE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xmlns="" id="{4187AC55-2FB9-4C39-A8FE-9980EAF3D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xmlns="" id="{8BF5C40C-235D-40BD-A724-82A173949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xmlns="" id="{EC3E09F6-6363-4C72-9304-15F0C4DCA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xmlns="" id="{F7F5795C-1B2A-40DF-ABB0-27B9E649B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521286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4EF975B9-7EE7-4066-8F16-C1212B116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xmlns="" id="{FD149E36-7623-4833-8CE4-18417E021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xmlns="" id="{6F4CEC71-A39D-4F0F-B984-A9D242199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xmlns="" id="{AE09964A-CBC2-4DD0-9BF1-7E77F87675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xmlns="" id="{E4ABA299-E9B8-4A78-9152-254927E99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xmlns="" id="{FD9FE09D-79EB-4C30-AFDF-06F6B34A3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xmlns="" id="{F5B38440-16AB-4DF4-B65A-6D649F526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xmlns="" id="{18289291-411A-4430-AE8B-0A90CB2CC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899958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CA25F8C-0A4A-4D81-ADB9-754A34881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xmlns="" id="{02308188-94C8-4AB5-9255-9A300FC20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xmlns="" id="{4D2B509F-33AC-441E-91FA-3A7E9383D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xmlns="" id="{079EC995-095F-4BFB-B360-8D60DD073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501036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xmlns="" id="{AF09579F-3A31-455A-B733-3D2BBC21D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xmlns="" id="{41E8326D-A643-48DD-AC3A-20E6AF648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xmlns="" id="{9F9351E2-6DF0-4C18-909A-4C78927D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47750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E2F68B60-6F62-484A-8EE8-C363834CD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AF42AEA7-88C9-441A-B7CD-481B2316E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xmlns="" id="{AB958680-2840-4B86-A3A1-B8CEE2853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xmlns="" id="{37350ACA-3676-4DC9-A800-3AE094F8B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xmlns="" id="{624E938C-0154-4F89-A186-3C87CD04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xmlns="" id="{D8333E7C-95FE-4D72-A70C-5BA91DF22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978554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4C20D04D-4C9F-41D9-8382-55388573F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xmlns="" id="{1683FFE8-838F-4F60-B5AF-206412C7A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xmlns="" id="{E7A5539B-BD2A-46B4-9B5D-B909263F1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xmlns="" id="{D51F85EB-5A88-41F5-93E7-84B0660F2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xmlns="" id="{B7A853C5-88D2-41CC-BB3B-E577402A2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xmlns="" id="{94D95757-513C-4203-8E49-C09E1FCB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12242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xmlns="" id="{61DB5182-98B5-4E0C-98E3-79FC7B256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xmlns="" id="{66D10CE1-0334-42B2-A0FD-1A21B5D99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2CC5D03C-0FAF-4545-BAC1-08C98C799E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AD314941-F6EB-4329-BF1A-F5919E2A6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515402DD-6AA3-4FBD-800F-F40094D96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xmlns="" id="{18AB03F8-8109-4B51-B0B2-93834571D28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61404" y="5941074"/>
            <a:ext cx="2105522" cy="743831"/>
          </a:xfrm>
          <a:prstGeom prst="rect">
            <a:avLst/>
          </a:prstGeom>
        </p:spPr>
      </p:pic>
      <p:pic>
        <p:nvPicPr>
          <p:cNvPr id="10" name="Attēls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 xmlns="" xmlns:lc="http://schemas.openxmlformats.org/drawingml/2006/lockedCanvas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40467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E-tap_main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0322011" y="4239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162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intl/en_uk/earth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isnstūris 2"/>
          <p:cNvSpPr/>
          <p:nvPr/>
        </p:nvSpPr>
        <p:spPr>
          <a:xfrm>
            <a:off x="1657350" y="1794986"/>
            <a:ext cx="40100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3200" b="1" dirty="0"/>
              <a:t>1. klase ​</a:t>
            </a:r>
          </a:p>
          <a:p>
            <a:pPr algn="ctr"/>
            <a:r>
              <a:rPr lang="lv-LV" sz="3200" b="1" dirty="0"/>
              <a:t>​</a:t>
            </a:r>
          </a:p>
          <a:p>
            <a:pPr algn="ctr"/>
            <a:r>
              <a:rPr lang="lv-LV" sz="3200" b="1" dirty="0"/>
              <a:t>Tēma: Kopienas​</a:t>
            </a:r>
          </a:p>
          <a:p>
            <a:pPr algn="ctr"/>
            <a:r>
              <a:rPr lang="lv-LV" sz="3200" b="1" dirty="0"/>
              <a:t>​</a:t>
            </a:r>
          </a:p>
          <a:p>
            <a:pPr algn="ctr"/>
            <a:r>
              <a:rPr lang="lv-LV" sz="3200" b="1" dirty="0"/>
              <a:t>2. nodarbība: Kur ir mana vietējā kopiena?</a:t>
            </a:r>
            <a:r>
              <a:rPr lang="lv-LV" dirty="0"/>
              <a:t>​</a:t>
            </a:r>
          </a:p>
        </p:txBody>
      </p:sp>
      <p:pic>
        <p:nvPicPr>
          <p:cNvPr id="9" name="Attēls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599" y="1365348"/>
            <a:ext cx="3590925" cy="3590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8209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700" y="638174"/>
            <a:ext cx="11699950" cy="1158875"/>
          </a:xfrm>
        </p:spPr>
        <p:txBody>
          <a:bodyPr>
            <a:normAutofit/>
          </a:bodyPr>
          <a:lstStyle/>
          <a:p>
            <a:r>
              <a:rPr lang="lv-LV" sz="2800" dirty="0"/>
              <a:t>Izmanto</a:t>
            </a:r>
            <a:r>
              <a:rPr lang="en-GB" sz="2800" dirty="0"/>
              <a:t>: </a:t>
            </a:r>
            <a:r>
              <a:rPr lang="en-GB" sz="2800" dirty="0">
                <a:hlinkClick r:id="rId3"/>
              </a:rPr>
              <a:t>https://www.google.co.uk/intl/en_uk/earth/ </a:t>
            </a:r>
            <a:r>
              <a:rPr lang="lv-LV" sz="2800" dirty="0"/>
              <a:t>,lai atrastu savu vietējo kopienu!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504801"/>
            <a:ext cx="3949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Attēls: https://storage.googleapis.com/</a:t>
            </a:r>
            <a:endParaRPr lang="en-GB" sz="1200" dirty="0"/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19425" y="2026773"/>
            <a:ext cx="6539764" cy="36825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2189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8356" y="289700"/>
            <a:ext cx="10256498" cy="1311940"/>
          </a:xfrm>
        </p:spPr>
        <p:txBody>
          <a:bodyPr>
            <a:normAutofit/>
          </a:bodyPr>
          <a:lstStyle/>
          <a:p>
            <a:r>
              <a:rPr lang="lv-LV" sz="2800" dirty="0"/>
              <a:t>Izmanto rajona karti, lai atrastu vietējās kopienas svarīgākās un raksturīgākās vietas, piemēram, parkus, veikalus, baznīcas utt.! Kuras vietas tu apmeklē?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581001"/>
            <a:ext cx="3949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Attēls</a:t>
            </a:r>
            <a:r>
              <a:rPr lang="en-GB" sz="1200" dirty="0"/>
              <a:t>: commons.wikipedia.org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995" y="1910016"/>
            <a:ext cx="3878682" cy="38874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44900" y="2817557"/>
            <a:ext cx="5913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2800" dirty="0"/>
              <a:t>Tu vari izveidot personīgo vietējās kopienas karti, norādot sev svarīgās vietas. </a:t>
            </a:r>
          </a:p>
          <a:p>
            <a:r>
              <a:rPr lang="en-GB" sz="28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04224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741" y="2028826"/>
            <a:ext cx="5415584" cy="2523576"/>
          </a:xfrm>
        </p:spPr>
        <p:txBody>
          <a:bodyPr>
            <a:noAutofit/>
          </a:bodyPr>
          <a:lstStyle/>
          <a:p>
            <a:pPr algn="l"/>
            <a:r>
              <a:rPr lang="lv-LV" sz="2800" dirty="0"/>
              <a:t>Kādi cilvēki strādā vietējās kopienas labā?</a:t>
            </a:r>
            <a:br>
              <a:rPr lang="lv-LV" sz="2800" dirty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lv-LV" sz="2800" dirty="0"/>
              <a:t>Tie var būt autobusu vadītāji, atkritumu savācēji, veikalnieki utt. 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533695"/>
            <a:ext cx="3949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Attēls</a:t>
            </a:r>
            <a:r>
              <a:rPr lang="en-GB" sz="1200" dirty="0"/>
              <a:t>: commons.wikipedia.org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7975" y="1523386"/>
            <a:ext cx="3878682" cy="38874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9055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3106" y="503337"/>
            <a:ext cx="6829425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v-LV" sz="2800" dirty="0">
                <a:latin typeface="+mj-lt"/>
              </a:rPr>
              <a:t>Izvēlies vienu cilvēku, kas strādā tavas kopienas labā, un atbildi uz jautājumiem:</a:t>
            </a:r>
          </a:p>
          <a:p>
            <a:endParaRPr lang="en-GB" sz="2800" dirty="0">
              <a:latin typeface="+mj-lt"/>
            </a:endParaRPr>
          </a:p>
          <a:p>
            <a:pPr>
              <a:buFontTx/>
              <a:buChar char="-"/>
            </a:pPr>
            <a:r>
              <a:rPr lang="lv-LV" sz="2800" dirty="0">
                <a:latin typeface="+mj-lt"/>
              </a:rPr>
              <a:t> Ko šis cilvēks dara kopienas labā?</a:t>
            </a:r>
          </a:p>
          <a:p>
            <a:pPr>
              <a:buFontTx/>
              <a:buChar char="-"/>
            </a:pPr>
            <a:endParaRPr lang="lv-LV" sz="2800" dirty="0">
              <a:latin typeface="+mj-lt"/>
            </a:endParaRPr>
          </a:p>
          <a:p>
            <a:pPr>
              <a:buFontTx/>
              <a:buChar char="-"/>
            </a:pPr>
            <a:r>
              <a:rPr lang="lv-LV" sz="2800" dirty="0">
                <a:latin typeface="+mj-lt"/>
              </a:rPr>
              <a:t> Kādas prasmes viņš izmanto? </a:t>
            </a:r>
          </a:p>
          <a:p>
            <a:r>
              <a:rPr lang="lv-LV" sz="2800" dirty="0">
                <a:latin typeface="+mj-lt"/>
              </a:rPr>
              <a:t/>
            </a:r>
            <a:br>
              <a:rPr lang="lv-LV" sz="2800" dirty="0">
                <a:latin typeface="+mj-lt"/>
              </a:rPr>
            </a:br>
            <a:r>
              <a:rPr lang="lv-LV" sz="2800" dirty="0">
                <a:latin typeface="+mj-lt"/>
              </a:rPr>
              <a:t>- Kādus tikumus viņš attīsta?</a:t>
            </a:r>
            <a:br>
              <a:rPr lang="lv-LV" sz="2800" dirty="0">
                <a:latin typeface="+mj-lt"/>
              </a:rPr>
            </a:br>
            <a:endParaRPr lang="lv-LV" sz="2800" dirty="0">
              <a:latin typeface="+mj-lt"/>
            </a:endParaRPr>
          </a:p>
          <a:p>
            <a:r>
              <a:rPr lang="lv-LV" sz="2800" dirty="0">
                <a:latin typeface="+mj-lt"/>
              </a:rPr>
              <a:t>- Kā viņš mums palīdz?</a:t>
            </a:r>
            <a:br>
              <a:rPr lang="lv-LV" sz="2800" dirty="0">
                <a:latin typeface="+mj-lt"/>
              </a:rPr>
            </a:br>
            <a:endParaRPr lang="lv-LV" sz="2800" dirty="0">
              <a:latin typeface="+mj-lt"/>
            </a:endParaRPr>
          </a:p>
          <a:p>
            <a:r>
              <a:rPr lang="lv-LV" sz="2800" dirty="0">
                <a:latin typeface="+mj-lt"/>
              </a:rPr>
              <a:t>- Kā mēs varam palīdzēt viņam?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5098" y="1491928"/>
            <a:ext cx="3928607" cy="39286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92531" y="5489317"/>
            <a:ext cx="1963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Attēls: </a:t>
            </a:r>
            <a:r>
              <a:rPr lang="en-GB" sz="1200" dirty="0"/>
              <a:t>flikr.com</a:t>
            </a:r>
          </a:p>
        </p:txBody>
      </p:sp>
    </p:spTree>
    <p:extLst>
      <p:ext uri="{BB962C8B-B14F-4D97-AF65-F5344CB8AC3E}">
        <p14:creationId xmlns="" xmlns:p14="http://schemas.microsoft.com/office/powerpoint/2010/main" val="389306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0405" y="1213346"/>
            <a:ext cx="4560568" cy="3657600"/>
          </a:xfrm>
        </p:spPr>
        <p:txBody>
          <a:bodyPr>
            <a:noAutofit/>
          </a:bodyPr>
          <a:lstStyle/>
          <a:p>
            <a:r>
              <a:rPr lang="lv-LV" sz="4000" dirty="0"/>
              <a:t>Kā tu šajā nedēļā varētu izrādīt pateicību kādam no savas kopienas locekļiem?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81947" y="3505590"/>
            <a:ext cx="4449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</a:p>
        </p:txBody>
      </p:sp>
      <p:pic>
        <p:nvPicPr>
          <p:cNvPr id="1026" name="Picture 2" descr="Trading this market could make the world a better place - CNN">
            <a:extLst>
              <a:ext uri="{FF2B5EF4-FFF2-40B4-BE49-F238E27FC236}">
                <a16:creationId xmlns="" xmlns:a16="http://schemas.microsoft.com/office/drawing/2014/main" id="{6BE62825-0413-C94B-B122-23F26AD59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86" y="1706880"/>
            <a:ext cx="6093619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08285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xmlns="" id="{13A6F55A-93F3-44E7-9339-69136DD5BF5A}"/>
              </a:ext>
            </a:extLst>
          </p:cNvPr>
          <p:cNvSpPr txBox="1">
            <a:spLocks/>
          </p:cNvSpPr>
          <p:nvPr/>
        </p:nvSpPr>
        <p:spPr>
          <a:xfrm>
            <a:off x="766173" y="1494672"/>
            <a:ext cx="10515600" cy="176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/>
              <a:t>Tikumiskās audzināšanas programma «e-TAP»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xmlns="" id="{978E98D7-0704-4C63-A129-5D9F78E2784A}"/>
              </a:ext>
            </a:extLst>
          </p:cNvPr>
          <p:cNvSpPr txBox="1">
            <a:spLocks/>
          </p:cNvSpPr>
          <p:nvPr/>
        </p:nvSpPr>
        <p:spPr>
          <a:xfrm>
            <a:off x="910227" y="2637223"/>
            <a:ext cx="10515600" cy="25256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dirty="0"/>
              <a:t>Resursi pieejami: </a:t>
            </a:r>
            <a:r>
              <a:rPr lang="lv-LV" dirty="0">
                <a:hlinkClick r:id="rId2"/>
              </a:rPr>
              <a:t>www.arete.lu.lv</a:t>
            </a:r>
            <a:endParaRPr lang="lv-LV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lv-LV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1600" dirty="0"/>
              <a:t>Programmas administrators: Dr. Manuels </a:t>
            </a:r>
            <a:r>
              <a:rPr lang="lv-LV" sz="1600" dirty="0" err="1"/>
              <a:t>Fernandezs</a:t>
            </a:r>
            <a:r>
              <a:rPr lang="lv-LV" sz="1600" dirty="0"/>
              <a:t>. </a:t>
            </a:r>
            <a:r>
              <a:rPr lang="lv-LV" sz="1600" dirty="0">
                <a:hlinkClick r:id="rId3"/>
              </a:rPr>
              <a:t>manuels.fernandezs@lu.lv</a:t>
            </a:r>
            <a:r>
              <a:rPr lang="lv-LV" sz="1600" dirty="0"/>
              <a:t>, +371 26253625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lv-LV" sz="1600" dirty="0"/>
              <a:t>Latvijas Universitātes Pedagoģijas, psiholoģijas un mākslas fakultātes Pedagoģijas zinātniskā institūta vadošais pētnieks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lv-LV" sz="1600" dirty="0"/>
              <a:t>Imantas 7. līnija 1, 223. telpa, Rīga, LV-1083, Latvija</a:t>
            </a:r>
          </a:p>
          <a:p>
            <a:pPr marL="0" indent="0">
              <a:buNone/>
            </a:pPr>
            <a:r>
              <a:rPr lang="lv-LV" sz="1200" i="1" dirty="0"/>
              <a:t>"Digitālas mācību programmas piemērotības un </a:t>
            </a:r>
            <a:r>
              <a:rPr lang="lv-LV" sz="1200" i="1" dirty="0" err="1"/>
              <a:t>īstenojamības</a:t>
            </a:r>
            <a:r>
              <a:rPr lang="lv-LV" sz="1200" i="1" dirty="0"/>
              <a:t> izpēte jauniešu tikumiskajai audzināšanai Latvijas izglītības iestādēs (no 5 līdz 15 gadu vecumā)" (01.12.2020-31.12.2021). </a:t>
            </a:r>
            <a:r>
              <a:rPr lang="lv-LV" sz="1200" dirty="0"/>
              <a:t>Projekta Nr. lzp-2020/2-0277; LU reģistrācijas </a:t>
            </a:r>
            <a:r>
              <a:rPr lang="lv-LV" sz="1200" dirty="0" err="1"/>
              <a:t>Nr</a:t>
            </a:r>
            <a:r>
              <a:rPr lang="lv-LV" sz="1200" dirty="0"/>
              <a:t>: LZP2020/95</a:t>
            </a:r>
            <a:endParaRPr lang="lv-LV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0" ma:contentTypeDescription="Create a new document." ma:contentTypeScope="" ma:versionID="1a39272c8cb3131bcb089328dd00b9a7">
  <xsd:schema xmlns:xsd="http://www.w3.org/2001/XMLSchema" xmlns:xs="http://www.w3.org/2001/XMLSchema" xmlns:p="http://schemas.microsoft.com/office/2006/metadata/properties" xmlns:ns2="bcd8bb90-b1cb-4fe5-8892-66ea2dba031d" targetNamespace="http://schemas.microsoft.com/office/2006/metadata/properties" ma:root="true" ma:fieldsID="cdbfa7f0a99ab17c0b3637ecfca3044c" ns2:_="">
    <xsd:import namespace="bcd8bb90-b1cb-4fe5-8892-66ea2dba03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01ECEE-7B07-4840-AF9A-2005EBD020EC}">
  <ds:schemaRefs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bcd8bb90-b1cb-4fe5-8892-66ea2dba031d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C144D05-BEEF-48AA-B484-BA31DDA5C0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2769DA-B0BB-4C5B-B589-31637F1A65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242</Words>
  <Application>Microsoft Office PowerPoint</Application>
  <PresentationFormat>Custom</PresentationFormat>
  <Paragraphs>37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dizains</vt:lpstr>
      <vt:lpstr>Slide 1</vt:lpstr>
      <vt:lpstr>Izmanto: https://www.google.co.uk/intl/en_uk/earth/ ,lai atrastu savu vietējo kopienu!</vt:lpstr>
      <vt:lpstr>Izmanto rajona karti, lai atrastu vietējās kopienas svarīgākās un raksturīgākās vietas, piemēram, parkus, veikalus, baznīcas utt.! Kuras vietas tu apmeklē?</vt:lpstr>
      <vt:lpstr>Kādi cilvēki strādā vietējās kopienas labā?  Tie var būt autobusu vadītāji, atkritumu savācēji, veikalnieki utt. </vt:lpstr>
      <vt:lpstr>Slide 5</vt:lpstr>
      <vt:lpstr>Kā tu šajā nedēļā varētu izrādīt pateicību kādam no savas kopienas locekļiem?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Manuel Joaquin Fernandez Gonzalez</dc:creator>
  <cp:lastModifiedBy>Arturs</cp:lastModifiedBy>
  <cp:revision>10</cp:revision>
  <dcterms:created xsi:type="dcterms:W3CDTF">2020-11-03T15:34:55Z</dcterms:created>
  <dcterms:modified xsi:type="dcterms:W3CDTF">2021-10-15T13:00:47Z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</Properties>
</file>