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B1888-35A1-4F32-B8F8-3061D8984764}" v="9" dt="2021-08-23T14:28:32.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āte Balandīna" userId="724c8780-c7e3-4d85-a0a7-cddd1c3a6593" providerId="ADAL" clId="{6B4B1888-35A1-4F32-B8F8-3061D8984764}"/>
    <pc:docChg chg="custSel addSld delSld modSld sldOrd modMainMaster">
      <pc:chgData name="Beāte Balandīna" userId="724c8780-c7e3-4d85-a0a7-cddd1c3a6593" providerId="ADAL" clId="{6B4B1888-35A1-4F32-B8F8-3061D8984764}" dt="2021-08-23T14:28:59.934" v="227" actId="1076"/>
      <pc:docMkLst>
        <pc:docMk/>
      </pc:docMkLst>
      <pc:sldChg chg="addSp modSp">
        <pc:chgData name="Beāte Balandīna" userId="724c8780-c7e3-4d85-a0a7-cddd1c3a6593" providerId="ADAL" clId="{6B4B1888-35A1-4F32-B8F8-3061D8984764}" dt="2021-08-23T14:27:55.266" v="222" actId="1076"/>
        <pc:sldMkLst>
          <pc:docMk/>
          <pc:sldMk cId="1325734162" sldId="256"/>
        </pc:sldMkLst>
        <pc:picChg chg="add mod">
          <ac:chgData name="Beāte Balandīna" userId="724c8780-c7e3-4d85-a0a7-cddd1c3a6593" providerId="ADAL" clId="{6B4B1888-35A1-4F32-B8F8-3061D8984764}" dt="2021-08-23T14:27:55.266" v="222" actId="1076"/>
          <ac:picMkLst>
            <pc:docMk/>
            <pc:sldMk cId="1325734162" sldId="256"/>
            <ac:picMk id="1026" creationId="{993CDDDF-634E-4825-8363-B5BA33752BA9}"/>
          </ac:picMkLst>
        </pc:picChg>
      </pc:sldChg>
      <pc:sldChg chg="addSp modSp new add">
        <pc:chgData name="Beāte Balandīna" userId="724c8780-c7e3-4d85-a0a7-cddd1c3a6593" providerId="ADAL" clId="{6B4B1888-35A1-4F32-B8F8-3061D8984764}" dt="2021-08-23T14:28:59.934" v="227" actId="1076"/>
        <pc:sldMkLst>
          <pc:docMk/>
          <pc:sldMk cId="3380639998" sldId="257"/>
        </pc:sldMkLst>
        <pc:spChg chg="add mod">
          <ac:chgData name="Beāte Balandīna" userId="724c8780-c7e3-4d85-a0a7-cddd1c3a6593" providerId="ADAL" clId="{6B4B1888-35A1-4F32-B8F8-3061D8984764}" dt="2021-08-23T14:28:59.934" v="227" actId="1076"/>
          <ac:spMkLst>
            <pc:docMk/>
            <pc:sldMk cId="3380639998" sldId="257"/>
            <ac:spMk id="2" creationId="{597B3F6E-C84E-41FF-A20D-B09D888A3145}"/>
          </ac:spMkLst>
        </pc:spChg>
        <pc:spChg chg="add mod">
          <ac:chgData name="Beāte Balandīna" userId="724c8780-c7e3-4d85-a0a7-cddd1c3a6593" providerId="ADAL" clId="{6B4B1888-35A1-4F32-B8F8-3061D8984764}" dt="2021-08-23T14:21:54.966" v="7" actId="5793"/>
          <ac:spMkLst>
            <pc:docMk/>
            <pc:sldMk cId="3380639998" sldId="257"/>
            <ac:spMk id="3" creationId="{1B1192EC-C1FF-4633-986F-8A73A6206550}"/>
          </ac:spMkLst>
        </pc:spChg>
      </pc:sldChg>
      <pc:sldChg chg="modSp new add ord">
        <pc:chgData name="Beāte Balandīna" userId="724c8780-c7e3-4d85-a0a7-cddd1c3a6593" providerId="ADAL" clId="{6B4B1888-35A1-4F32-B8F8-3061D8984764}" dt="2021-08-23T14:24:55.505" v="211"/>
        <pc:sldMkLst>
          <pc:docMk/>
          <pc:sldMk cId="3947803648" sldId="258"/>
        </pc:sldMkLst>
        <pc:spChg chg="mod">
          <ac:chgData name="Beāte Balandīna" userId="724c8780-c7e3-4d85-a0a7-cddd1c3a6593" providerId="ADAL" clId="{6B4B1888-35A1-4F32-B8F8-3061D8984764}" dt="2021-08-23T14:24:25.368" v="165" actId="1076"/>
          <ac:spMkLst>
            <pc:docMk/>
            <pc:sldMk cId="3947803648" sldId="258"/>
            <ac:spMk id="2" creationId="{F6784D2C-55EF-4368-8447-EFC9B1A32463}"/>
          </ac:spMkLst>
        </pc:spChg>
        <pc:spChg chg="mod">
          <ac:chgData name="Beāte Balandīna" userId="724c8780-c7e3-4d85-a0a7-cddd1c3a6593" providerId="ADAL" clId="{6B4B1888-35A1-4F32-B8F8-3061D8984764}" dt="2021-08-23T14:24:39.263" v="209" actId="1076"/>
          <ac:spMkLst>
            <pc:docMk/>
            <pc:sldMk cId="3947803648" sldId="258"/>
            <ac:spMk id="3" creationId="{E38DDF0E-AA63-407D-9827-A9E6B688056E}"/>
          </ac:spMkLst>
        </pc:spChg>
      </pc:sldChg>
      <pc:sldChg chg="del">
        <pc:chgData name="Beāte Balandīna" userId="724c8780-c7e3-4d85-a0a7-cddd1c3a6593" providerId="ADAL" clId="{6B4B1888-35A1-4F32-B8F8-3061D8984764}" dt="2021-08-23T14:21:35.276" v="0" actId="47"/>
        <pc:sldMkLst>
          <pc:docMk/>
          <pc:sldMk cId="0" sldId="262"/>
        </pc:sldMkLst>
      </pc:sldChg>
      <pc:sldMasterChg chg="addSp modSp delSldLayout">
        <pc:chgData name="Beāte Balandīna" userId="724c8780-c7e3-4d85-a0a7-cddd1c3a6593" providerId="ADAL" clId="{6B4B1888-35A1-4F32-B8F8-3061D8984764}" dt="2021-08-23T14:28:41.632" v="226" actId="1076"/>
        <pc:sldMasterMkLst>
          <pc:docMk/>
          <pc:sldMasterMk cId="1041628065" sldId="2147483648"/>
        </pc:sldMasterMkLst>
        <pc:picChg chg="add mod">
          <ac:chgData name="Beāte Balandīna" userId="724c8780-c7e3-4d85-a0a7-cddd1c3a6593" providerId="ADAL" clId="{6B4B1888-35A1-4F32-B8F8-3061D8984764}" dt="2021-08-23T14:28:41.632" v="226" actId="1076"/>
          <ac:picMkLst>
            <pc:docMk/>
            <pc:sldMasterMk cId="1041628065" sldId="2147483648"/>
            <ac:picMk id="7" creationId="{F0252ECA-E614-4735-93B2-ECFFD68DE16D}"/>
          </ac:picMkLst>
        </pc:picChg>
        <pc:picChg chg="add mod">
          <ac:chgData name="Beāte Balandīna" userId="724c8780-c7e3-4d85-a0a7-cddd1c3a6593" providerId="ADAL" clId="{6B4B1888-35A1-4F32-B8F8-3061D8984764}" dt="2021-08-23T14:28:35.668" v="224" actId="1076"/>
          <ac:picMkLst>
            <pc:docMk/>
            <pc:sldMasterMk cId="1041628065" sldId="2147483648"/>
            <ac:picMk id="8" creationId="{0BAC4EB9-E572-4F99-8910-BE3C160344F7}"/>
          </ac:picMkLst>
        </pc:picChg>
        <pc:picChg chg="add mod">
          <ac:chgData name="Beāte Balandīna" userId="724c8780-c7e3-4d85-a0a7-cddd1c3a6593" providerId="ADAL" clId="{6B4B1888-35A1-4F32-B8F8-3061D8984764}" dt="2021-08-23T14:28:35.668" v="224" actId="1076"/>
          <ac:picMkLst>
            <pc:docMk/>
            <pc:sldMasterMk cId="1041628065" sldId="2147483648"/>
            <ac:picMk id="9" creationId="{18AB03F8-8109-4B51-B0B2-93834571D28A}"/>
          </ac:picMkLst>
        </pc:picChg>
        <pc:sldLayoutChg chg="del">
          <pc:chgData name="Beāte Balandīna" userId="724c8780-c7e3-4d85-a0a7-cddd1c3a6593" providerId="ADAL" clId="{6B4B1888-35A1-4F32-B8F8-3061D8984764}" dt="2021-08-23T14:21:35.276" v="0" actId="47"/>
          <pc:sldLayoutMkLst>
            <pc:docMk/>
            <pc:sldMasterMk cId="1041628065" sldId="2147483648"/>
            <pc:sldLayoutMk cId="3812267171"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5A4F5-EB82-482F-A24B-7A63CA543C59}"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15B94-14E9-4489-AF76-A80B66FDC57C}"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B30D3DC-C4FA-4793-9808-68944278365B}"/>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xmlns="" id="{9BE289DF-968F-4744-A598-01CC2A00F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xmlns="" id="{36D25A3D-0AB0-49E9-9C29-54B9C507F245}"/>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3FC9A225-819F-4B47-9B77-A6A4BA06F7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97141391-3A99-4139-82F3-CE7B686CAF84}"/>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174846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9ADC635-290A-4BED-99E3-80D7BC0849A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xmlns="" id="{EBBDF9A7-ACB6-43F7-94B7-B2E05BFA42D6}"/>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7585F320-52CC-48EF-BC8F-A7B939E08142}"/>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BADC7319-69A9-4343-9E3B-356B25EDF20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A2EF1D98-05E5-425B-9A03-F6016850BDF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110859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49A610F3-2192-4692-B41B-7150A44FE36A}"/>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xmlns="" id="{AF9B2761-9E88-4EF4-85AB-3FB1A78736E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86E77638-C527-40BA-BFDF-D4D7D6755258}"/>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2DF87FA5-821F-4067-8AB4-504C6D07761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507FCCAE-3367-4886-969F-1BF49D72CDE0}"/>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73671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0E149B01-D9D5-419D-B446-F37A56C33BE7}"/>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5D74C0DA-42F4-4AB6-A04A-38B6BCAB2D35}"/>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BD88B265-61E0-48EC-8452-166EA0AF1BBA}"/>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F78162FB-7551-4809-8FD3-48F873F2641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C559018F-2951-4F0C-92C8-01899BCB162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81702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20E9978-E777-4B08-B8C4-E754EDBCB6B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xmlns="" id="{74B83B3D-FF61-45C5-9815-BA7AF3BCB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xmlns="" id="{4A538CA0-F12A-4E89-AD59-9C7A09C4A082}"/>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42C95B20-B34A-4FB3-BD62-2B145BFF97D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FE21C0B2-E821-4C46-9172-21DBF175D51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87103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5F0BACE-74F1-4A9F-AE2D-4F11777B856F}"/>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FD63BFF4-0D01-4782-8E30-6B4B1F6AECF6}"/>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xmlns="" id="{4187AC55-2FB9-4C39-A8FE-9980EAF3D2B0}"/>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xmlns="" id="{8BF5C40C-235D-40BD-A724-82A1739495C4}"/>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a16="http://schemas.microsoft.com/office/drawing/2014/main" xmlns="" id="{EC3E09F6-6363-4C72-9304-15F0C4DCA505}"/>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F7F5795C-1B2A-40DF-ABB0-27B9E649BE7C}"/>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252128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EF975B9-7EE7-4066-8F16-C1212B116D6E}"/>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xmlns="" id="{FD149E36-7623-4833-8CE4-18417E021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xmlns="" id="{6F4CEC71-A39D-4F0F-B984-A9D2421996A6}"/>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xmlns="" id="{AE09964A-CBC2-4DD0-9BF1-7E77F8767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xmlns="" id="{E4ABA299-E9B8-4A78-9152-254927E99A14}"/>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xmlns="" id="{FD9FE09D-79EB-4C30-AFDF-06F6B34A304B}"/>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8" name="Kājenes vietturis 7">
            <a:extLst>
              <a:ext uri="{FF2B5EF4-FFF2-40B4-BE49-F238E27FC236}">
                <a16:creationId xmlns:a16="http://schemas.microsoft.com/office/drawing/2014/main" xmlns="" id="{F5B38440-16AB-4DF4-B65A-6D649F526BA5}"/>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xmlns="" id="{18289291-411A-4430-AE8B-0A90CB2CC2E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89995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CA25F8C-0A4A-4D81-ADB9-754A348816D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xmlns="" id="{02308188-94C8-4AB5-9255-9A300FC2043C}"/>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4" name="Kājenes vietturis 3">
            <a:extLst>
              <a:ext uri="{FF2B5EF4-FFF2-40B4-BE49-F238E27FC236}">
                <a16:creationId xmlns:a16="http://schemas.microsoft.com/office/drawing/2014/main" xmlns="" id="{4D2B509F-33AC-441E-91FA-3A7E9383DA6B}"/>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xmlns="" id="{079EC995-095F-4BFB-B360-8D60DD07328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50103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AF09579F-3A31-455A-B733-3D2BBC21DE2A}"/>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3" name="Kājenes vietturis 2">
            <a:extLst>
              <a:ext uri="{FF2B5EF4-FFF2-40B4-BE49-F238E27FC236}">
                <a16:creationId xmlns:a16="http://schemas.microsoft.com/office/drawing/2014/main" xmlns="" id="{41E8326D-A643-48DD-AC3A-20E6AF648E8C}"/>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xmlns="" id="{9F9351E2-6DF0-4C18-909A-4C78927DB2A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47750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2F68B60-6F62-484A-8EE8-C363834CDDD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xmlns="" id="{AF42AEA7-88C9-441A-B7CD-481B2316E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xmlns="" id="{AB958680-2840-4B86-A3A1-B8CEE2853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37350ACA-3676-4DC9-A800-3AE094F8B000}"/>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a16="http://schemas.microsoft.com/office/drawing/2014/main" xmlns="" id="{624E938C-0154-4F89-A186-3C87CD0491BB}"/>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D8333E7C-95FE-4D72-A70C-5BA91DF22C41}"/>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97855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C20D04D-4C9F-41D9-8382-55388573F5F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xmlns="" id="{1683FFE8-838F-4F60-B5AF-206412C7A1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xmlns="" id="{E7A5539B-BD2A-46B4-9B5D-B909263F1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D51F85EB-5A88-41F5-93E7-84B0660F2F09}"/>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a16="http://schemas.microsoft.com/office/drawing/2014/main" xmlns="" id="{B7A853C5-88D2-41CC-BB3B-E577402A266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94D95757-513C-4203-8E49-C09E1FCB4A5D}"/>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12242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61DB5182-98B5-4E0C-98E3-79FC7B256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xmlns="" id="{66D10CE1-0334-42B2-A0FD-1A21B5D99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2CC5D03C-0FAF-4545-BAC1-08C98C799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AD314941-F6EB-4329-BF1A-F5919E2A6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xmlns="" id="{515402DD-6AA3-4FBD-800F-F40094D96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90F6D-1DD6-46C3-8A4E-8F3608A4DF60}" type="slidenum">
              <a:rPr lang="lv-LV" smtClean="0"/>
              <a:pPr/>
              <a:t>‹#›</a:t>
            </a:fld>
            <a:endParaRPr lang="lv-LV"/>
          </a:p>
        </p:txBody>
      </p:sp>
      <p:pic>
        <p:nvPicPr>
          <p:cNvPr id="9" name="Attēls 8">
            <a:extLst>
              <a:ext uri="{FF2B5EF4-FFF2-40B4-BE49-F238E27FC236}">
                <a16:creationId xmlns:a16="http://schemas.microsoft.com/office/drawing/2014/main" xmlns="" id="{18AB03F8-8109-4B51-B0B2-93834571D28A}"/>
              </a:ext>
            </a:extLst>
          </p:cNvPr>
          <p:cNvPicPr>
            <a:picLocks noChangeAspect="1"/>
          </p:cNvPicPr>
          <p:nvPr userDrawn="1"/>
        </p:nvPicPr>
        <p:blipFill>
          <a:blip r:embed="rId14" cstate="print"/>
          <a:stretch>
            <a:fillRect/>
          </a:stretch>
        </p:blipFill>
        <p:spPr>
          <a:xfrm>
            <a:off x="61404" y="5941074"/>
            <a:ext cx="2105522" cy="743831"/>
          </a:xfrm>
          <a:prstGeom prst="rect">
            <a:avLst/>
          </a:prstGeom>
        </p:spPr>
      </p:pic>
      <p:pic>
        <p:nvPicPr>
          <p:cNvPr id="10" name="Attēls 7">
            <a:extLst>
              <a:ext uri="{FF2B5EF4-FFF2-40B4-BE49-F238E27FC236}">
                <a16:creationId xmlns:a16="http://schemas.microsoft.com/office/drawing/2014/main" xmlns=""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xmlns=""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p14="http://schemas.microsoft.com/office/powerpoint/2010/main" xmlns="" val="1041628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5714801" y="2561688"/>
            <a:ext cx="6340435" cy="1922251"/>
          </a:xfrm>
        </p:spPr>
        <p:txBody>
          <a:bodyPr vert="horz" lIns="91440" tIns="45720" rIns="91440" bIns="45720" rtlCol="0" anchor="t">
            <a:noAutofit/>
          </a:bodyPr>
          <a:lstStyle/>
          <a:p>
            <a:pPr algn="l"/>
            <a:r>
              <a:rPr lang="en-US" sz="3600" kern="1200" dirty="0">
                <a:latin typeface="+mj-lt"/>
                <a:ea typeface="+mj-ea"/>
                <a:cs typeface="+mj-cs"/>
              </a:rPr>
              <a:t>1. </a:t>
            </a:r>
            <a:r>
              <a:rPr lang="en-US" sz="3600" kern="1200" dirty="0" err="1">
                <a:latin typeface="+mj-lt"/>
                <a:ea typeface="+mj-ea"/>
                <a:cs typeface="+mj-cs"/>
              </a:rPr>
              <a:t>klase</a:t>
            </a:r>
            <a:r>
              <a:rPr lang="en-US" sz="3600" kern="1200" dirty="0">
                <a:latin typeface="+mj-lt"/>
                <a:ea typeface="+mj-ea"/>
                <a:cs typeface="+mj-cs"/>
              </a:rPr>
              <a:t> </a:t>
            </a:r>
            <a:r>
              <a:rPr lang="en-US" sz="3600" kern="1200" dirty="0"/>
              <a:t/>
            </a:r>
            <a:br>
              <a:rPr lang="en-US" sz="3600" kern="1200" dirty="0"/>
            </a:br>
            <a:r>
              <a:rPr lang="en-US" sz="3600" kern="1200" dirty="0"/>
              <a:t/>
            </a:r>
            <a:br>
              <a:rPr lang="en-US" sz="3600" kern="1200" dirty="0"/>
            </a:br>
            <a:r>
              <a:rPr lang="en-US" sz="3600" kern="1200" dirty="0" err="1">
                <a:latin typeface="+mj-lt"/>
                <a:ea typeface="+mj-ea"/>
                <a:cs typeface="+mj-cs"/>
              </a:rPr>
              <a:t>Tēma</a:t>
            </a:r>
            <a:r>
              <a:rPr lang="en-US" sz="3600" kern="1200" dirty="0">
                <a:latin typeface="+mj-lt"/>
                <a:ea typeface="+mj-ea"/>
                <a:cs typeface="+mj-cs"/>
              </a:rPr>
              <a:t>: </a:t>
            </a:r>
            <a:r>
              <a:rPr lang="en-US" sz="3600" kern="1200" dirty="0" err="1">
                <a:latin typeface="+mj-lt"/>
                <a:ea typeface="+mj-ea"/>
                <a:cs typeface="+mj-cs"/>
              </a:rPr>
              <a:t>Veselīgs</a:t>
            </a:r>
            <a:r>
              <a:rPr lang="en-US" sz="3600" kern="1200" dirty="0">
                <a:latin typeface="+mj-lt"/>
                <a:ea typeface="+mj-ea"/>
                <a:cs typeface="+mj-cs"/>
              </a:rPr>
              <a:t> </a:t>
            </a:r>
            <a:r>
              <a:rPr lang="en-US" sz="3600" kern="1200" dirty="0" err="1">
                <a:latin typeface="+mj-lt"/>
                <a:ea typeface="+mj-ea"/>
                <a:cs typeface="+mj-cs"/>
              </a:rPr>
              <a:t>uzturs</a:t>
            </a:r>
            <a:r>
              <a:rPr lang="en-US" sz="3600" kern="1200" dirty="0"/>
              <a:t/>
            </a:r>
            <a:br>
              <a:rPr lang="en-US" sz="3600" kern="1200" dirty="0"/>
            </a:br>
            <a:r>
              <a:rPr lang="en-US" sz="3600" kern="1200" dirty="0"/>
              <a:t/>
            </a:r>
            <a:br>
              <a:rPr lang="en-US" sz="3600" kern="1200" dirty="0"/>
            </a:br>
            <a:r>
              <a:rPr lang="en-US" sz="3600" kern="1200" dirty="0">
                <a:latin typeface="+mj-lt"/>
                <a:ea typeface="+mj-ea"/>
                <a:cs typeface="+mj-cs"/>
              </a:rPr>
              <a:t>3. </a:t>
            </a:r>
            <a:r>
              <a:rPr lang="en-US" sz="3600" kern="1200" dirty="0" err="1">
                <a:latin typeface="+mj-lt"/>
                <a:ea typeface="+mj-ea"/>
                <a:cs typeface="+mj-cs"/>
              </a:rPr>
              <a:t>nodarbība</a:t>
            </a:r>
            <a:r>
              <a:rPr lang="en-US" sz="3600" kern="1200" dirty="0">
                <a:latin typeface="+mj-lt"/>
                <a:ea typeface="+mj-ea"/>
                <a:cs typeface="+mj-cs"/>
              </a:rPr>
              <a:t>: </a:t>
            </a:r>
            <a:r>
              <a:rPr lang="en-US" sz="3600" b="1" kern="1200" dirty="0" err="1">
                <a:latin typeface="+mj-lt"/>
                <a:ea typeface="+mj-ea"/>
                <a:cs typeface="+mj-cs"/>
              </a:rPr>
              <a:t>Vai</a:t>
            </a:r>
            <a:r>
              <a:rPr lang="en-US" sz="3600" b="1" kern="1200" dirty="0">
                <a:latin typeface="+mj-lt"/>
                <a:ea typeface="+mj-ea"/>
                <a:cs typeface="+mj-cs"/>
              </a:rPr>
              <a:t> </a:t>
            </a:r>
            <a:r>
              <a:rPr lang="en-US" sz="3600" b="1" kern="1200" dirty="0" err="1">
                <a:latin typeface="+mj-lt"/>
                <a:ea typeface="+mj-ea"/>
                <a:cs typeface="+mj-cs"/>
              </a:rPr>
              <a:t>reklāma</a:t>
            </a:r>
            <a:r>
              <a:rPr lang="en-US" sz="3600" b="1" kern="1200" dirty="0">
                <a:latin typeface="+mj-lt"/>
                <a:ea typeface="+mj-ea"/>
                <a:cs typeface="+mj-cs"/>
              </a:rPr>
              <a:t> </a:t>
            </a:r>
            <a:r>
              <a:rPr lang="en-US" sz="3600" b="1" kern="1200" dirty="0" err="1">
                <a:latin typeface="+mj-lt"/>
                <a:ea typeface="+mj-ea"/>
                <a:cs typeface="+mj-cs"/>
              </a:rPr>
              <a:t>ietekmē</a:t>
            </a:r>
            <a:r>
              <a:rPr lang="en-US" sz="3600" b="1" kern="1200" dirty="0">
                <a:latin typeface="+mj-lt"/>
                <a:ea typeface="+mj-ea"/>
                <a:cs typeface="+mj-cs"/>
              </a:rPr>
              <a:t> </a:t>
            </a:r>
            <a:r>
              <a:rPr lang="en-US" sz="3600" b="1" kern="1200" dirty="0" err="1">
                <a:latin typeface="+mj-lt"/>
                <a:ea typeface="+mj-ea"/>
                <a:cs typeface="+mj-cs"/>
              </a:rPr>
              <a:t>mūsu</a:t>
            </a:r>
            <a:r>
              <a:rPr lang="en-US" sz="3600" b="1" kern="1200" dirty="0">
                <a:latin typeface="+mj-lt"/>
                <a:ea typeface="+mj-ea"/>
                <a:cs typeface="+mj-cs"/>
              </a:rPr>
              <a:t> </a:t>
            </a:r>
            <a:r>
              <a:rPr lang="en-US" sz="3600" b="1" kern="1200" dirty="0" err="1">
                <a:latin typeface="+mj-lt"/>
                <a:ea typeface="+mj-ea"/>
                <a:cs typeface="+mj-cs"/>
              </a:rPr>
              <a:t>ēdiena</a:t>
            </a:r>
            <a:r>
              <a:rPr lang="en-US" sz="3600" b="1" kern="1200" dirty="0">
                <a:latin typeface="+mj-lt"/>
                <a:ea typeface="+mj-ea"/>
                <a:cs typeface="+mj-cs"/>
              </a:rPr>
              <a:t> </a:t>
            </a:r>
            <a:r>
              <a:rPr lang="en-US" sz="3600" b="1" kern="1200" dirty="0" err="1">
                <a:latin typeface="+mj-lt"/>
                <a:ea typeface="+mj-ea"/>
                <a:cs typeface="+mj-cs"/>
              </a:rPr>
              <a:t>izvēli</a:t>
            </a:r>
            <a:r>
              <a:rPr lang="en-US" sz="3600" b="1" kern="1200" dirty="0">
                <a:latin typeface="+mj-lt"/>
                <a:ea typeface="+mj-ea"/>
                <a:cs typeface="+mj-cs"/>
              </a:rPr>
              <a:t>?</a:t>
            </a:r>
            <a:endParaRPr lang="en-US" sz="3600" kern="1200" dirty="0">
              <a:latin typeface="+mj-lt"/>
              <a:cs typeface="Calibri Light"/>
            </a:endParaRP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5311389" y="5639585"/>
            <a:ext cx="5161606" cy="972180"/>
          </a:xfrm>
        </p:spPr>
        <p:txBody>
          <a:bodyPr vert="horz" lIns="91440" tIns="45720" rIns="91440" bIns="45720" rtlCol="0" anchor="b">
            <a:normAutofit/>
          </a:bodyPr>
          <a:lstStyle/>
          <a:p>
            <a:pPr algn="l"/>
            <a:r>
              <a:rPr lang="en-US" sz="2000" kern="1200">
                <a:solidFill>
                  <a:schemeClr val="tx1"/>
                </a:solidFill>
                <a:latin typeface="+mn-lt"/>
                <a:ea typeface="+mn-ea"/>
                <a:cs typeface="+mn-cs"/>
              </a:rPr>
              <a:t>Tikumiskās audzināšanas programma «e-TAP»</a:t>
            </a:r>
          </a:p>
        </p:txBody>
      </p:sp>
      <p:sp>
        <p:nvSpPr>
          <p:cNvPr id="10" name="Freeform: Shape 9">
            <a:extLst>
              <a:ext uri="{FF2B5EF4-FFF2-40B4-BE49-F238E27FC236}">
                <a16:creationId xmlns="" xmlns:a16="http://schemas.microsoft.com/office/drawing/2014/main" id="{60B21A5C-062F-46C2-8389-53D40F46AA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Рисунок 4">
            <a:extLst>
              <a:ext uri="{FF2B5EF4-FFF2-40B4-BE49-F238E27FC236}">
                <a16:creationId xmlns="" xmlns:a16="http://schemas.microsoft.com/office/drawing/2014/main" id="{65FA11A0-CA9D-4805-80CD-BBFED68FFD67}"/>
              </a:ext>
            </a:extLst>
          </p:cNvPr>
          <p:cNvPicPr>
            <a:picLocks noChangeAspect="1"/>
          </p:cNvPicPr>
          <p:nvPr/>
        </p:nvPicPr>
        <p:blipFill rotWithShape="1">
          <a:blip r:embed="rId2" cstate="print"/>
          <a:srcRect r="51" b="3"/>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12" name="Freeform: Shape 11">
            <a:extLst>
              <a:ext uri="{FF2B5EF4-FFF2-40B4-BE49-F238E27FC236}">
                <a16:creationId xmlns="" xmlns:a16="http://schemas.microsoft.com/office/drawing/2014/main" id="{8A177BCC-4208-4795-8572-4D623BA1E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Рисунок 5">
            <a:extLst>
              <a:ext uri="{FF2B5EF4-FFF2-40B4-BE49-F238E27FC236}">
                <a16:creationId xmlns="" xmlns:a16="http://schemas.microsoft.com/office/drawing/2014/main" id="{19F9486F-DBE9-4E15-B59F-AF644F5FC0B0}"/>
              </a:ext>
            </a:extLst>
          </p:cNvPr>
          <p:cNvPicPr>
            <a:picLocks noChangeAspect="1"/>
          </p:cNvPicPr>
          <p:nvPr/>
        </p:nvPicPr>
        <p:blipFill rotWithShape="1">
          <a:blip r:embed="rId3" cstate="print"/>
          <a:srcRect t="721" r="-4" b="1449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 xmlns:p14="http://schemas.microsoft.com/office/powerpoint/2010/main" val="34485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197" y="688786"/>
            <a:ext cx="7382579" cy="871681"/>
          </a:xfrm>
        </p:spPr>
        <p:txBody>
          <a:bodyPr>
            <a:noAutofit/>
          </a:bodyPr>
          <a:lstStyle/>
          <a:p>
            <a:pPr algn="l"/>
            <a:r>
              <a:rPr lang="lv-LV" sz="3200" b="1"/>
              <a:t>Kuru uzņēmumu logotipu atpazīsti?</a:t>
            </a:r>
            <a:br>
              <a:rPr lang="lv-LV" sz="3200" b="1"/>
            </a:br>
            <a:r>
              <a:rPr lang="lv-LV" sz="3200" b="1"/>
              <a:t>Kādu produktu piedāvā katrs uzņēmums?</a:t>
            </a:r>
            <a:endParaRPr lang="en-GB" sz="3200" b="1"/>
          </a:p>
        </p:txBody>
      </p:sp>
      <p:pic>
        <p:nvPicPr>
          <p:cNvPr id="1028" name="Picture 4" descr="Mc Donalds Logo transparent PNG - StickPNG">
            <a:extLst>
              <a:ext uri="{FF2B5EF4-FFF2-40B4-BE49-F238E27FC236}">
                <a16:creationId xmlns="" xmlns:a16="http://schemas.microsoft.com/office/drawing/2014/main" id="{F0CD55F8-9192-4562-B3D4-CF745DE3AFA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560" y="2642555"/>
            <a:ext cx="2384024" cy="198668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6">
            <a:extLst>
              <a:ext uri="{FF2B5EF4-FFF2-40B4-BE49-F238E27FC236}">
                <a16:creationId xmlns="" xmlns:a16="http://schemas.microsoft.com/office/drawing/2014/main" id="{A40D74DC-D109-4684-8439-D8C7F79EC38D}"/>
              </a:ext>
            </a:extLst>
          </p:cNvPr>
          <p:cNvSpPr/>
          <p:nvPr/>
        </p:nvSpPr>
        <p:spPr>
          <a:xfrm>
            <a:off x="1070781" y="4629242"/>
            <a:ext cx="1467581" cy="276999"/>
          </a:xfrm>
          <a:prstGeom prst="rect">
            <a:avLst/>
          </a:prstGeom>
        </p:spPr>
        <p:txBody>
          <a:bodyPr wrap="none">
            <a:spAutoFit/>
          </a:bodyPr>
          <a:lstStyle/>
          <a:p>
            <a:r>
              <a:rPr lang="en-GB" sz="1200"/>
              <a:t>Image: </a:t>
            </a:r>
            <a:r>
              <a:rPr lang="lv-LV" sz="1200" err="1"/>
              <a:t>stickpng</a:t>
            </a:r>
            <a:r>
              <a:rPr lang="en-GB" sz="1200"/>
              <a:t>.com</a:t>
            </a:r>
          </a:p>
        </p:txBody>
      </p:sp>
      <p:pic>
        <p:nvPicPr>
          <p:cNvPr id="1030" name="Picture 6" descr="symbol logos | Pepsi Logo, Pepsi Symbol, Meaning, History and Evolution | Pepsi  logo, Pepsi, Snapchat logo">
            <a:extLst>
              <a:ext uri="{FF2B5EF4-FFF2-40B4-BE49-F238E27FC236}">
                <a16:creationId xmlns="" xmlns:a16="http://schemas.microsoft.com/office/drawing/2014/main" id="{7E55F5FD-B7E1-4E5E-8B23-FD3EC82EA8A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11991" y="2583392"/>
            <a:ext cx="2562072" cy="210501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6">
            <a:extLst>
              <a:ext uri="{FF2B5EF4-FFF2-40B4-BE49-F238E27FC236}">
                <a16:creationId xmlns="" xmlns:a16="http://schemas.microsoft.com/office/drawing/2014/main" id="{B4C808AC-33B4-402B-BB68-0F80F47EFD30}"/>
              </a:ext>
            </a:extLst>
          </p:cNvPr>
          <p:cNvSpPr/>
          <p:nvPr/>
        </p:nvSpPr>
        <p:spPr>
          <a:xfrm>
            <a:off x="4303233" y="4629241"/>
            <a:ext cx="1475147" cy="276999"/>
          </a:xfrm>
          <a:prstGeom prst="rect">
            <a:avLst/>
          </a:prstGeom>
        </p:spPr>
        <p:txBody>
          <a:bodyPr wrap="none">
            <a:spAutoFit/>
          </a:bodyPr>
          <a:lstStyle/>
          <a:p>
            <a:r>
              <a:rPr lang="en-GB" sz="1200"/>
              <a:t>Image: </a:t>
            </a:r>
            <a:r>
              <a:rPr lang="lv-LV" sz="1200"/>
              <a:t>1000logo.net</a:t>
            </a:r>
            <a:endParaRPr lang="en-GB" sz="1200"/>
          </a:p>
        </p:txBody>
      </p:sp>
      <p:pic>
        <p:nvPicPr>
          <p:cNvPr id="1032" name="Picture 8" descr="Tony the Tiger | Burngoberrie Wiki | Fandom">
            <a:extLst>
              <a:ext uri="{FF2B5EF4-FFF2-40B4-BE49-F238E27FC236}">
                <a16:creationId xmlns="" xmlns:a16="http://schemas.microsoft.com/office/drawing/2014/main" id="{E2D1F816-D524-4B7E-8B67-EB0DFF037221}"/>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87680" y="2053603"/>
            <a:ext cx="1932193" cy="253567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6">
            <a:extLst>
              <a:ext uri="{FF2B5EF4-FFF2-40B4-BE49-F238E27FC236}">
                <a16:creationId xmlns="" xmlns:a16="http://schemas.microsoft.com/office/drawing/2014/main" id="{84768155-0254-4928-8E9F-4DD255FA6FDF}"/>
              </a:ext>
            </a:extLst>
          </p:cNvPr>
          <p:cNvSpPr/>
          <p:nvPr/>
        </p:nvSpPr>
        <p:spPr>
          <a:xfrm>
            <a:off x="7085028" y="4629241"/>
            <a:ext cx="1467581" cy="276999"/>
          </a:xfrm>
          <a:prstGeom prst="rect">
            <a:avLst/>
          </a:prstGeom>
        </p:spPr>
        <p:txBody>
          <a:bodyPr wrap="none">
            <a:spAutoFit/>
          </a:bodyPr>
          <a:lstStyle/>
          <a:p>
            <a:r>
              <a:rPr lang="en-GB" sz="1200"/>
              <a:t>Image: </a:t>
            </a:r>
            <a:r>
              <a:rPr lang="lv-LV" sz="1200" err="1"/>
              <a:t>stickpng</a:t>
            </a:r>
            <a:r>
              <a:rPr lang="en-GB" sz="1200"/>
              <a:t>.com</a:t>
            </a:r>
          </a:p>
        </p:txBody>
      </p:sp>
      <p:pic>
        <p:nvPicPr>
          <p:cNvPr id="1034" name="Picture 10" descr="Lays | Logos Quiz Answers | Logos Quiz Walkthrough | Cheats">
            <a:extLst>
              <a:ext uri="{FF2B5EF4-FFF2-40B4-BE49-F238E27FC236}">
                <a16:creationId xmlns="" xmlns:a16="http://schemas.microsoft.com/office/drawing/2014/main" id="{62B350C8-3AE9-4F4D-8410-2D8C1A52A384}"/>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022303" y="2242733"/>
            <a:ext cx="3009899" cy="2157412"/>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6">
            <a:extLst>
              <a:ext uri="{FF2B5EF4-FFF2-40B4-BE49-F238E27FC236}">
                <a16:creationId xmlns="" xmlns:a16="http://schemas.microsoft.com/office/drawing/2014/main" id="{56A374D1-76B7-47A1-9FC3-1F5C5EF99BC3}"/>
              </a:ext>
            </a:extLst>
          </p:cNvPr>
          <p:cNvSpPr/>
          <p:nvPr/>
        </p:nvSpPr>
        <p:spPr>
          <a:xfrm>
            <a:off x="9366036" y="4629241"/>
            <a:ext cx="2322431" cy="276999"/>
          </a:xfrm>
          <a:prstGeom prst="rect">
            <a:avLst/>
          </a:prstGeom>
        </p:spPr>
        <p:txBody>
          <a:bodyPr wrap="none">
            <a:spAutoFit/>
          </a:bodyPr>
          <a:lstStyle/>
          <a:p>
            <a:r>
              <a:rPr lang="en-GB" sz="1200"/>
              <a:t>Image: </a:t>
            </a:r>
            <a:r>
              <a:rPr lang="lv-LV" sz="1200"/>
              <a:t>logosquizwalkthrough.com</a:t>
            </a:r>
            <a:endParaRPr lang="en-GB" sz="1200"/>
          </a:p>
        </p:txBody>
      </p:sp>
    </p:spTree>
    <p:extLst>
      <p:ext uri="{BB962C8B-B14F-4D97-AF65-F5344CB8AC3E}">
        <p14:creationId xmlns="" xmlns:p14="http://schemas.microsoft.com/office/powerpoint/2010/main" val="294415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077" y="474719"/>
            <a:ext cx="3629332" cy="5262979"/>
          </a:xfrm>
          <a:prstGeom prst="rect">
            <a:avLst/>
          </a:prstGeom>
          <a:noFill/>
        </p:spPr>
        <p:txBody>
          <a:bodyPr wrap="square" rtlCol="0">
            <a:spAutoFit/>
          </a:bodyPr>
          <a:lstStyle/>
          <a:p>
            <a:pPr lvl="0"/>
            <a:r>
              <a:rPr lang="lv-LV" sz="2800" b="1"/>
              <a:t>Kādas pretrunas tu saskati?  Kā tu justos?</a:t>
            </a:r>
          </a:p>
          <a:p>
            <a:pPr lvl="0"/>
            <a:r>
              <a:rPr lang="lv-LV" sz="2800" b="1"/>
              <a:t> </a:t>
            </a:r>
          </a:p>
          <a:p>
            <a:pPr lvl="0"/>
            <a:r>
              <a:rPr lang="lv-LV" sz="2800" b="1"/>
              <a:t>Vai šajā situācijā iespējams saskatīt pretējus tikumus? </a:t>
            </a:r>
          </a:p>
          <a:p>
            <a:pPr lvl="0"/>
            <a:endParaRPr lang="lv-LV" sz="2800" b="1"/>
          </a:p>
          <a:p>
            <a:pPr lvl="0"/>
            <a:r>
              <a:rPr lang="lv-LV" sz="2800" b="1"/>
              <a:t>Kāds, tavuprāt, ir saprātīgs risinājums? Vai šai situācijai ir vairāk nekā viens risinājums?</a:t>
            </a:r>
          </a:p>
        </p:txBody>
      </p:sp>
      <p:sp>
        <p:nvSpPr>
          <p:cNvPr id="9" name="AutoShape 2"/>
          <p:cNvSpPr>
            <a:spLocks noChangeArrowheads="1"/>
          </p:cNvSpPr>
          <p:nvPr/>
        </p:nvSpPr>
        <p:spPr bwMode="auto">
          <a:xfrm>
            <a:off x="3376247" y="141316"/>
            <a:ext cx="7771120" cy="6558741"/>
          </a:xfrm>
          <a:prstGeom prst="cloudCallout">
            <a:avLst>
              <a:gd name="adj1" fmla="val 34779"/>
              <a:gd name="adj2" fmla="val 43353"/>
            </a:avLst>
          </a:prstGeom>
          <a:noFill/>
          <a:ln w="25400">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a:ln>
                  <a:noFill/>
                </a:ln>
                <a:solidFill>
                  <a:srgbClr val="000000"/>
                </a:solidFill>
                <a:effectLst/>
                <a:latin typeface="Calibri" panose="020F0502020204030204" pitchFamily="34" charset="0"/>
              </a:rPr>
              <a:t>        </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3" name="Rectangle 2"/>
          <p:cNvSpPr/>
          <p:nvPr/>
        </p:nvSpPr>
        <p:spPr>
          <a:xfrm>
            <a:off x="4466134" y="1012954"/>
            <a:ext cx="6373664" cy="4832092"/>
          </a:xfrm>
          <a:prstGeom prst="rect">
            <a:avLst/>
          </a:prstGeom>
        </p:spPr>
        <p:txBody>
          <a:bodyPr wrap="square" lIns="91440" tIns="45720" rIns="91440" bIns="45720" anchor="t">
            <a:spAutoFit/>
          </a:bodyPr>
          <a:lstStyle/>
          <a:p>
            <a:r>
              <a:rPr lang="lv-LV" sz="2800" b="1" dirty="0">
                <a:latin typeface="+mj-lt"/>
              </a:rPr>
              <a:t>Tu esi menedžeris lielā ātrās ēdināšanas uzņēmumu ķēdē. Tu zini, ka uzņēmuma pasniegtais ēdiens nav veselīgs bērniem kā regulārs pamatēdiens, bet tas der kā kārums. Ja tu izmanto multfilmu tēlus savās reklāmās, tad vairāk bērnu nāks uz restorāniem un tu varēsi iegūt vairāk naudas. Tas atļaus tev izmaksāt lielākas algas taviem darbiniekiem. Vai tev </a:t>
            </a:r>
            <a:endParaRPr lang="lv-LV" sz="2800" b="1">
              <a:latin typeface="+mj-lt"/>
            </a:endParaRPr>
          </a:p>
          <a:p>
            <a:r>
              <a:rPr lang="lv-LV" sz="2800" b="1" dirty="0">
                <a:latin typeface="+mj-lt"/>
              </a:rPr>
              <a:t>vajadzētu izmantot multfilmu</a:t>
            </a:r>
          </a:p>
          <a:p>
            <a:r>
              <a:rPr lang="lv-LV" sz="2800" b="1" dirty="0">
                <a:latin typeface="+mj-lt"/>
              </a:rPr>
              <a:t> varoņus savās reklāmās?</a:t>
            </a:r>
            <a:endParaRPr lang="lv-LV" sz="2800" b="1" dirty="0">
              <a:latin typeface="+mj-lt"/>
              <a:cs typeface="Calibri Light"/>
            </a:endParaRPr>
          </a:p>
        </p:txBody>
      </p:sp>
    </p:spTree>
    <p:extLst>
      <p:ext uri="{BB962C8B-B14F-4D97-AF65-F5344CB8AC3E}">
        <p14:creationId xmlns="" xmlns:p14="http://schemas.microsoft.com/office/powerpoint/2010/main" val="280905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8039" y="1997839"/>
            <a:ext cx="7203961" cy="2862322"/>
          </a:xfrm>
          <a:prstGeom prst="rect">
            <a:avLst/>
          </a:prstGeom>
        </p:spPr>
        <p:txBody>
          <a:bodyPr wrap="square">
            <a:spAutoFit/>
          </a:bodyPr>
          <a:lstStyle/>
          <a:p>
            <a:r>
              <a:rPr lang="lv-LV" sz="3600"/>
              <a:t>Daži cilvēki uzskata, ka ātrās ēdināšanas reklāmas ir jāatļauj rādīt tikai pēc plkst. 21.00. </a:t>
            </a:r>
          </a:p>
          <a:p>
            <a:endParaRPr lang="lv-LV" sz="3600"/>
          </a:p>
          <a:p>
            <a:r>
              <a:rPr lang="lv-LV" sz="3600"/>
              <a:t>Vai tu piekrīti, kāpēc?</a:t>
            </a:r>
            <a:endParaRPr lang="en-GB" sz="3600">
              <a:latin typeface="+mj-lt"/>
            </a:endParaRPr>
          </a:p>
        </p:txBody>
      </p:sp>
      <p:pic>
        <p:nvPicPr>
          <p:cNvPr id="10" name="Picture 9"/>
          <p:cNvPicPr>
            <a:picLocks noChangeAspect="1"/>
          </p:cNvPicPr>
          <p:nvPr/>
        </p:nvPicPr>
        <p:blipFill>
          <a:blip r:embed="rId2" cstate="print"/>
          <a:stretch>
            <a:fillRect/>
          </a:stretch>
        </p:blipFill>
        <p:spPr>
          <a:xfrm>
            <a:off x="593919" y="1689592"/>
            <a:ext cx="4257620" cy="3170569"/>
          </a:xfrm>
          <a:prstGeom prst="rect">
            <a:avLst/>
          </a:prstGeom>
        </p:spPr>
      </p:pic>
    </p:spTree>
    <p:extLst>
      <p:ext uri="{BB962C8B-B14F-4D97-AF65-F5344CB8AC3E}">
        <p14:creationId xmlns="" xmlns:p14="http://schemas.microsoft.com/office/powerpoint/2010/main" val="253668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1ECEE-7B07-4840-AF9A-2005EBD020EC}">
  <ds:schemaRef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bcd8bb90-b1cb-4fe5-8892-66ea2dba031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C144D05-BEEF-48AA-B484-BA31DDA5C01C}">
  <ds:schemaRefs>
    <ds:schemaRef ds:uri="http://schemas.microsoft.com/sharepoint/v3/contenttype/forms"/>
  </ds:schemaRefs>
</ds:datastoreItem>
</file>

<file path=customXml/itemProps3.xml><?xml version="1.0" encoding="utf-8"?>
<ds:datastoreItem xmlns:ds="http://schemas.openxmlformats.org/officeDocument/2006/customXml" ds:itemID="{0D2769DA-B0BB-4C5B-B589-31637F1A6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TotalTime>
  <Words>226</Words>
  <Application>Microsoft Office PowerPoint</Application>
  <PresentationFormat>Custom</PresentationFormat>
  <Paragraphs>26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dizains</vt:lpstr>
      <vt:lpstr>1. klase   Tēma: Veselīgs uzturs  3. nodarbība: Vai reklāma ietekmē mūsu ēdiena izvēli?</vt:lpstr>
      <vt:lpstr>Kuru uzņēmumu logotipu atpazīsti? Kādu produktu piedāvā katrs uzņēmums?</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 Joaquin Fernandez Gonzalez</dc:creator>
  <cp:lastModifiedBy>Arturs</cp:lastModifiedBy>
  <cp:revision>15</cp:revision>
  <dcterms:created xsi:type="dcterms:W3CDTF">2020-11-03T15:34:55Z</dcterms:created>
  <dcterms:modified xsi:type="dcterms:W3CDTF">2021-10-15T12:58:44Z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