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sldIdLst>
    <p:sldId id="313" r:id="rId6"/>
    <p:sldId id="256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8FBE14-1AA5-4240-B807-D9B7DC410DDF}" v="6" dt="2021-09-20T15:28:49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1" d="100"/>
          <a:sy n="81" d="100"/>
        </p:scale>
        <p:origin x="-3300" y="-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Joaquin Fernandez Gonzalez" userId="90e28fec-564e-43b0-9c13-1b12e1cad7dc" providerId="ADAL" clId="{0C8FBE14-1AA5-4240-B807-D9B7DC410DDF}"/>
    <pc:docChg chg="custSel addSld modSld">
      <pc:chgData name="Manuel Joaquin Fernandez Gonzalez" userId="90e28fec-564e-43b0-9c13-1b12e1cad7dc" providerId="ADAL" clId="{0C8FBE14-1AA5-4240-B807-D9B7DC410DDF}" dt="2021-09-20T15:28:26.696" v="55" actId="208"/>
      <pc:docMkLst>
        <pc:docMk/>
      </pc:docMkLst>
      <pc:sldChg chg="addSp delSp modSp add mod setBg">
        <pc:chgData name="Manuel Joaquin Fernandez Gonzalez" userId="90e28fec-564e-43b0-9c13-1b12e1cad7dc" providerId="ADAL" clId="{0C8FBE14-1AA5-4240-B807-D9B7DC410DDF}" dt="2021-09-20T15:28:26.696" v="55" actId="208"/>
        <pc:sldMkLst>
          <pc:docMk/>
          <pc:sldMk cId="4257778956" sldId="313"/>
        </pc:sldMkLst>
        <pc:spChg chg="mod">
          <ac:chgData name="Manuel Joaquin Fernandez Gonzalez" userId="90e28fec-564e-43b0-9c13-1b12e1cad7dc" providerId="ADAL" clId="{0C8FBE14-1AA5-4240-B807-D9B7DC410DDF}" dt="2021-09-20T12:52:44.122" v="52" actId="20577"/>
          <ac:spMkLst>
            <pc:docMk/>
            <pc:sldMk cId="4257778956" sldId="313"/>
            <ac:spMk id="2" creationId="{45F9EF60-A8E6-425F-870C-F44EC6141DD0}"/>
          </ac:spMkLst>
        </pc:spChg>
        <pc:spChg chg="mod">
          <ac:chgData name="Manuel Joaquin Fernandez Gonzalez" userId="90e28fec-564e-43b0-9c13-1b12e1cad7dc" providerId="ADAL" clId="{0C8FBE14-1AA5-4240-B807-D9B7DC410DDF}" dt="2021-09-20T12:52:28.501" v="26" actId="14100"/>
          <ac:spMkLst>
            <pc:docMk/>
            <pc:sldMk cId="4257778956" sldId="313"/>
            <ac:spMk id="3" creationId="{A3FF2741-A011-4065-B2FC-71ADEEAF6049}"/>
          </ac:spMkLst>
        </pc:spChg>
        <pc:spChg chg="del">
          <ac:chgData name="Manuel Joaquin Fernandez Gonzalez" userId="90e28fec-564e-43b0-9c13-1b12e1cad7dc" providerId="ADAL" clId="{0C8FBE14-1AA5-4240-B807-D9B7DC410DDF}" dt="2021-09-20T12:52:00.808" v="1" actId="26606"/>
          <ac:spMkLst>
            <pc:docMk/>
            <pc:sldMk cId="4257778956" sldId="313"/>
            <ac:spMk id="10" creationId="{19D99C6D-7A48-4C44-8FC9-7D3B40F96BC8}"/>
          </ac:spMkLst>
        </pc:spChg>
        <pc:spChg chg="del">
          <ac:chgData name="Manuel Joaquin Fernandez Gonzalez" userId="90e28fec-564e-43b0-9c13-1b12e1cad7dc" providerId="ADAL" clId="{0C8FBE14-1AA5-4240-B807-D9B7DC410DDF}" dt="2021-09-20T12:52:00.808" v="1" actId="26606"/>
          <ac:spMkLst>
            <pc:docMk/>
            <pc:sldMk cId="4257778956" sldId="313"/>
            <ac:spMk id="12" creationId="{4D4B3CE1-814B-492A-975F-8415D7438DEC}"/>
          </ac:spMkLst>
        </pc:spChg>
        <pc:spChg chg="del">
          <ac:chgData name="Manuel Joaquin Fernandez Gonzalez" userId="90e28fec-564e-43b0-9c13-1b12e1cad7dc" providerId="ADAL" clId="{0C8FBE14-1AA5-4240-B807-D9B7DC410DDF}" dt="2021-09-20T12:52:00.808" v="1" actId="26606"/>
          <ac:spMkLst>
            <pc:docMk/>
            <pc:sldMk cId="4257778956" sldId="313"/>
            <ac:spMk id="14" creationId="{65E71A95-A7E8-4EE9-91DE-3D023CFC25C0}"/>
          </ac:spMkLst>
        </pc:spChg>
        <pc:spChg chg="del">
          <ac:chgData name="Manuel Joaquin Fernandez Gonzalez" userId="90e28fec-564e-43b0-9c13-1b12e1cad7dc" providerId="ADAL" clId="{0C8FBE14-1AA5-4240-B807-D9B7DC410DDF}" dt="2021-09-20T12:52:00.808" v="1" actId="26606"/>
          <ac:spMkLst>
            <pc:docMk/>
            <pc:sldMk cId="4257778956" sldId="313"/>
            <ac:spMk id="16" creationId="{4FAB0BE2-0B95-4CF4-9290-79BA27CE67B6}"/>
          </ac:spMkLst>
        </pc:spChg>
        <pc:spChg chg="del">
          <ac:chgData name="Manuel Joaquin Fernandez Gonzalez" userId="90e28fec-564e-43b0-9c13-1b12e1cad7dc" providerId="ADAL" clId="{0C8FBE14-1AA5-4240-B807-D9B7DC410DDF}" dt="2021-09-20T12:52:00.808" v="1" actId="26606"/>
          <ac:spMkLst>
            <pc:docMk/>
            <pc:sldMk cId="4257778956" sldId="313"/>
            <ac:spMk id="18" creationId="{14F664FF-A2DF-4E50-B145-B20B85E8DB4F}"/>
          </ac:spMkLst>
        </pc:spChg>
        <pc:spChg chg="add">
          <ac:chgData name="Manuel Joaquin Fernandez Gonzalez" userId="90e28fec-564e-43b0-9c13-1b12e1cad7dc" providerId="ADAL" clId="{0C8FBE14-1AA5-4240-B807-D9B7DC410DDF}" dt="2021-09-20T12:52:00.808" v="1" actId="26606"/>
          <ac:spMkLst>
            <pc:docMk/>
            <pc:sldMk cId="4257778956" sldId="313"/>
            <ac:spMk id="25" creationId="{72257994-BD97-4691-8B89-198A6D2BABDC}"/>
          </ac:spMkLst>
        </pc:spChg>
        <pc:picChg chg="mod ord">
          <ac:chgData name="Manuel Joaquin Fernandez Gonzalez" userId="90e28fec-564e-43b0-9c13-1b12e1cad7dc" providerId="ADAL" clId="{0C8FBE14-1AA5-4240-B807-D9B7DC410DDF}" dt="2021-09-20T15:28:26.696" v="55" actId="208"/>
          <ac:picMkLst>
            <pc:docMk/>
            <pc:sldMk cId="4257778956" sldId="313"/>
            <ac:picMk id="4" creationId="{FAC15493-10A0-4B46-9633-F03210F4416D}"/>
          </ac:picMkLst>
        </pc:picChg>
        <pc:picChg chg="mod ord">
          <ac:chgData name="Manuel Joaquin Fernandez Gonzalez" userId="90e28fec-564e-43b0-9c13-1b12e1cad7dc" providerId="ADAL" clId="{0C8FBE14-1AA5-4240-B807-D9B7DC410DDF}" dt="2021-09-20T12:52:00.808" v="1" actId="26606"/>
          <ac:picMkLst>
            <pc:docMk/>
            <pc:sldMk cId="4257778956" sldId="313"/>
            <ac:picMk id="5" creationId="{0A46F586-FCDA-4EEB-A02C-BC090EBA1382}"/>
          </ac:picMkLst>
        </pc:picChg>
        <pc:cxnChg chg="del">
          <ac:chgData name="Manuel Joaquin Fernandez Gonzalez" userId="90e28fec-564e-43b0-9c13-1b12e1cad7dc" providerId="ADAL" clId="{0C8FBE14-1AA5-4240-B807-D9B7DC410DDF}" dt="2021-09-20T12:52:00.808" v="1" actId="26606"/>
          <ac:cxnSpMkLst>
            <pc:docMk/>
            <pc:sldMk cId="4257778956" sldId="313"/>
            <ac:cxnSpMk id="20" creationId="{EF0B239D-AE40-48F7-90BB-102E2390BA9C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ED50-3A0F-467F-B81C-E89C711BEAC3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D328-B8FB-44F9-80EB-E5F147CCF54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75181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ED50-3A0F-467F-B81C-E89C711BEAC3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D328-B8FB-44F9-80EB-E5F147CCF54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12672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ED50-3A0F-467F-B81C-E89C711BEAC3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D328-B8FB-44F9-80EB-E5F147CCF54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657572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xmlns="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xmlns="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930251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397190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035972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421723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xmlns="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xmlns="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xmlns="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xmlns="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849337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xmlns="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xmlns="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xmlns="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362273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xmlns="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xmlns="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xmlns="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136017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66897398-DB85-4173-BA38-3A4EEC1D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xmlns="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85DE785F-192A-4734-BC0C-E4AE7E9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6B778F8D-F060-41F3-A625-6F9F5F53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2B012906-0CE9-421F-A911-5B50640E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66085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ED50-3A0F-467F-B81C-E89C711BEAC3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D328-B8FB-44F9-80EB-E5F147CCF54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215665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xmlns="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xmlns="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51099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xmlns="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577744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xmlns="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xmlns="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663576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3479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ED50-3A0F-467F-B81C-E89C711BEAC3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D328-B8FB-44F9-80EB-E5F147CCF54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54109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ED50-3A0F-467F-B81C-E89C711BEAC3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D328-B8FB-44F9-80EB-E5F147CCF54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1045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ED50-3A0F-467F-B81C-E89C711BEAC3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D328-B8FB-44F9-80EB-E5F147CCF54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51154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ED50-3A0F-467F-B81C-E89C711BEAC3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D328-B8FB-44F9-80EB-E5F147CCF54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60820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ED50-3A0F-467F-B81C-E89C711BEAC3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D328-B8FB-44F9-80EB-E5F147CCF54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17741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ED50-3A0F-467F-B81C-E89C711BEAC3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D328-B8FB-44F9-80EB-E5F147CCF54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19870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ED50-3A0F-467F-B81C-E89C711BEAC3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D328-B8FB-44F9-80EB-E5F147CCF54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81619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8ED50-3A0F-467F-B81C-E89C711BEAC3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FD328-B8FB-44F9-80EB-E5F147CCF54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58257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xmlns="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9" name="Attēls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 xmlns:lc="http://schemas.openxmlformats.org/drawingml/2006/lockedCanvas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5578" y="9192706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4988011" y="0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713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microsoft.com/office/2007/relationships/hdphoto" Target="../media/hdphoto2.wdp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19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2257994-BD97-4691-8B89-198A6D2BAB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40600"/>
            <a:ext cx="6858000" cy="25654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0A46F586-FCDA-4EEB-A02C-BC090EBA1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431800" y="396875"/>
            <a:ext cx="6008688" cy="39862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FAC15493-10A0-4B46-9633-F03210F44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 bwMode="auto">
          <a:xfrm>
            <a:off x="1331142" y="4456113"/>
            <a:ext cx="4210004" cy="1858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112" y="6637970"/>
            <a:ext cx="5094288" cy="1591630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685800"/>
            <a:r>
              <a:rPr lang="en-US" sz="1800" dirty="0">
                <a:solidFill>
                  <a:srgbClr val="404040"/>
                </a:solidFill>
              </a:rPr>
              <a:t>2. </a:t>
            </a:r>
            <a:r>
              <a:rPr lang="en-US" sz="1800" dirty="0" err="1">
                <a:solidFill>
                  <a:srgbClr val="404040"/>
                </a:solidFill>
              </a:rPr>
              <a:t>klase</a:t>
            </a:r>
            <a:r>
              <a:rPr lang="en-US" sz="1800" dirty="0">
                <a:solidFill>
                  <a:srgbClr val="404040"/>
                </a:solidFill>
              </a:rPr>
              <a:t> </a:t>
            </a:r>
            <a:br>
              <a:rPr lang="en-US" sz="1800" dirty="0">
                <a:solidFill>
                  <a:srgbClr val="404040"/>
                </a:solidFill>
              </a:rPr>
            </a:br>
            <a:r>
              <a:rPr lang="en-US" sz="1800" dirty="0" err="1">
                <a:solidFill>
                  <a:srgbClr val="404040"/>
                </a:solidFill>
              </a:rPr>
              <a:t>Tēma</a:t>
            </a:r>
            <a:r>
              <a:rPr lang="en-US" sz="1800" dirty="0">
                <a:solidFill>
                  <a:srgbClr val="404040"/>
                </a:solidFill>
              </a:rPr>
              <a:t>: </a:t>
            </a:r>
            <a:r>
              <a:rPr lang="en-US" sz="1800" dirty="0" err="1">
                <a:solidFill>
                  <a:srgbClr val="404040"/>
                </a:solidFill>
              </a:rPr>
              <a:t>Ģimene</a:t>
            </a:r>
            <a:r>
              <a:rPr lang="en-US" sz="1800" dirty="0">
                <a:solidFill>
                  <a:srgbClr val="404040"/>
                </a:solidFill>
              </a:rPr>
              <a:t/>
            </a:r>
            <a:br>
              <a:rPr lang="en-US" sz="1800" dirty="0">
                <a:solidFill>
                  <a:srgbClr val="404040"/>
                </a:solidFill>
              </a:rPr>
            </a:br>
            <a:r>
              <a:rPr lang="en-US" sz="1800" dirty="0">
                <a:solidFill>
                  <a:srgbClr val="404040"/>
                </a:solidFill>
              </a:rPr>
              <a:t>1. </a:t>
            </a:r>
            <a:r>
              <a:rPr lang="en-US" sz="1800" dirty="0" err="1">
                <a:solidFill>
                  <a:srgbClr val="404040"/>
                </a:solidFill>
              </a:rPr>
              <a:t>nodarbība</a:t>
            </a:r>
            <a:r>
              <a:rPr lang="en-US" sz="1800" dirty="0">
                <a:solidFill>
                  <a:srgbClr val="404040"/>
                </a:solidFill>
              </a:rPr>
              <a:t>:</a:t>
            </a:r>
            <a:r>
              <a:rPr lang="lv-LV" sz="1800" dirty="0">
                <a:solidFill>
                  <a:srgbClr val="404040"/>
                </a:solidFill>
              </a:rPr>
              <a:t> </a:t>
            </a:r>
            <a:r>
              <a:rPr lang="en-US" sz="1800" dirty="0">
                <a:solidFill>
                  <a:srgbClr val="404040"/>
                </a:solidFill>
              </a:rPr>
              <a:t>Kas </a:t>
            </a:r>
            <a:r>
              <a:rPr lang="en-US" sz="1800" dirty="0" err="1">
                <a:solidFill>
                  <a:srgbClr val="404040"/>
                </a:solidFill>
              </a:rPr>
              <a:t>ir</a:t>
            </a:r>
            <a:r>
              <a:rPr lang="en-US" sz="1800" dirty="0">
                <a:solidFill>
                  <a:srgbClr val="404040"/>
                </a:solidFill>
              </a:rPr>
              <a:t> </a:t>
            </a:r>
            <a:r>
              <a:rPr lang="en-US" sz="1800" dirty="0" err="1">
                <a:solidFill>
                  <a:srgbClr val="404040"/>
                </a:solidFill>
              </a:rPr>
              <a:t>ģimene</a:t>
            </a:r>
            <a:r>
              <a:rPr lang="lv-LV" sz="1800" dirty="0">
                <a:solidFill>
                  <a:srgbClr val="404040"/>
                </a:solidFill>
              </a:rPr>
              <a:t/>
            </a:r>
            <a:br>
              <a:rPr lang="lv-LV" sz="1800" dirty="0">
                <a:solidFill>
                  <a:srgbClr val="404040"/>
                </a:solidFill>
              </a:rPr>
            </a:br>
            <a:r>
              <a:rPr lang="lv-LV" sz="1800" dirty="0">
                <a:solidFill>
                  <a:srgbClr val="404040"/>
                </a:solidFill>
              </a:rPr>
              <a:t/>
            </a:r>
            <a:br>
              <a:rPr lang="lv-LV" sz="1800" dirty="0">
                <a:solidFill>
                  <a:srgbClr val="404040"/>
                </a:solidFill>
              </a:rPr>
            </a:br>
            <a:r>
              <a:rPr lang="lv-LV" sz="2800" b="1" dirty="0">
                <a:solidFill>
                  <a:srgbClr val="404040"/>
                </a:solidFill>
              </a:rPr>
              <a:t>1. materiāls – Pateicības raksts</a:t>
            </a:r>
            <a:endParaRPr lang="en-US" sz="1800" b="1" dirty="0">
              <a:solidFill>
                <a:srgbClr val="404040"/>
              </a:solidFill>
            </a:endParaRP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xmlns="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667" y="8441267"/>
            <a:ext cx="4639733" cy="740130"/>
          </a:xfrm>
        </p:spPr>
        <p:txBody>
          <a:bodyPr vert="horz" lIns="91440" tIns="45720" rIns="91440" bIns="45720" rtlCol="0">
            <a:normAutofit/>
          </a:bodyPr>
          <a:lstStyle/>
          <a:p>
            <a:pPr defTabSz="685800">
              <a:spcBef>
                <a:spcPts val="750"/>
              </a:spcBef>
            </a:pPr>
            <a:r>
              <a:rPr lang="en-US" sz="1800" dirty="0" err="1">
                <a:solidFill>
                  <a:srgbClr val="FFFFFF"/>
                </a:solidFill>
              </a:rPr>
              <a:t>Tikumiskās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audzināšanas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programma</a:t>
            </a:r>
            <a:r>
              <a:rPr lang="en-US" sz="1800" dirty="0">
                <a:solidFill>
                  <a:srgbClr val="FFFFFF"/>
                </a:solidFill>
              </a:rPr>
              <a:t> «e-TAP»</a:t>
            </a:r>
          </a:p>
        </p:txBody>
      </p:sp>
      <p:pic>
        <p:nvPicPr>
          <p:cNvPr id="7" name="Attēls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AB3E88F5-45B7-4538-93B5-2715D014B9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 xmlns:lc="http://schemas.openxmlformats.org/drawingml/2006/lockedCanvas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5578" y="9192706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E-tap_main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988011" y="0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777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xmlns="" id="{BBC31F46-6525-47AE-BF3D-1E04C56613A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69221" cy="9906000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A6451F8E-7D32-445D-A6C6-AAC7C9498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543338"/>
            <a:ext cx="5829300" cy="630469"/>
          </a:xfrm>
        </p:spPr>
        <p:txBody>
          <a:bodyPr>
            <a:noAutofit/>
          </a:bodyPr>
          <a:lstStyle/>
          <a:p>
            <a:r>
              <a:rPr lang="lv-LV" sz="4800" dirty="0">
                <a:latin typeface="Cambria" panose="02040503050406030204" pitchFamily="18" charset="0"/>
                <a:ea typeface="Cambria" panose="02040503050406030204" pitchFamily="18" charset="0"/>
              </a:rPr>
              <a:t>Pateicības raksts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xmlns="" id="{2DC83107-31B4-48DD-B1BF-72522130D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1823640"/>
            <a:ext cx="5143500" cy="4457890"/>
          </a:xfrm>
        </p:spPr>
        <p:txBody>
          <a:bodyPr>
            <a:normAutofit/>
          </a:bodyPr>
          <a:lstStyle/>
          <a:p>
            <a:r>
              <a:rPr lang="lv-LV" sz="3600" i="1" dirty="0">
                <a:latin typeface="Adobe Garamond Pro Bold" panose="02020702060506020403" pitchFamily="18" charset="-70"/>
                <a:ea typeface="Cambria" panose="02040503050406030204" pitchFamily="18" charset="0"/>
              </a:rPr>
              <a:t>Manai ģimenei</a:t>
            </a:r>
            <a:endParaRPr lang="lv-LV" sz="3600" i="1" dirty="0">
              <a:latin typeface="Adobe Garamond Pro Bold" panose="02020702060506020403" pitchFamily="18" charset="-70"/>
            </a:endParaRPr>
          </a:p>
          <a:p>
            <a:endParaRPr lang="lv-LV" i="1" dirty="0">
              <a:latin typeface="Adobe Garamond Pro Bold" panose="02020702060506020403" pitchFamily="18" charset="-70"/>
            </a:endParaRPr>
          </a:p>
          <a:p>
            <a:r>
              <a:rPr lang="lv-LV" i="1" dirty="0">
                <a:latin typeface="Adobe Garamond Pro Bold" panose="02020702060506020403" pitchFamily="18" charset="-70"/>
              </a:rPr>
              <a:t>par…</a:t>
            </a:r>
          </a:p>
          <a:p>
            <a:endParaRPr lang="lv-LV" i="1" dirty="0">
              <a:latin typeface="Adobe Garamond Pro Bold" panose="02020702060506020403" pitchFamily="18" charset="-70"/>
            </a:endParaRPr>
          </a:p>
          <a:p>
            <a:endParaRPr lang="lv-LV" i="1" dirty="0">
              <a:latin typeface="Adobe Garamond Pro Bold" panose="02020702060506020403" pitchFamily="18" charset="-70"/>
            </a:endParaRPr>
          </a:p>
          <a:p>
            <a:pPr algn="l"/>
            <a:r>
              <a:rPr lang="lv-LV" i="1" dirty="0">
                <a:latin typeface="Adobe Garamond Pro Bold" panose="02020702060506020403" pitchFamily="18" charset="-70"/>
              </a:rPr>
              <a:t>1. </a:t>
            </a:r>
          </a:p>
          <a:p>
            <a:pPr algn="l"/>
            <a:endParaRPr lang="lv-LV" i="1" dirty="0">
              <a:latin typeface="Adobe Garamond Pro Bold" panose="02020702060506020403" pitchFamily="18" charset="-70"/>
            </a:endParaRPr>
          </a:p>
          <a:p>
            <a:pPr algn="l"/>
            <a:r>
              <a:rPr lang="lv-LV" i="1" dirty="0">
                <a:latin typeface="Adobe Garamond Pro Bold" panose="02020702060506020403" pitchFamily="18" charset="-70"/>
              </a:rPr>
              <a:t>2. </a:t>
            </a:r>
          </a:p>
          <a:p>
            <a:pPr algn="l"/>
            <a:endParaRPr lang="lv-LV" i="1" dirty="0">
              <a:latin typeface="Adobe Garamond Pro Bold" panose="02020702060506020403" pitchFamily="18" charset="-70"/>
            </a:endParaRPr>
          </a:p>
          <a:p>
            <a:pPr algn="l"/>
            <a:r>
              <a:rPr lang="lv-LV" i="1" dirty="0">
                <a:latin typeface="Adobe Garamond Pro Bold" panose="02020702060506020403" pitchFamily="18" charset="-70"/>
              </a:rPr>
              <a:t>3. </a:t>
            </a:r>
          </a:p>
        </p:txBody>
      </p:sp>
    </p:spTree>
    <p:extLst>
      <p:ext uri="{BB962C8B-B14F-4D97-AF65-F5344CB8AC3E}">
        <p14:creationId xmlns:p14="http://schemas.microsoft.com/office/powerpoint/2010/main" xmlns="" val="2134575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 dizain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dizains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dizain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5B6197-A66E-4FE4-96B6-19938B154E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4D2B62-FA02-47CA-AEAC-15221436885D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bcd8bb90-b1cb-4fe5-8892-66ea2dba031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49A0D3F-F9EA-47E3-B9A4-DE9587C617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21</Words>
  <Application>Microsoft Office PowerPoint</Application>
  <PresentationFormat>A4 Paper (210x297 mm)</PresentationFormat>
  <Paragraphs>13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dizains</vt:lpstr>
      <vt:lpstr>1_Office dizains</vt:lpstr>
      <vt:lpstr>2. klase  Tēma: Ģimene 1. nodarbība: Kas ir ģimene  1. materiāls – Pateicības raksts</vt:lpstr>
      <vt:lpstr>Pateicības raksts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Pateicības raksts</dc:title>
  <dc:creator>Manuel Joaquin Fernandez Gonzalez</dc:creator>
  <cp:lastModifiedBy>Arturs</cp:lastModifiedBy>
  <cp:revision>4</cp:revision>
  <dcterms:created xsi:type="dcterms:W3CDTF">2021-01-08T09:49:04Z</dcterms:created>
  <dcterms:modified xsi:type="dcterms:W3CDTF">2021-10-15T12:37:59Z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