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B1888-35A1-4F32-B8F8-3061D8984764}" v="9" dt="2021-08-23T14:28:3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āte Balandīna" userId="724c8780-c7e3-4d85-a0a7-cddd1c3a6593" providerId="ADAL" clId="{6B4B1888-35A1-4F32-B8F8-3061D8984764}"/>
    <pc:docChg chg="custSel addSld delSld modSld sldOrd modMainMaster">
      <pc:chgData name="Beāte Balandīna" userId="724c8780-c7e3-4d85-a0a7-cddd1c3a6593" providerId="ADAL" clId="{6B4B1888-35A1-4F32-B8F8-3061D8984764}" dt="2021-08-23T14:28:59.934" v="227" actId="1076"/>
      <pc:docMkLst>
        <pc:docMk/>
      </pc:docMkLst>
      <pc:sldChg chg="addSp modSp">
        <pc:chgData name="Beāte Balandīna" userId="724c8780-c7e3-4d85-a0a7-cddd1c3a6593" providerId="ADAL" clId="{6B4B1888-35A1-4F32-B8F8-3061D8984764}" dt="2021-08-23T14:27:55.266" v="222" actId="1076"/>
        <pc:sldMkLst>
          <pc:docMk/>
          <pc:sldMk cId="1325734162" sldId="256"/>
        </pc:sldMkLst>
        <pc:picChg chg="add mod">
          <ac:chgData name="Beāte Balandīna" userId="724c8780-c7e3-4d85-a0a7-cddd1c3a6593" providerId="ADAL" clId="{6B4B1888-35A1-4F32-B8F8-3061D8984764}" dt="2021-08-23T14:27:55.266" v="222" actId="1076"/>
          <ac:picMkLst>
            <pc:docMk/>
            <pc:sldMk cId="1325734162" sldId="256"/>
            <ac:picMk id="1026" creationId="{993CDDDF-634E-4825-8363-B5BA33752BA9}"/>
          </ac:picMkLst>
        </pc:picChg>
      </pc:sldChg>
      <pc:sldChg chg="addSp modSp new add">
        <pc:chgData name="Beāte Balandīna" userId="724c8780-c7e3-4d85-a0a7-cddd1c3a6593" providerId="ADAL" clId="{6B4B1888-35A1-4F32-B8F8-3061D8984764}" dt="2021-08-23T14:28:59.934" v="227" actId="1076"/>
        <pc:sldMkLst>
          <pc:docMk/>
          <pc:sldMk cId="3380639998" sldId="257"/>
        </pc:sldMkLst>
        <pc:spChg chg="add mod">
          <ac:chgData name="Beāte Balandīna" userId="724c8780-c7e3-4d85-a0a7-cddd1c3a6593" providerId="ADAL" clId="{6B4B1888-35A1-4F32-B8F8-3061D8984764}" dt="2021-08-23T14:28:59.934" v="227" actId="1076"/>
          <ac:spMkLst>
            <pc:docMk/>
            <pc:sldMk cId="3380639998" sldId="257"/>
            <ac:spMk id="2" creationId="{597B3F6E-C84E-41FF-A20D-B09D888A3145}"/>
          </ac:spMkLst>
        </pc:spChg>
        <pc:spChg chg="add mod">
          <ac:chgData name="Beāte Balandīna" userId="724c8780-c7e3-4d85-a0a7-cddd1c3a6593" providerId="ADAL" clId="{6B4B1888-35A1-4F32-B8F8-3061D8984764}" dt="2021-08-23T14:21:54.966" v="7" actId="5793"/>
          <ac:spMkLst>
            <pc:docMk/>
            <pc:sldMk cId="3380639998" sldId="257"/>
            <ac:spMk id="3" creationId="{1B1192EC-C1FF-4633-986F-8A73A6206550}"/>
          </ac:spMkLst>
        </pc:spChg>
      </pc:sldChg>
      <pc:sldChg chg="modSp new add ord">
        <pc:chgData name="Beāte Balandīna" userId="724c8780-c7e3-4d85-a0a7-cddd1c3a6593" providerId="ADAL" clId="{6B4B1888-35A1-4F32-B8F8-3061D8984764}" dt="2021-08-23T14:24:55.505" v="211"/>
        <pc:sldMkLst>
          <pc:docMk/>
          <pc:sldMk cId="3947803648" sldId="258"/>
        </pc:sldMkLst>
        <pc:spChg chg="mod">
          <ac:chgData name="Beāte Balandīna" userId="724c8780-c7e3-4d85-a0a7-cddd1c3a6593" providerId="ADAL" clId="{6B4B1888-35A1-4F32-B8F8-3061D8984764}" dt="2021-08-23T14:24:25.368" v="165" actId="1076"/>
          <ac:spMkLst>
            <pc:docMk/>
            <pc:sldMk cId="3947803648" sldId="258"/>
            <ac:spMk id="2" creationId="{F6784D2C-55EF-4368-8447-EFC9B1A32463}"/>
          </ac:spMkLst>
        </pc:spChg>
        <pc:spChg chg="mod">
          <ac:chgData name="Beāte Balandīna" userId="724c8780-c7e3-4d85-a0a7-cddd1c3a6593" providerId="ADAL" clId="{6B4B1888-35A1-4F32-B8F8-3061D8984764}" dt="2021-08-23T14:24:39.263" v="209" actId="1076"/>
          <ac:spMkLst>
            <pc:docMk/>
            <pc:sldMk cId="3947803648" sldId="258"/>
            <ac:spMk id="3" creationId="{E38DDF0E-AA63-407D-9827-A9E6B688056E}"/>
          </ac:spMkLst>
        </pc:spChg>
      </pc:sldChg>
      <pc:sldChg chg="del">
        <pc:chgData name="Beāte Balandīna" userId="724c8780-c7e3-4d85-a0a7-cddd1c3a6593" providerId="ADAL" clId="{6B4B1888-35A1-4F32-B8F8-3061D8984764}" dt="2021-08-23T14:21:35.276" v="0" actId="47"/>
        <pc:sldMkLst>
          <pc:docMk/>
          <pc:sldMk cId="0" sldId="262"/>
        </pc:sldMkLst>
      </pc:sldChg>
      <pc:sldMasterChg chg="addSp modSp delSldLayout">
        <pc:chgData name="Beāte Balandīna" userId="724c8780-c7e3-4d85-a0a7-cddd1c3a6593" providerId="ADAL" clId="{6B4B1888-35A1-4F32-B8F8-3061D8984764}" dt="2021-08-23T14:28:41.632" v="226" actId="1076"/>
        <pc:sldMasterMkLst>
          <pc:docMk/>
          <pc:sldMasterMk cId="1041628065" sldId="2147483648"/>
        </pc:sldMasterMkLst>
        <pc:picChg chg="add mod">
          <ac:chgData name="Beāte Balandīna" userId="724c8780-c7e3-4d85-a0a7-cddd1c3a6593" providerId="ADAL" clId="{6B4B1888-35A1-4F32-B8F8-3061D8984764}" dt="2021-08-23T14:28:41.632" v="226" actId="1076"/>
          <ac:picMkLst>
            <pc:docMk/>
            <pc:sldMasterMk cId="1041628065" sldId="2147483648"/>
            <ac:picMk id="7" creationId="{F0252ECA-E614-4735-93B2-ECFFD68DE16D}"/>
          </ac:picMkLst>
        </pc:picChg>
        <pc:picChg chg="add mod">
          <ac:chgData name="Beāte Balandīna" userId="724c8780-c7e3-4d85-a0a7-cddd1c3a6593" providerId="ADAL" clId="{6B4B1888-35A1-4F32-B8F8-3061D8984764}" dt="2021-08-23T14:28:35.668" v="224" actId="1076"/>
          <ac:picMkLst>
            <pc:docMk/>
            <pc:sldMasterMk cId="1041628065" sldId="2147483648"/>
            <ac:picMk id="8" creationId="{0BAC4EB9-E572-4F99-8910-BE3C160344F7}"/>
          </ac:picMkLst>
        </pc:picChg>
        <pc:picChg chg="add mod">
          <ac:chgData name="Beāte Balandīna" userId="724c8780-c7e3-4d85-a0a7-cddd1c3a6593" providerId="ADAL" clId="{6B4B1888-35A1-4F32-B8F8-3061D8984764}" dt="2021-08-23T14:28:35.668" v="224" actId="1076"/>
          <ac:picMkLst>
            <pc:docMk/>
            <pc:sldMasterMk cId="1041628065" sldId="2147483648"/>
            <ac:picMk id="9" creationId="{18AB03F8-8109-4B51-B0B2-93834571D28A}"/>
          </ac:picMkLst>
        </pc:picChg>
        <pc:sldLayoutChg chg="del">
          <pc:chgData name="Beāte Balandīna" userId="724c8780-c7e3-4d85-a0a7-cddd1c3a6593" providerId="ADAL" clId="{6B4B1888-35A1-4F32-B8F8-3061D8984764}" dt="2021-08-23T14:21:35.276" v="0" actId="47"/>
          <pc:sldLayoutMkLst>
            <pc:docMk/>
            <pc:sldMasterMk cId="1041628065" sldId="2147483648"/>
            <pc:sldLayoutMk cId="3812267171" sldId="214748366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B30D3DC-C4FA-4793-9808-68944278365B}"/>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9BE289DF-968F-4744-A598-01CC2A00F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 xmlns:a16="http://schemas.microsoft.com/office/drawing/2014/main" id="{36D25A3D-0AB0-49E9-9C29-54B9C507F245}"/>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 xmlns:a16="http://schemas.microsoft.com/office/drawing/2014/main" id="{3FC9A225-819F-4B47-9B77-A6A4BA06F7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97141391-3A99-4139-82F3-CE7B686CAF84}"/>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17484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9ADC635-290A-4BED-99E3-80D7BC0849A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EBBDF9A7-ACB6-43F7-94B7-B2E05BFA42D6}"/>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7585F320-52CC-48EF-BC8F-A7B939E0814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 xmlns:a16="http://schemas.microsoft.com/office/drawing/2014/main" id="{BADC7319-69A9-4343-9E3B-356B25EDF20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A2EF1D98-05E5-425B-9A03-F6016850BDF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110859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A610F3-2192-4692-B41B-7150A44FE36A}"/>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AF9B2761-9E88-4EF4-85AB-3FB1A78736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86E77638-C527-40BA-BFDF-D4D7D6755258}"/>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 xmlns:a16="http://schemas.microsoft.com/office/drawing/2014/main" id="{2DF87FA5-821F-4067-8AB4-504C6D07761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507FCCAE-3367-4886-969F-1BF49D72CDE0}"/>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373671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0E149B01-D9D5-419D-B446-F37A56C33BE7}"/>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5D74C0DA-42F4-4AB6-A04A-38B6BCAB2D35}"/>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BD88B265-61E0-48EC-8452-166EA0AF1BB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 xmlns:a16="http://schemas.microsoft.com/office/drawing/2014/main" id="{F78162FB-7551-4809-8FD3-48F873F2641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C559018F-2951-4F0C-92C8-01899BCB162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38170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20E9978-E777-4B08-B8C4-E754EDBCB6B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74B83B3D-FF61-45C5-9815-BA7AF3BCB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4A538CA0-F12A-4E89-AD59-9C7A09C4A08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 xmlns:a16="http://schemas.microsoft.com/office/drawing/2014/main" id="{42C95B20-B34A-4FB3-BD62-2B145BFF97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FE21C0B2-E821-4C46-9172-21DBF175D51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87103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5F0BACE-74F1-4A9F-AE2D-4F11777B856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FD63BFF4-0D01-4782-8E30-6B4B1F6AECF6}"/>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4187AC55-2FB9-4C39-A8FE-9980EAF3D2B0}"/>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8BF5C40C-235D-40BD-A724-82A1739495C4}"/>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 xmlns:a16="http://schemas.microsoft.com/office/drawing/2014/main" id="{EC3E09F6-6363-4C72-9304-15F0C4DCA50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F7F5795C-1B2A-40DF-ABB0-27B9E649BE7C}"/>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25212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EF975B9-7EE7-4066-8F16-C1212B116D6E}"/>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FD149E36-7623-4833-8CE4-18417E021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6F4CEC71-A39D-4F0F-B984-A9D2421996A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AE09964A-CBC2-4DD0-9BF1-7E77F8767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4ABA299-E9B8-4A78-9152-254927E99A14}"/>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FD9FE09D-79EB-4C30-AFDF-06F6B34A304B}"/>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8" name="Kājenes vietturis 7">
            <a:extLst>
              <a:ext uri="{FF2B5EF4-FFF2-40B4-BE49-F238E27FC236}">
                <a16:creationId xmlns="" xmlns:a16="http://schemas.microsoft.com/office/drawing/2014/main" id="{F5B38440-16AB-4DF4-B65A-6D649F526BA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18289291-411A-4430-AE8B-0A90CB2CC2E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38999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CA25F8C-0A4A-4D81-ADB9-754A348816D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02308188-94C8-4AB5-9255-9A300FC2043C}"/>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4" name="Kājenes vietturis 3">
            <a:extLst>
              <a:ext uri="{FF2B5EF4-FFF2-40B4-BE49-F238E27FC236}">
                <a16:creationId xmlns="" xmlns:a16="http://schemas.microsoft.com/office/drawing/2014/main" id="{4D2B509F-33AC-441E-91FA-3A7E9383DA6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079EC995-095F-4BFB-B360-8D60DD07328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50103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AF09579F-3A31-455A-B733-3D2BBC21DE2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3" name="Kājenes vietturis 2">
            <a:extLst>
              <a:ext uri="{FF2B5EF4-FFF2-40B4-BE49-F238E27FC236}">
                <a16:creationId xmlns="" xmlns:a16="http://schemas.microsoft.com/office/drawing/2014/main" id="{41E8326D-A643-48DD-AC3A-20E6AF648E8C}"/>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9F9351E2-6DF0-4C18-909A-4C78927DB2A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47750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2F68B60-6F62-484A-8EE8-C363834CDDD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AF42AEA7-88C9-441A-B7CD-481B2316E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AB958680-2840-4B86-A3A1-B8CEE2853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37350ACA-3676-4DC9-A800-3AE094F8B000}"/>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 xmlns:a16="http://schemas.microsoft.com/office/drawing/2014/main" id="{624E938C-0154-4F89-A186-3C87CD0491B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D8333E7C-95FE-4D72-A70C-5BA91DF22C41}"/>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397855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20D04D-4C9F-41D9-8382-55388573F5F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1683FFE8-838F-4F60-B5AF-206412C7A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E7A5539B-BD2A-46B4-9B5D-B909263F1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D51F85EB-5A88-41F5-93E7-84B0660F2F09}"/>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 xmlns:a16="http://schemas.microsoft.com/office/drawing/2014/main" id="{B7A853C5-88D2-41CC-BB3B-E577402A266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94D95757-513C-4203-8E49-C09E1FCB4A5D}"/>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 xmlns:p14="http://schemas.microsoft.com/office/powerpoint/2010/main" val="31224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61DB5182-98B5-4E0C-98E3-79FC7B256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66D10CE1-0334-42B2-A0FD-1A21B5D99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CC5D03C-0FAF-4545-BAC1-08C98C799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D8C34-24CF-4287-ADD2-FB1280107ADB}" type="datetimeFigureOut">
              <a:rPr lang="lv-LV" smtClean="0"/>
              <a:pPr/>
              <a:t>2021.10.15.</a:t>
            </a:fld>
            <a:endParaRPr lang="lv-LV"/>
          </a:p>
        </p:txBody>
      </p:sp>
      <p:sp>
        <p:nvSpPr>
          <p:cNvPr id="5" name="Kājenes vietturis 4">
            <a:extLst>
              <a:ext uri="{FF2B5EF4-FFF2-40B4-BE49-F238E27FC236}">
                <a16:creationId xmlns="" xmlns:a16="http://schemas.microsoft.com/office/drawing/2014/main" id="{AD314941-F6EB-4329-BF1A-F5919E2A6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 xmlns:a16="http://schemas.microsoft.com/office/drawing/2014/main" id="{515402DD-6AA3-4FBD-800F-F40094D96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90F6D-1DD6-46C3-8A4E-8F3608A4DF60}" type="slidenum">
              <a:rPr lang="lv-LV" smtClean="0"/>
              <a:pPr/>
              <a:t>‹#›</a:t>
            </a:fld>
            <a:endParaRPr lang="lv-LV"/>
          </a:p>
        </p:txBody>
      </p:sp>
      <p:pic>
        <p:nvPicPr>
          <p:cNvPr id="9" name="Attēls 8">
            <a:extLst>
              <a:ext uri="{FF2B5EF4-FFF2-40B4-BE49-F238E27FC236}">
                <a16:creationId xmlns="" xmlns:a16="http://schemas.microsoft.com/office/drawing/2014/main" id="{18AB03F8-8109-4B51-B0B2-93834571D28A}"/>
              </a:ext>
            </a:extLst>
          </p:cNvPr>
          <p:cNvPicPr>
            <a:picLocks noChangeAspect="1"/>
          </p:cNvPicPr>
          <p:nvPr userDrawn="1"/>
        </p:nvPicPr>
        <p:blipFill>
          <a:blip r:embed="rId14" cstate="print"/>
          <a:stretch>
            <a:fillRect/>
          </a:stretch>
        </p:blipFill>
        <p:spPr>
          <a:xfrm>
            <a:off x="61404" y="5941074"/>
            <a:ext cx="2105522" cy="743831"/>
          </a:xfrm>
          <a:prstGeom prst="rect">
            <a:avLst/>
          </a:prstGeom>
        </p:spPr>
      </p:pic>
      <p:pic>
        <p:nvPicPr>
          <p:cNvPr id="10"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104162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7876742" y="509400"/>
            <a:ext cx="4027680" cy="3907856"/>
          </a:xfrm>
        </p:spPr>
        <p:txBody>
          <a:bodyPr vert="horz" lIns="91440" tIns="45720" rIns="91440" bIns="45720" rtlCol="0" anchor="b">
            <a:normAutofit/>
          </a:bodyPr>
          <a:lstStyle/>
          <a:p>
            <a:r>
              <a:rPr lang="en-US" sz="3300" dirty="0"/>
              <a:t>2. </a:t>
            </a:r>
            <a:r>
              <a:rPr lang="en-US" sz="3300" dirty="0" err="1"/>
              <a:t>klase</a:t>
            </a:r>
            <a:r>
              <a:rPr lang="en-US" sz="3300" dirty="0"/>
              <a:t> </a:t>
            </a:r>
            <a:br>
              <a:rPr lang="en-US" sz="3300" dirty="0"/>
            </a:br>
            <a:r>
              <a:rPr lang="en-US" sz="3300" dirty="0"/>
              <a:t/>
            </a:r>
            <a:br>
              <a:rPr lang="en-US" sz="3300" dirty="0"/>
            </a:br>
            <a:r>
              <a:rPr lang="en-US" sz="3300" dirty="0" err="1"/>
              <a:t>Tēma</a:t>
            </a:r>
            <a:r>
              <a:rPr lang="en-US" sz="3300" dirty="0"/>
              <a:t>: </a:t>
            </a:r>
            <a:r>
              <a:rPr lang="en-US" sz="3300" dirty="0" err="1"/>
              <a:t>Ģimene</a:t>
            </a:r>
            <a:r>
              <a:rPr lang="en-US" sz="3300" dirty="0"/>
              <a:t/>
            </a:r>
            <a:br>
              <a:rPr lang="en-US" sz="3300" dirty="0"/>
            </a:br>
            <a:r>
              <a:rPr lang="en-US" sz="3300" dirty="0"/>
              <a:t/>
            </a:r>
            <a:br>
              <a:rPr lang="en-US" sz="3300" dirty="0"/>
            </a:br>
            <a:r>
              <a:rPr lang="en-US" sz="3300" dirty="0"/>
              <a:t>2. </a:t>
            </a:r>
            <a:r>
              <a:rPr lang="en-US" sz="3300" dirty="0" err="1"/>
              <a:t>nodarbība</a:t>
            </a:r>
            <a:r>
              <a:rPr lang="en-US" sz="3300" dirty="0"/>
              <a:t>:</a:t>
            </a:r>
            <a:r>
              <a:rPr lang="lv-LV" sz="3300" dirty="0"/>
              <a:t/>
            </a:r>
            <a:br>
              <a:rPr lang="lv-LV" sz="3300" dirty="0"/>
            </a:br>
            <a:r>
              <a:rPr lang="en-US" sz="3600" b="1" dirty="0" err="1"/>
              <a:t>Kā</a:t>
            </a:r>
            <a:r>
              <a:rPr lang="en-US" sz="3600" b="1" dirty="0"/>
              <a:t> </a:t>
            </a:r>
            <a:r>
              <a:rPr lang="en-US" sz="3600" b="1" dirty="0" err="1"/>
              <a:t>ģimenes</a:t>
            </a:r>
            <a:r>
              <a:rPr lang="en-US" sz="3600" b="1" dirty="0"/>
              <a:t> </a:t>
            </a:r>
            <a:r>
              <a:rPr lang="en-US" sz="3600" b="1" dirty="0" err="1"/>
              <a:t>locekļi</a:t>
            </a:r>
            <a:r>
              <a:rPr lang="en-US" sz="3600" b="1" dirty="0"/>
              <a:t> </a:t>
            </a:r>
            <a:r>
              <a:rPr lang="en-US" sz="3600" b="1" dirty="0" err="1"/>
              <a:t>cits</a:t>
            </a:r>
            <a:r>
              <a:rPr lang="en-US" sz="3600" b="1" dirty="0"/>
              <a:t> </a:t>
            </a:r>
            <a:r>
              <a:rPr lang="en-US" sz="3600" b="1" dirty="0" err="1"/>
              <a:t>pret</a:t>
            </a:r>
            <a:r>
              <a:rPr lang="en-US" sz="3600" b="1" dirty="0"/>
              <a:t> </a:t>
            </a:r>
            <a:r>
              <a:rPr lang="en-US" sz="3600" b="1" dirty="0" err="1"/>
              <a:t>citu</a:t>
            </a:r>
            <a:r>
              <a:rPr lang="en-US" sz="3600" b="1" dirty="0"/>
              <a:t> </a:t>
            </a:r>
            <a:r>
              <a:rPr lang="en-US" sz="3600" b="1" dirty="0" err="1"/>
              <a:t>izturas</a:t>
            </a:r>
            <a:r>
              <a:rPr lang="en-US" sz="3600" b="1" dirty="0"/>
              <a:t>?</a:t>
            </a:r>
            <a:endParaRPr lang="en-US" sz="3300" b="1" dirty="0"/>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8019286" y="4910444"/>
            <a:ext cx="3702253" cy="764840"/>
          </a:xfrm>
        </p:spPr>
        <p:txBody>
          <a:bodyPr vert="horz" lIns="91440" tIns="45720" rIns="91440" bIns="45720" rtlCol="0">
            <a:normAutofit/>
          </a:bodyPr>
          <a:lstStyle/>
          <a:p>
            <a:r>
              <a:rPr lang="en-US" dirty="0" err="1"/>
              <a:t>Tikumiskās</a:t>
            </a:r>
            <a:r>
              <a:rPr lang="en-US" dirty="0"/>
              <a:t> </a:t>
            </a:r>
            <a:r>
              <a:rPr lang="en-US" dirty="0" err="1"/>
              <a:t>audzināšanas</a:t>
            </a:r>
            <a:r>
              <a:rPr lang="en-US" dirty="0"/>
              <a:t> </a:t>
            </a:r>
            <a:r>
              <a:rPr lang="en-US" dirty="0" err="1"/>
              <a:t>programma</a:t>
            </a:r>
            <a:r>
              <a:rPr lang="en-US" dirty="0"/>
              <a:t> «e-TAP»</a:t>
            </a:r>
          </a:p>
        </p:txBody>
      </p:sp>
      <p:sp>
        <p:nvSpPr>
          <p:cNvPr id="10" name="Rectangle 9">
            <a:extLst>
              <a:ext uri="{FF2B5EF4-FFF2-40B4-BE49-F238E27FC236}">
                <a16:creationId xmlns="" xmlns:a16="http://schemas.microsoft.com/office/drawing/2014/main" id="{19D99C6D-7A48-4C44-8FC9-7D3B40F96B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7534657" cy="6858000"/>
          </a:xfrm>
          <a:prstGeom prst="rect">
            <a:avLst/>
          </a:prstGeom>
          <a:solidFill>
            <a:srgbClr val="33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D4B3CE1-814B-492A-975F-8415D7438D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65E71A95-A7E8-4EE9-91DE-3D023CFC25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 xmlns:a16="http://schemas.microsoft.com/office/drawing/2014/main" id="{F1F44577-DC6E-42AA-A717-5CB772D7864B}"/>
              </a:ext>
            </a:extLst>
          </p:cNvPr>
          <p:cNvPicPr>
            <a:picLocks noChangeAspect="1" noChangeArrowheads="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p:blipFill>
        <p:spPr bwMode="auto">
          <a:xfrm>
            <a:off x="4835518" y="996866"/>
            <a:ext cx="1960139" cy="865516"/>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6" name="Rectangle 15">
            <a:extLst>
              <a:ext uri="{FF2B5EF4-FFF2-40B4-BE49-F238E27FC236}">
                <a16:creationId xmlns="" xmlns:a16="http://schemas.microsoft.com/office/drawing/2014/main" id="{4FAB0BE2-0B95-4CF4-9290-79BA27CE6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 xmlns:a16="http://schemas.microsoft.com/office/drawing/2014/main" id="{FF64340F-8B32-4D7D-9041-51480C57E42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tretch/>
        </p:blipFill>
        <p:spPr bwMode="auto">
          <a:xfrm>
            <a:off x="646516" y="3215526"/>
            <a:ext cx="3685032" cy="2459758"/>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8" name="Rectangle 17">
            <a:extLst>
              <a:ext uri="{FF2B5EF4-FFF2-40B4-BE49-F238E27FC236}">
                <a16:creationId xmlns="" xmlns:a16="http://schemas.microsoft.com/office/drawing/2014/main" id="{14F664FF-A2DF-4E50-B145-B20B85E8D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 xmlns:a16="http://schemas.microsoft.com/office/drawing/2014/main" id="{EF0B239D-AE40-48F7-90BB-102E2390BA9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94447" y="4459986"/>
            <a:ext cx="3291840" cy="0"/>
          </a:xfrm>
          <a:prstGeom prst="line">
            <a:avLst/>
          </a:prstGeom>
          <a:ln w="19050">
            <a:solidFill>
              <a:srgbClr val="3341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864" y="2011680"/>
            <a:ext cx="6321381" cy="2387600"/>
          </a:xfrm>
        </p:spPr>
        <p:txBody>
          <a:bodyPr>
            <a:normAutofit/>
          </a:bodyPr>
          <a:lstStyle/>
          <a:p>
            <a:pPr algn="l"/>
            <a:r>
              <a:rPr lang="lv-LV" sz="3200" dirty="0"/>
              <a:t>Kas cilvēkam vajadzīgs (lai izdzīvotu)? </a:t>
            </a:r>
            <a:br>
              <a:rPr lang="lv-LV" sz="3200" dirty="0"/>
            </a:br>
            <a:r>
              <a:rPr lang="lv-LV" sz="3200" dirty="0"/>
              <a:t/>
            </a:r>
            <a:br>
              <a:rPr lang="lv-LV" sz="3200" dirty="0"/>
            </a:br>
            <a:r>
              <a:rPr lang="lv-LV" sz="3200" dirty="0"/>
              <a:t>Apkopojiet klases idejas!!</a:t>
            </a:r>
          </a:p>
        </p:txBody>
      </p:sp>
      <p:pic>
        <p:nvPicPr>
          <p:cNvPr id="3" name="Picture 2"/>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 xmlns:a14="http://schemas.microsoft.com/office/drawing/2010/main" val="0"/>
              </a:ext>
            </a:extLst>
          </a:blip>
          <a:srcRect t="2663" b="2663"/>
          <a:stretch/>
        </p:blipFill>
        <p:spPr>
          <a:xfrm>
            <a:off x="6535918" y="1136732"/>
            <a:ext cx="5236407" cy="3539967"/>
          </a:xfrm>
          <a:prstGeom prst="rect">
            <a:avLst/>
          </a:prstGeom>
          <a:ln>
            <a:noFill/>
          </a:ln>
          <a:effectLst>
            <a:softEdge rad="112500"/>
          </a:effectLst>
        </p:spPr>
      </p:pic>
    </p:spTree>
    <p:extLst>
      <p:ext uri="{BB962C8B-B14F-4D97-AF65-F5344CB8AC3E}">
        <p14:creationId xmlns="" xmlns:p14="http://schemas.microsoft.com/office/powerpoint/2010/main" val="15710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955" y="-373016"/>
            <a:ext cx="11354462" cy="2387600"/>
          </a:xfrm>
        </p:spPr>
        <p:txBody>
          <a:bodyPr>
            <a:normAutofit/>
          </a:bodyPr>
          <a:lstStyle/>
          <a:p>
            <a:pPr algn="l"/>
            <a:r>
              <a:rPr lang="lv-LV" sz="2800" dirty="0"/>
              <a:t>A. </a:t>
            </a:r>
            <a:r>
              <a:rPr lang="lv-LV" sz="2800" dirty="0" err="1"/>
              <a:t>Maslova</a:t>
            </a:r>
            <a:r>
              <a:rPr lang="lv-LV" sz="2800" dirty="0"/>
              <a:t> vajadzību piramīda</a:t>
            </a:r>
          </a:p>
        </p:txBody>
      </p:sp>
      <p:sp>
        <p:nvSpPr>
          <p:cNvPr id="9" name="TextBox 8"/>
          <p:cNvSpPr txBox="1"/>
          <p:nvPr/>
        </p:nvSpPr>
        <p:spPr>
          <a:xfrm>
            <a:off x="2802998" y="5894606"/>
            <a:ext cx="9263270" cy="523220"/>
          </a:xfrm>
          <a:prstGeom prst="rect">
            <a:avLst/>
          </a:prstGeom>
          <a:noFill/>
        </p:spPr>
        <p:txBody>
          <a:bodyPr wrap="square" rtlCol="0">
            <a:spAutoFit/>
          </a:bodyPr>
          <a:lstStyle/>
          <a:p>
            <a:r>
              <a:rPr lang="lv-LV" sz="2800" dirty="0"/>
              <a:t>Kā ģimene palīdz mums piepildīt šīs vajadzības?</a:t>
            </a:r>
          </a:p>
        </p:txBody>
      </p:sp>
      <p:sp>
        <p:nvSpPr>
          <p:cNvPr id="10" name="Isosceles Triangle 9"/>
          <p:cNvSpPr/>
          <p:nvPr/>
        </p:nvSpPr>
        <p:spPr>
          <a:xfrm>
            <a:off x="2871805" y="756194"/>
            <a:ext cx="6926973" cy="4884228"/>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p:nvCxnSpPr>
        <p:spPr>
          <a:xfrm>
            <a:off x="5361411" y="2151742"/>
            <a:ext cx="2026193" cy="1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84784" y="3277413"/>
            <a:ext cx="3454826" cy="7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979168" y="4158718"/>
            <a:ext cx="4757514" cy="1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68235" y="4972492"/>
            <a:ext cx="5979380" cy="854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47498" y="1454774"/>
            <a:ext cx="1654009" cy="707886"/>
          </a:xfrm>
          <a:prstGeom prst="rect">
            <a:avLst/>
          </a:prstGeom>
          <a:noFill/>
        </p:spPr>
        <p:txBody>
          <a:bodyPr wrap="square" rtlCol="0">
            <a:spAutoFit/>
          </a:bodyPr>
          <a:lstStyle/>
          <a:p>
            <a:pPr algn="ctr"/>
            <a:r>
              <a:rPr lang="lv-LV" sz="2000" dirty="0"/>
              <a:t>Ētiskums, radošums </a:t>
            </a:r>
          </a:p>
        </p:txBody>
      </p:sp>
      <p:sp>
        <p:nvSpPr>
          <p:cNvPr id="23" name="TextBox 22"/>
          <p:cNvSpPr txBox="1"/>
          <p:nvPr/>
        </p:nvSpPr>
        <p:spPr>
          <a:xfrm>
            <a:off x="5023340" y="2490422"/>
            <a:ext cx="2702324" cy="707886"/>
          </a:xfrm>
          <a:prstGeom prst="rect">
            <a:avLst/>
          </a:prstGeom>
          <a:noFill/>
        </p:spPr>
        <p:txBody>
          <a:bodyPr wrap="square" rtlCol="0">
            <a:spAutoFit/>
          </a:bodyPr>
          <a:lstStyle/>
          <a:p>
            <a:pPr algn="ctr"/>
            <a:r>
              <a:rPr lang="lv-LV" sz="2000" dirty="0"/>
              <a:t>Pārliecība, pašcieņa, cieņa pret citiem</a:t>
            </a:r>
          </a:p>
        </p:txBody>
      </p:sp>
      <p:sp>
        <p:nvSpPr>
          <p:cNvPr id="24" name="TextBox 23"/>
          <p:cNvSpPr txBox="1"/>
          <p:nvPr/>
        </p:nvSpPr>
        <p:spPr>
          <a:xfrm>
            <a:off x="4679052" y="3375527"/>
            <a:ext cx="3390900" cy="707886"/>
          </a:xfrm>
          <a:prstGeom prst="rect">
            <a:avLst/>
          </a:prstGeom>
          <a:noFill/>
        </p:spPr>
        <p:txBody>
          <a:bodyPr wrap="square" lIns="91440" tIns="45720" rIns="91440" bIns="45720" rtlCol="0" anchor="t">
            <a:spAutoFit/>
          </a:bodyPr>
          <a:lstStyle/>
          <a:p>
            <a:pPr algn="ctr"/>
            <a:r>
              <a:rPr lang="lv-LV" sz="2000" dirty="0"/>
              <a:t>Draudzība, ģimene,</a:t>
            </a:r>
          </a:p>
          <a:p>
            <a:pPr algn="ctr"/>
            <a:r>
              <a:rPr lang="lv-LV" sz="2000" dirty="0"/>
              <a:t>piederības izjūta</a:t>
            </a:r>
            <a:endParaRPr lang="lv-LV" sz="2000" dirty="0">
              <a:cs typeface="Calibri"/>
            </a:endParaRPr>
          </a:p>
        </p:txBody>
      </p:sp>
      <p:sp>
        <p:nvSpPr>
          <p:cNvPr id="25" name="TextBox 24"/>
          <p:cNvSpPr txBox="1"/>
          <p:nvPr/>
        </p:nvSpPr>
        <p:spPr>
          <a:xfrm>
            <a:off x="4616586" y="4436206"/>
            <a:ext cx="3482672" cy="400110"/>
          </a:xfrm>
          <a:prstGeom prst="rect">
            <a:avLst/>
          </a:prstGeom>
          <a:noFill/>
        </p:spPr>
        <p:txBody>
          <a:bodyPr wrap="square" rtlCol="0">
            <a:spAutoFit/>
          </a:bodyPr>
          <a:lstStyle/>
          <a:p>
            <a:pPr algn="ctr"/>
            <a:r>
              <a:rPr lang="lv-LV" sz="2000" dirty="0"/>
              <a:t>Drošība, mājas, veselība</a:t>
            </a:r>
          </a:p>
        </p:txBody>
      </p:sp>
      <p:sp>
        <p:nvSpPr>
          <p:cNvPr id="26" name="TextBox 25"/>
          <p:cNvSpPr txBox="1"/>
          <p:nvPr/>
        </p:nvSpPr>
        <p:spPr>
          <a:xfrm>
            <a:off x="4721287" y="5142387"/>
            <a:ext cx="3306429" cy="400110"/>
          </a:xfrm>
          <a:prstGeom prst="rect">
            <a:avLst/>
          </a:prstGeom>
          <a:noFill/>
        </p:spPr>
        <p:txBody>
          <a:bodyPr wrap="square" rtlCol="0">
            <a:spAutoFit/>
          </a:bodyPr>
          <a:lstStyle/>
          <a:p>
            <a:pPr algn="ctr"/>
            <a:r>
              <a:rPr lang="lv-LV" sz="2000" dirty="0"/>
              <a:t>Ēdiens, ūdens, miegs, gaiss</a:t>
            </a:r>
          </a:p>
        </p:txBody>
      </p:sp>
    </p:spTree>
    <p:extLst>
      <p:ext uri="{BB962C8B-B14F-4D97-AF65-F5344CB8AC3E}">
        <p14:creationId xmlns="" xmlns:p14="http://schemas.microsoft.com/office/powerpoint/2010/main" val="32621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986694" y="3025777"/>
            <a:ext cx="6095567" cy="2387600"/>
          </a:xfrm>
        </p:spPr>
        <p:txBody>
          <a:bodyPr>
            <a:normAutofit fontScale="90000"/>
          </a:bodyPr>
          <a:lstStyle/>
          <a:p>
            <a:pPr algn="l"/>
            <a:r>
              <a:rPr lang="lv-LV" sz="2800" b="1" dirty="0"/>
              <a:t>Lomas ģimenē</a:t>
            </a:r>
            <a:br>
              <a:rPr lang="lv-LV" sz="2800" b="1" dirty="0"/>
            </a:br>
            <a:r>
              <a:rPr lang="lv-LV" sz="2800" dirty="0"/>
              <a:t/>
            </a:r>
            <a:br>
              <a:rPr lang="lv-LV" sz="2800" dirty="0"/>
            </a:br>
            <a:r>
              <a:rPr lang="lv-LV" sz="2800" dirty="0"/>
              <a:t/>
            </a:r>
            <a:br>
              <a:rPr lang="lv-LV" sz="2800" dirty="0"/>
            </a:br>
            <a:r>
              <a:rPr lang="lv-LV" sz="2800" dirty="0"/>
              <a:t>Kādas atšķirīgas lomas vai darbi ir tavā ģimenē?  </a:t>
            </a:r>
            <a:br>
              <a:rPr lang="lv-LV" sz="2800" dirty="0"/>
            </a:br>
            <a:r>
              <a:rPr lang="lv-LV" sz="2800" dirty="0"/>
              <a:t/>
            </a:r>
            <a:br>
              <a:rPr lang="lv-LV" sz="2800" dirty="0"/>
            </a:br>
            <a:r>
              <a:rPr lang="lv-LV" sz="2800" dirty="0"/>
              <a:t>Kāda, tavuprāt, ir tava loma? </a:t>
            </a:r>
            <a:br>
              <a:rPr lang="lv-LV" sz="2800" dirty="0"/>
            </a:br>
            <a:r>
              <a:rPr lang="lv-LV" sz="2800" dirty="0"/>
              <a:t/>
            </a:r>
            <a:br>
              <a:rPr lang="lv-LV" sz="2800" dirty="0"/>
            </a:br>
            <a:r>
              <a:rPr lang="lv-LV" sz="2800" dirty="0"/>
              <a:t>Ko tu dari, lai palīdzētu ģimenei būt par laimīgu vietu, kurā cilvēki cits par citu rūpējas?</a:t>
            </a:r>
            <a:br>
              <a:rPr lang="lv-LV" sz="2800" dirty="0"/>
            </a:br>
            <a:r>
              <a:rPr lang="en-GB" sz="3100" dirty="0"/>
              <a:t/>
            </a:r>
            <a:br>
              <a:rPr lang="en-GB" sz="3100" dirty="0"/>
            </a:br>
            <a:r>
              <a:rPr lang="en-GB" sz="3100" dirty="0"/>
              <a:t>  </a:t>
            </a:r>
            <a:endParaRPr lang="en-GB" dirty="0"/>
          </a:p>
        </p:txBody>
      </p:sp>
      <p:pic>
        <p:nvPicPr>
          <p:cNvPr id="9" name="Picture 8"/>
          <p:cNvPicPr>
            <a:picLocks noChangeAspect="1"/>
          </p:cNvPicPr>
          <p:nvPr/>
        </p:nvPicPr>
        <p:blipFill>
          <a:blip r:embed="rId2" cstate="print"/>
          <a:stretch>
            <a:fillRect/>
          </a:stretch>
        </p:blipFill>
        <p:spPr>
          <a:xfrm>
            <a:off x="7323490" y="2183592"/>
            <a:ext cx="3503630" cy="2609087"/>
          </a:xfrm>
          <a:prstGeom prst="rect">
            <a:avLst/>
          </a:prstGeom>
        </p:spPr>
      </p:pic>
    </p:spTree>
    <p:extLst>
      <p:ext uri="{BB962C8B-B14F-4D97-AF65-F5344CB8AC3E}">
        <p14:creationId xmlns="" xmlns:p14="http://schemas.microsoft.com/office/powerpoint/2010/main" val="102493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803042" y="1329455"/>
            <a:ext cx="9620519" cy="3577396"/>
          </a:xfrm>
        </p:spPr>
        <p:txBody>
          <a:bodyPr>
            <a:normAutofit fontScale="90000"/>
          </a:bodyPr>
          <a:lstStyle/>
          <a:p>
            <a:r>
              <a:rPr lang="lv-LV" sz="3200" b="1" i="1" dirty="0"/>
              <a:t>Izpalīdzība ir tikums, un palīdzēt citiem — labs ieradums </a:t>
            </a:r>
            <a:r>
              <a:rPr lang="lv-LV" sz="3200" b="1" dirty="0">
                <a:sym typeface="Wingdings" panose="05000000000000000000" pitchFamily="2" charset="2"/>
              </a:rPr>
              <a:t></a:t>
            </a:r>
            <a:r>
              <a:rPr lang="lv-LV" sz="3200" b="1" i="1" dirty="0"/>
              <a:t>! </a:t>
            </a:r>
            <a:r>
              <a:rPr lang="lv-LV" sz="3200" dirty="0"/>
              <a:t/>
            </a:r>
            <a:br>
              <a:rPr lang="lv-LV" sz="3200" dirty="0"/>
            </a:br>
            <a:r>
              <a:rPr lang="lv-LV" sz="3200" dirty="0"/>
              <a:t/>
            </a:r>
            <a:br>
              <a:rPr lang="lv-LV" sz="3200" dirty="0"/>
            </a:br>
            <a:r>
              <a:rPr lang="lv-LV" sz="3200" dirty="0"/>
              <a:t> </a:t>
            </a:r>
            <a:br>
              <a:rPr lang="lv-LV" sz="3200" dirty="0"/>
            </a:br>
            <a:r>
              <a:rPr lang="lv-LV" sz="3200" dirty="0"/>
              <a:t>Kādu jaunu ieradumu tu varētu apgūt,</a:t>
            </a:r>
            <a:br>
              <a:rPr lang="lv-LV" sz="3200" dirty="0"/>
            </a:br>
            <a:r>
              <a:rPr lang="lv-LV" sz="3200" dirty="0"/>
              <a:t>lai palīdzētu savai ģimenei?</a:t>
            </a:r>
            <a:r>
              <a:rPr lang="en-GB" sz="3200" dirty="0"/>
              <a:t/>
            </a:r>
            <a:br>
              <a:rPr lang="en-GB" sz="3200" dirty="0"/>
            </a:br>
            <a:r>
              <a:rPr lang="en-GB" sz="3200" dirty="0"/>
              <a:t>  </a:t>
            </a:r>
            <a:br>
              <a:rPr lang="en-GB" sz="3200" dirty="0"/>
            </a:br>
            <a:endParaRPr lang="en-GB" sz="3200" dirty="0"/>
          </a:p>
        </p:txBody>
      </p:sp>
      <p:pic>
        <p:nvPicPr>
          <p:cNvPr id="2" name="Picture 1"/>
          <p:cNvPicPr>
            <a:picLocks noChangeAspect="1"/>
          </p:cNvPicPr>
          <p:nvPr/>
        </p:nvPicPr>
        <p:blipFill rotWithShape="1">
          <a:blip r:embed="rId2" cstate="print"/>
          <a:srcRect l="10805" t="12786" r="19991" b="5950"/>
          <a:stretch/>
        </p:blipFill>
        <p:spPr>
          <a:xfrm>
            <a:off x="768439" y="3744716"/>
            <a:ext cx="1447138" cy="1932168"/>
          </a:xfrm>
          <a:prstGeom prst="rect">
            <a:avLst/>
          </a:prstGeom>
        </p:spPr>
      </p:pic>
    </p:spTree>
    <p:extLst>
      <p:ext uri="{BB962C8B-B14F-4D97-AF65-F5344CB8AC3E}">
        <p14:creationId xmlns="" xmlns:p14="http://schemas.microsoft.com/office/powerpoint/2010/main" val="67347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2769DA-B0BB-4C5B-B589-31637F1A6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144D05-BEEF-48AA-B484-BA31DDA5C01C}">
  <ds:schemaRefs>
    <ds:schemaRef ds:uri="http://schemas.microsoft.com/sharepoint/v3/contenttype/forms"/>
  </ds:schemaRefs>
</ds:datastoreItem>
</file>

<file path=customXml/itemProps3.xml><?xml version="1.0" encoding="utf-8"?>
<ds:datastoreItem xmlns:ds="http://schemas.openxmlformats.org/officeDocument/2006/customXml" ds:itemID="{1701ECEE-7B07-4840-AF9A-2005EBD020EC}">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bcd8bb90-b1cb-4fe5-8892-66ea2dba031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TotalTime>
  <Words>152</Words>
  <Application>Microsoft Office PowerPoint</Application>
  <PresentationFormat>Custom</PresentationFormat>
  <Paragraphs>20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dizains</vt:lpstr>
      <vt:lpstr>2. klase   Tēma: Ģimene  2. nodarbība: Kā ģimenes locekļi cits pret citu izturas?</vt:lpstr>
      <vt:lpstr>Kas cilvēkam vajadzīgs (lai izdzīvotu)?   Apkopojiet klases idejas!!</vt:lpstr>
      <vt:lpstr>A. Maslova vajadzību piramīda</vt:lpstr>
      <vt:lpstr>Lomas ģimenē   Kādas atšķirīgas lomas vai darbi ir tavā ģimenē?    Kāda, tavuprāt, ir tava loma?   Ko tu dari, lai palīdzētu ģimenei būt par laimīgu vietu, kurā cilvēki cits par citu rūpējas?    </vt:lpstr>
      <vt:lpstr>Izpalīdzība ir tikums, un palīdzēt citiem — labs ieradums !     Kādu jaunu ieradumu tu varētu apgūt, lai palīdzētu savai ģimenei?    </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7</cp:revision>
  <dcterms:created xsi:type="dcterms:W3CDTF">2020-11-03T15:34:55Z</dcterms:created>
  <dcterms:modified xsi:type="dcterms:W3CDTF">2021-10-15T12:37:00Z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