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2"/>
  </p:notesMasterIdLst>
  <p:sldIdLst>
    <p:sldId id="311" r:id="rId5"/>
    <p:sldId id="305" r:id="rId6"/>
    <p:sldId id="309" r:id="rId7"/>
    <p:sldId id="306" r:id="rId8"/>
    <p:sldId id="307" r:id="rId9"/>
    <p:sldId id="310" r:id="rId10"/>
    <p:sldId id="3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2A20D-1381-400E-BD0F-C9466AFD3960}" v="7" dt="2021-08-12T11:21:25.902"/>
    <p1510:client id="{C7BAA64A-985F-4007-A6E8-803267361EA9}" v="87" dt="2021-09-19T15:15:30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tlana Surikova" userId="efba6e0e-3e04-4d2c-b321-e51f04e5da86" providerId="ADAL" clId="{A89CD6C2-C87E-4B8A-814D-2C61F0865E6B}"/>
    <pc:docChg chg="undo custSel addSld delSld modSld sldOrd delMainMaster">
      <pc:chgData name="Svetlana Surikova" userId="efba6e0e-3e04-4d2c-b321-e51f04e5da86" providerId="ADAL" clId="{A89CD6C2-C87E-4B8A-814D-2C61F0865E6B}" dt="2021-08-12T11:26:37.993" v="197" actId="1076"/>
      <pc:docMkLst>
        <pc:docMk/>
      </pc:docMkLst>
      <pc:sldChg chg="addSp delSp modSp add del mod ord">
        <pc:chgData name="Svetlana Surikova" userId="efba6e0e-3e04-4d2c-b321-e51f04e5da86" providerId="ADAL" clId="{A89CD6C2-C87E-4B8A-814D-2C61F0865E6B}" dt="2021-08-12T11:14:04.450" v="116" actId="47"/>
        <pc:sldMkLst>
          <pc:docMk/>
          <pc:sldMk cId="2592969653" sldId="256"/>
        </pc:sldMkLst>
        <pc:spChg chg="mod">
          <ac:chgData name="Svetlana Surikova" userId="efba6e0e-3e04-4d2c-b321-e51f04e5da86" providerId="ADAL" clId="{A89CD6C2-C87E-4B8A-814D-2C61F0865E6B}" dt="2021-08-12T10:49:45.696" v="12" actId="113"/>
          <ac:spMkLst>
            <pc:docMk/>
            <pc:sldMk cId="2592969653" sldId="256"/>
            <ac:spMk id="2" creationId="{45F9EF60-A8E6-425F-870C-F44EC6141DD0}"/>
          </ac:spMkLst>
        </pc:spChg>
        <pc:spChg chg="add del">
          <ac:chgData name="Svetlana Surikova" userId="efba6e0e-3e04-4d2c-b321-e51f04e5da86" providerId="ADAL" clId="{A89CD6C2-C87E-4B8A-814D-2C61F0865E6B}" dt="2021-08-12T10:50:10.679" v="15" actId="22"/>
          <ac:spMkLst>
            <pc:docMk/>
            <pc:sldMk cId="2592969653" sldId="256"/>
            <ac:spMk id="5" creationId="{79DE1D35-D6C5-40A0-B3E6-0512D47B43D7}"/>
          </ac:spMkLst>
        </pc:spChg>
        <pc:picChg chg="add del mod">
          <ac:chgData name="Svetlana Surikova" userId="efba6e0e-3e04-4d2c-b321-e51f04e5da86" providerId="ADAL" clId="{A89CD6C2-C87E-4B8A-814D-2C61F0865E6B}" dt="2021-08-12T11:05:48.190" v="91" actId="21"/>
          <ac:picMkLst>
            <pc:docMk/>
            <pc:sldMk cId="2592969653" sldId="256"/>
            <ac:picMk id="6" creationId="{5330E83B-4FA6-42B7-94EE-6C51869B2B1E}"/>
          </ac:picMkLst>
        </pc:picChg>
        <pc:picChg chg="add mod">
          <ac:chgData name="Svetlana Surikova" userId="efba6e0e-3e04-4d2c-b321-e51f04e5da86" providerId="ADAL" clId="{A89CD6C2-C87E-4B8A-814D-2C61F0865E6B}" dt="2021-08-12T11:13:40.923" v="112" actId="1076"/>
          <ac:picMkLst>
            <pc:docMk/>
            <pc:sldMk cId="2592969653" sldId="256"/>
            <ac:picMk id="2050" creationId="{1CB21B92-EB68-4F00-939E-4501A9B86ADD}"/>
          </ac:picMkLst>
        </pc:picChg>
      </pc:sldChg>
      <pc:sldChg chg="add del">
        <pc:chgData name="Svetlana Surikova" userId="efba6e0e-3e04-4d2c-b321-e51f04e5da86" providerId="ADAL" clId="{A89CD6C2-C87E-4B8A-814D-2C61F0865E6B}" dt="2021-08-12T10:51:20.416" v="21"/>
        <pc:sldMkLst>
          <pc:docMk/>
          <pc:sldMk cId="591148582" sldId="258"/>
        </pc:sldMkLst>
      </pc:sldChg>
      <pc:sldChg chg="del">
        <pc:chgData name="Svetlana Surikova" userId="efba6e0e-3e04-4d2c-b321-e51f04e5da86" providerId="ADAL" clId="{A89CD6C2-C87E-4B8A-814D-2C61F0865E6B}" dt="2021-08-12T10:51:12.690" v="19" actId="47"/>
        <pc:sldMkLst>
          <pc:docMk/>
          <pc:sldMk cId="0" sldId="262"/>
        </pc:sldMkLst>
      </pc:sldChg>
      <pc:sldChg chg="addSp modSp del">
        <pc:chgData name="Svetlana Surikova" userId="efba6e0e-3e04-4d2c-b321-e51f04e5da86" providerId="ADAL" clId="{A89CD6C2-C87E-4B8A-814D-2C61F0865E6B}" dt="2021-08-12T11:07:09.038" v="107" actId="47"/>
        <pc:sldMkLst>
          <pc:docMk/>
          <pc:sldMk cId="778786479" sldId="304"/>
        </pc:sldMkLst>
        <pc:picChg chg="add mod">
          <ac:chgData name="Svetlana Surikova" userId="efba6e0e-3e04-4d2c-b321-e51f04e5da86" providerId="ADAL" clId="{A89CD6C2-C87E-4B8A-814D-2C61F0865E6B}" dt="2021-08-12T10:50:05.395" v="13" actId="571"/>
          <ac:picMkLst>
            <pc:docMk/>
            <pc:sldMk cId="778786479" sldId="304"/>
            <ac:picMk id="5" creationId="{F7889B4C-F6CA-4220-85BD-044B6D8949C4}"/>
          </ac:picMkLst>
        </pc:picChg>
      </pc:sldChg>
      <pc:sldChg chg="addSp modSp mod">
        <pc:chgData name="Svetlana Surikova" userId="efba6e0e-3e04-4d2c-b321-e51f04e5da86" providerId="ADAL" clId="{A89CD6C2-C87E-4B8A-814D-2C61F0865E6B}" dt="2021-08-12T11:05:04.136" v="89" actId="255"/>
        <pc:sldMkLst>
          <pc:docMk/>
          <pc:sldMk cId="2857525687" sldId="305"/>
        </pc:sldMkLst>
        <pc:spChg chg="mod">
          <ac:chgData name="Svetlana Surikova" userId="efba6e0e-3e04-4d2c-b321-e51f04e5da86" providerId="ADAL" clId="{A89CD6C2-C87E-4B8A-814D-2C61F0865E6B}" dt="2021-08-12T11:05:04.136" v="89" actId="255"/>
          <ac:spMkLst>
            <pc:docMk/>
            <pc:sldMk cId="2857525687" sldId="305"/>
            <ac:spMk id="7" creationId="{8E5017E5-DC1C-4A54-A8A2-1E503AC55FE6}"/>
          </ac:spMkLst>
        </pc:spChg>
        <pc:spChg chg="mod">
          <ac:chgData name="Svetlana Surikova" userId="efba6e0e-3e04-4d2c-b321-e51f04e5da86" providerId="ADAL" clId="{A89CD6C2-C87E-4B8A-814D-2C61F0865E6B}" dt="2021-08-12T10:52:16.691" v="24" actId="6549"/>
          <ac:spMkLst>
            <pc:docMk/>
            <pc:sldMk cId="2857525687" sldId="305"/>
            <ac:spMk id="8" creationId="{00000000-0000-0000-0000-000000000000}"/>
          </ac:spMkLst>
        </pc:spChg>
        <pc:spChg chg="add mod">
          <ac:chgData name="Svetlana Surikova" userId="efba6e0e-3e04-4d2c-b321-e51f04e5da86" providerId="ADAL" clId="{A89CD6C2-C87E-4B8A-814D-2C61F0865E6B}" dt="2021-08-12T11:04:54.896" v="87" actId="1076"/>
          <ac:spMkLst>
            <pc:docMk/>
            <pc:sldMk cId="2857525687" sldId="305"/>
            <ac:spMk id="9" creationId="{29A0CE4D-65D7-4BEE-9E4D-1187F0CBF31D}"/>
          </ac:spMkLst>
        </pc:spChg>
        <pc:picChg chg="mod">
          <ac:chgData name="Svetlana Surikova" userId="efba6e0e-3e04-4d2c-b321-e51f04e5da86" providerId="ADAL" clId="{A89CD6C2-C87E-4B8A-814D-2C61F0865E6B}" dt="2021-08-12T11:03:38.641" v="57" actId="14100"/>
          <ac:picMkLst>
            <pc:docMk/>
            <pc:sldMk cId="2857525687" sldId="305"/>
            <ac:picMk id="3" creationId="{00000000-0000-0000-0000-000000000000}"/>
          </ac:picMkLst>
        </pc:picChg>
        <pc:picChg chg="add mod">
          <ac:chgData name="Svetlana Surikova" userId="efba6e0e-3e04-4d2c-b321-e51f04e5da86" providerId="ADAL" clId="{A89CD6C2-C87E-4B8A-814D-2C61F0865E6B}" dt="2021-08-12T11:03:35.030" v="56" actId="1076"/>
          <ac:picMkLst>
            <pc:docMk/>
            <pc:sldMk cId="2857525687" sldId="305"/>
            <ac:picMk id="1026" creationId="{30A952B0-FF3C-4EA7-86A6-0F60A45A1B60}"/>
          </ac:picMkLst>
        </pc:picChg>
      </pc:sldChg>
      <pc:sldChg chg="del">
        <pc:chgData name="Svetlana Surikova" userId="efba6e0e-3e04-4d2c-b321-e51f04e5da86" providerId="ADAL" clId="{A89CD6C2-C87E-4B8A-814D-2C61F0865E6B}" dt="2021-08-12T10:51:43.624" v="22" actId="2696"/>
        <pc:sldMkLst>
          <pc:docMk/>
          <pc:sldMk cId="3584496807" sldId="305"/>
        </pc:sldMkLst>
      </pc:sldChg>
      <pc:sldChg chg="modSp mod">
        <pc:chgData name="Svetlana Surikova" userId="efba6e0e-3e04-4d2c-b321-e51f04e5da86" providerId="ADAL" clId="{A89CD6C2-C87E-4B8A-814D-2C61F0865E6B}" dt="2021-08-12T10:55:14.337" v="47" actId="1076"/>
        <pc:sldMkLst>
          <pc:docMk/>
          <pc:sldMk cId="854082078" sldId="306"/>
        </pc:sldMkLst>
        <pc:spChg chg="mod">
          <ac:chgData name="Svetlana Surikova" userId="efba6e0e-3e04-4d2c-b321-e51f04e5da86" providerId="ADAL" clId="{A89CD6C2-C87E-4B8A-814D-2C61F0865E6B}" dt="2021-08-12T10:53:40.813" v="31" actId="1076"/>
          <ac:spMkLst>
            <pc:docMk/>
            <pc:sldMk cId="854082078" sldId="306"/>
            <ac:spMk id="2" creationId="{00000000-0000-0000-0000-000000000000}"/>
          </ac:spMkLst>
        </pc:spChg>
        <pc:spChg chg="mod">
          <ac:chgData name="Svetlana Surikova" userId="efba6e0e-3e04-4d2c-b321-e51f04e5da86" providerId="ADAL" clId="{A89CD6C2-C87E-4B8A-814D-2C61F0865E6B}" dt="2021-08-12T10:53:57.527" v="33" actId="1076"/>
          <ac:spMkLst>
            <pc:docMk/>
            <pc:sldMk cId="854082078" sldId="306"/>
            <ac:spMk id="8" creationId="{00000000-0000-0000-0000-000000000000}"/>
          </ac:spMkLst>
        </pc:spChg>
        <pc:spChg chg="mod">
          <ac:chgData name="Svetlana Surikova" userId="efba6e0e-3e04-4d2c-b321-e51f04e5da86" providerId="ADAL" clId="{A89CD6C2-C87E-4B8A-814D-2C61F0865E6B}" dt="2021-08-12T10:54:54.851" v="42" actId="20577"/>
          <ac:spMkLst>
            <pc:docMk/>
            <pc:sldMk cId="854082078" sldId="306"/>
            <ac:spMk id="18" creationId="{00000000-0000-0000-0000-000000000000}"/>
          </ac:spMkLst>
        </pc:spChg>
        <pc:spChg chg="mod">
          <ac:chgData name="Svetlana Surikova" userId="efba6e0e-3e04-4d2c-b321-e51f04e5da86" providerId="ADAL" clId="{A89CD6C2-C87E-4B8A-814D-2C61F0865E6B}" dt="2021-08-12T10:55:14.337" v="47" actId="1076"/>
          <ac:spMkLst>
            <pc:docMk/>
            <pc:sldMk cId="854082078" sldId="306"/>
            <ac:spMk id="19" creationId="{00000000-0000-0000-0000-000000000000}"/>
          </ac:spMkLst>
        </pc:spChg>
        <pc:spChg chg="mod">
          <ac:chgData name="Svetlana Surikova" userId="efba6e0e-3e04-4d2c-b321-e51f04e5da86" providerId="ADAL" clId="{A89CD6C2-C87E-4B8A-814D-2C61F0865E6B}" dt="2021-08-12T10:55:00.724" v="44" actId="20577"/>
          <ac:spMkLst>
            <pc:docMk/>
            <pc:sldMk cId="854082078" sldId="306"/>
            <ac:spMk id="20" creationId="{00000000-0000-0000-0000-000000000000}"/>
          </ac:spMkLst>
        </pc:spChg>
        <pc:cxnChg chg="mod">
          <ac:chgData name="Svetlana Surikova" userId="efba6e0e-3e04-4d2c-b321-e51f04e5da86" providerId="ADAL" clId="{A89CD6C2-C87E-4B8A-814D-2C61F0865E6B}" dt="2021-08-12T10:54:05.243" v="34" actId="1076"/>
          <ac:cxnSpMkLst>
            <pc:docMk/>
            <pc:sldMk cId="854082078" sldId="306"/>
            <ac:cxnSpMk id="10" creationId="{00000000-0000-0000-0000-000000000000}"/>
          </ac:cxnSpMkLst>
        </pc:cxnChg>
        <pc:cxnChg chg="mod">
          <ac:chgData name="Svetlana Surikova" userId="efba6e0e-3e04-4d2c-b321-e51f04e5da86" providerId="ADAL" clId="{A89CD6C2-C87E-4B8A-814D-2C61F0865E6B}" dt="2021-08-12T10:54:05.243" v="34" actId="1076"/>
          <ac:cxnSpMkLst>
            <pc:docMk/>
            <pc:sldMk cId="854082078" sldId="306"/>
            <ac:cxnSpMk id="12" creationId="{00000000-0000-0000-0000-000000000000}"/>
          </ac:cxnSpMkLst>
        </pc:cxnChg>
        <pc:cxnChg chg="mod">
          <ac:chgData name="Svetlana Surikova" userId="efba6e0e-3e04-4d2c-b321-e51f04e5da86" providerId="ADAL" clId="{A89CD6C2-C87E-4B8A-814D-2C61F0865E6B}" dt="2021-08-12T10:55:11.039" v="46" actId="14100"/>
          <ac:cxnSpMkLst>
            <pc:docMk/>
            <pc:sldMk cId="854082078" sldId="306"/>
            <ac:cxnSpMk id="14" creationId="{00000000-0000-0000-0000-000000000000}"/>
          </ac:cxnSpMkLst>
        </pc:cxnChg>
      </pc:sldChg>
      <pc:sldChg chg="del">
        <pc:chgData name="Svetlana Surikova" userId="efba6e0e-3e04-4d2c-b321-e51f04e5da86" providerId="ADAL" clId="{A89CD6C2-C87E-4B8A-814D-2C61F0865E6B}" dt="2021-08-12T10:51:43.624" v="22" actId="2696"/>
        <pc:sldMkLst>
          <pc:docMk/>
          <pc:sldMk cId="3785357238" sldId="306"/>
        </pc:sldMkLst>
      </pc:sldChg>
      <pc:sldChg chg="modSp mod">
        <pc:chgData name="Svetlana Surikova" userId="efba6e0e-3e04-4d2c-b321-e51f04e5da86" providerId="ADAL" clId="{A89CD6C2-C87E-4B8A-814D-2C61F0865E6B}" dt="2021-08-12T10:53:25.480" v="28" actId="255"/>
        <pc:sldMkLst>
          <pc:docMk/>
          <pc:sldMk cId="1900042176" sldId="307"/>
        </pc:sldMkLst>
        <pc:spChg chg="mod">
          <ac:chgData name="Svetlana Surikova" userId="efba6e0e-3e04-4d2c-b321-e51f04e5da86" providerId="ADAL" clId="{A89CD6C2-C87E-4B8A-814D-2C61F0865E6B}" dt="2021-08-12T10:53:25.480" v="28" actId="255"/>
          <ac:spMkLst>
            <pc:docMk/>
            <pc:sldMk cId="1900042176" sldId="307"/>
            <ac:spMk id="8" creationId="{00000000-0000-0000-0000-000000000000}"/>
          </ac:spMkLst>
        </pc:spChg>
        <pc:picChg chg="mod">
          <ac:chgData name="Svetlana Surikova" userId="efba6e0e-3e04-4d2c-b321-e51f04e5da86" providerId="ADAL" clId="{A89CD6C2-C87E-4B8A-814D-2C61F0865E6B}" dt="2021-08-12T10:53:16.849" v="26" actId="14100"/>
          <ac:picMkLst>
            <pc:docMk/>
            <pc:sldMk cId="1900042176" sldId="307"/>
            <ac:picMk id="3" creationId="{00000000-0000-0000-0000-000000000000}"/>
          </ac:picMkLst>
        </pc:picChg>
      </pc:sldChg>
      <pc:sldChg chg="del">
        <pc:chgData name="Svetlana Surikova" userId="efba6e0e-3e04-4d2c-b321-e51f04e5da86" providerId="ADAL" clId="{A89CD6C2-C87E-4B8A-814D-2C61F0865E6B}" dt="2021-08-12T10:51:43.624" v="22" actId="2696"/>
        <pc:sldMkLst>
          <pc:docMk/>
          <pc:sldMk cId="4087402694" sldId="307"/>
        </pc:sldMkLst>
      </pc:sldChg>
      <pc:sldChg chg="del">
        <pc:chgData name="Svetlana Surikova" userId="efba6e0e-3e04-4d2c-b321-e51f04e5da86" providerId="ADAL" clId="{A89CD6C2-C87E-4B8A-814D-2C61F0865E6B}" dt="2021-08-12T10:51:43.624" v="22" actId="2696"/>
        <pc:sldMkLst>
          <pc:docMk/>
          <pc:sldMk cId="2670598343" sldId="309"/>
        </pc:sldMkLst>
      </pc:sldChg>
      <pc:sldChg chg="addSp delSp modSp mod">
        <pc:chgData name="Svetlana Surikova" userId="efba6e0e-3e04-4d2c-b321-e51f04e5da86" providerId="ADAL" clId="{A89CD6C2-C87E-4B8A-814D-2C61F0865E6B}" dt="2021-08-12T11:06:53.031" v="106" actId="20577"/>
        <pc:sldMkLst>
          <pc:docMk/>
          <pc:sldMk cId="2634696767" sldId="310"/>
        </pc:sldMkLst>
        <pc:spChg chg="add mod">
          <ac:chgData name="Svetlana Surikova" userId="efba6e0e-3e04-4d2c-b321-e51f04e5da86" providerId="ADAL" clId="{A89CD6C2-C87E-4B8A-814D-2C61F0865E6B}" dt="2021-08-12T11:06:53.031" v="106" actId="20577"/>
          <ac:spMkLst>
            <pc:docMk/>
            <pc:sldMk cId="2634696767" sldId="310"/>
            <ac:spMk id="5" creationId="{35BD55F5-8221-4311-9F55-C41528A0D6D4}"/>
          </ac:spMkLst>
        </pc:spChg>
        <pc:spChg chg="mod">
          <ac:chgData name="Svetlana Surikova" userId="efba6e0e-3e04-4d2c-b321-e51f04e5da86" providerId="ADAL" clId="{A89CD6C2-C87E-4B8A-814D-2C61F0865E6B}" dt="2021-08-12T11:05:55.425" v="92" actId="1076"/>
          <ac:spMkLst>
            <pc:docMk/>
            <pc:sldMk cId="2634696767" sldId="310"/>
            <ac:spMk id="7" creationId="{00000000-0000-0000-0000-000000000000}"/>
          </ac:spMkLst>
        </pc:spChg>
        <pc:picChg chg="add mod">
          <ac:chgData name="Svetlana Surikova" userId="efba6e0e-3e04-4d2c-b321-e51f04e5da86" providerId="ADAL" clId="{A89CD6C2-C87E-4B8A-814D-2C61F0865E6B}" dt="2021-08-12T11:06:21.094" v="99" actId="1076"/>
          <ac:picMkLst>
            <pc:docMk/>
            <pc:sldMk cId="2634696767" sldId="310"/>
            <ac:picMk id="4" creationId="{8B667481-B60C-4C23-A426-FC9B6558B120}"/>
          </ac:picMkLst>
        </pc:picChg>
        <pc:picChg chg="del">
          <ac:chgData name="Svetlana Surikova" userId="efba6e0e-3e04-4d2c-b321-e51f04e5da86" providerId="ADAL" clId="{A89CD6C2-C87E-4B8A-814D-2C61F0865E6B}" dt="2021-08-12T11:05:15.319" v="90" actId="478"/>
          <ac:picMkLst>
            <pc:docMk/>
            <pc:sldMk cId="2634696767" sldId="310"/>
            <ac:picMk id="8" creationId="{00000000-0000-0000-0000-000000000000}"/>
          </ac:picMkLst>
        </pc:picChg>
      </pc:sldChg>
      <pc:sldChg chg="del">
        <pc:chgData name="Svetlana Surikova" userId="efba6e0e-3e04-4d2c-b321-e51f04e5da86" providerId="ADAL" clId="{A89CD6C2-C87E-4B8A-814D-2C61F0865E6B}" dt="2021-08-12T10:51:43.624" v="22" actId="2696"/>
        <pc:sldMkLst>
          <pc:docMk/>
          <pc:sldMk cId="3762854162" sldId="310"/>
        </pc:sldMkLst>
      </pc:sldChg>
      <pc:sldChg chg="addSp modSp add mod">
        <pc:chgData name="Svetlana Surikova" userId="efba6e0e-3e04-4d2c-b321-e51f04e5da86" providerId="ADAL" clId="{A89CD6C2-C87E-4B8A-814D-2C61F0865E6B}" dt="2021-08-12T11:26:37.993" v="197" actId="1076"/>
        <pc:sldMkLst>
          <pc:docMk/>
          <pc:sldMk cId="1331091202" sldId="311"/>
        </pc:sldMkLst>
        <pc:spChg chg="mod">
          <ac:chgData name="Svetlana Surikova" userId="efba6e0e-3e04-4d2c-b321-e51f04e5da86" providerId="ADAL" clId="{A89CD6C2-C87E-4B8A-814D-2C61F0865E6B}" dt="2021-08-12T11:25:43.322" v="190" actId="1076"/>
          <ac:spMkLst>
            <pc:docMk/>
            <pc:sldMk cId="1331091202" sldId="311"/>
            <ac:spMk id="2" creationId="{45F9EF60-A8E6-425F-870C-F44EC6141DD0}"/>
          </ac:spMkLst>
        </pc:spChg>
        <pc:spChg chg="add mod">
          <ac:chgData name="Svetlana Surikova" userId="efba6e0e-3e04-4d2c-b321-e51f04e5da86" providerId="ADAL" clId="{A89CD6C2-C87E-4B8A-814D-2C61F0865E6B}" dt="2021-08-12T11:23:22.637" v="140" actId="207"/>
          <ac:spMkLst>
            <pc:docMk/>
            <pc:sldMk cId="1331091202" sldId="311"/>
            <ac:spMk id="9" creationId="{D801A438-5FFF-434B-A1E2-9ECAC03672C0}"/>
          </ac:spMkLst>
        </pc:spChg>
        <pc:spChg chg="add mod">
          <ac:chgData name="Svetlana Surikova" userId="efba6e0e-3e04-4d2c-b321-e51f04e5da86" providerId="ADAL" clId="{A89CD6C2-C87E-4B8A-814D-2C61F0865E6B}" dt="2021-08-12T11:26:37.993" v="197" actId="1076"/>
          <ac:spMkLst>
            <pc:docMk/>
            <pc:sldMk cId="1331091202" sldId="311"/>
            <ac:spMk id="11" creationId="{11569A3B-B648-4785-8DD0-8DAE7876E784}"/>
          </ac:spMkLst>
        </pc:spChg>
        <pc:picChg chg="add mod">
          <ac:chgData name="Svetlana Surikova" userId="efba6e0e-3e04-4d2c-b321-e51f04e5da86" providerId="ADAL" clId="{A89CD6C2-C87E-4B8A-814D-2C61F0865E6B}" dt="2021-08-12T11:18:39.594" v="121" actId="1076"/>
          <ac:picMkLst>
            <pc:docMk/>
            <pc:sldMk cId="1331091202" sldId="311"/>
            <ac:picMk id="4" creationId="{8A7CF7A0-194E-4DC1-89F3-6011BC5F61F0}"/>
          </ac:picMkLst>
        </pc:picChg>
        <pc:picChg chg="add mod">
          <ac:chgData name="Svetlana Surikova" userId="efba6e0e-3e04-4d2c-b321-e51f04e5da86" providerId="ADAL" clId="{A89CD6C2-C87E-4B8A-814D-2C61F0865E6B}" dt="2021-08-12T11:18:32.692" v="119" actId="1076"/>
          <ac:picMkLst>
            <pc:docMk/>
            <pc:sldMk cId="1331091202" sldId="311"/>
            <ac:picMk id="3074" creationId="{1C38D735-F144-4BBE-AB8A-02D036097829}"/>
          </ac:picMkLst>
        </pc:picChg>
      </pc:sldChg>
      <pc:sldChg chg="add del">
        <pc:chgData name="Svetlana Surikova" userId="efba6e0e-3e04-4d2c-b321-e51f04e5da86" providerId="ADAL" clId="{A89CD6C2-C87E-4B8A-814D-2C61F0865E6B}" dt="2021-08-12T10:51:07.598" v="18" actId="47"/>
        <pc:sldMkLst>
          <pc:docMk/>
          <pc:sldMk cId="2467747180" sldId="311"/>
        </pc:sldMkLst>
      </pc:sldChg>
      <pc:sldMasterChg chg="del delSldLayout">
        <pc:chgData name="Svetlana Surikova" userId="efba6e0e-3e04-4d2c-b321-e51f04e5da86" providerId="ADAL" clId="{A89CD6C2-C87E-4B8A-814D-2C61F0865E6B}" dt="2021-08-12T11:07:09.038" v="107" actId="47"/>
        <pc:sldMasterMkLst>
          <pc:docMk/>
          <pc:sldMasterMk cId="2866832251" sldId="2147483648"/>
        </pc:sldMasterMkLst>
        <pc:sldLayoutChg chg="del">
          <pc:chgData name="Svetlana Surikova" userId="efba6e0e-3e04-4d2c-b321-e51f04e5da86" providerId="ADAL" clId="{A89CD6C2-C87E-4B8A-814D-2C61F0865E6B}" dt="2021-08-12T11:07:09.038" v="107" actId="47"/>
          <pc:sldLayoutMkLst>
            <pc:docMk/>
            <pc:sldMasterMk cId="2866832251" sldId="2147483648"/>
            <pc:sldLayoutMk cId="89154146" sldId="2147483649"/>
          </pc:sldLayoutMkLst>
        </pc:sldLayoutChg>
        <pc:sldLayoutChg chg="del">
          <pc:chgData name="Svetlana Surikova" userId="efba6e0e-3e04-4d2c-b321-e51f04e5da86" providerId="ADAL" clId="{A89CD6C2-C87E-4B8A-814D-2C61F0865E6B}" dt="2021-08-12T11:07:09.038" v="107" actId="47"/>
          <pc:sldLayoutMkLst>
            <pc:docMk/>
            <pc:sldMasterMk cId="2866832251" sldId="2147483648"/>
            <pc:sldLayoutMk cId="502160615" sldId="2147483650"/>
          </pc:sldLayoutMkLst>
        </pc:sldLayoutChg>
        <pc:sldLayoutChg chg="del">
          <pc:chgData name="Svetlana Surikova" userId="efba6e0e-3e04-4d2c-b321-e51f04e5da86" providerId="ADAL" clId="{A89CD6C2-C87E-4B8A-814D-2C61F0865E6B}" dt="2021-08-12T11:07:09.038" v="107" actId="47"/>
          <pc:sldLayoutMkLst>
            <pc:docMk/>
            <pc:sldMasterMk cId="2866832251" sldId="2147483648"/>
            <pc:sldLayoutMk cId="3019949026" sldId="2147483651"/>
          </pc:sldLayoutMkLst>
        </pc:sldLayoutChg>
        <pc:sldLayoutChg chg="del">
          <pc:chgData name="Svetlana Surikova" userId="efba6e0e-3e04-4d2c-b321-e51f04e5da86" providerId="ADAL" clId="{A89CD6C2-C87E-4B8A-814D-2C61F0865E6B}" dt="2021-08-12T11:07:09.038" v="107" actId="47"/>
          <pc:sldLayoutMkLst>
            <pc:docMk/>
            <pc:sldMasterMk cId="2866832251" sldId="2147483648"/>
            <pc:sldLayoutMk cId="258537790" sldId="2147483652"/>
          </pc:sldLayoutMkLst>
        </pc:sldLayoutChg>
        <pc:sldLayoutChg chg="del">
          <pc:chgData name="Svetlana Surikova" userId="efba6e0e-3e04-4d2c-b321-e51f04e5da86" providerId="ADAL" clId="{A89CD6C2-C87E-4B8A-814D-2C61F0865E6B}" dt="2021-08-12T11:07:09.038" v="107" actId="47"/>
          <pc:sldLayoutMkLst>
            <pc:docMk/>
            <pc:sldMasterMk cId="2866832251" sldId="2147483648"/>
            <pc:sldLayoutMk cId="4126918320" sldId="2147483653"/>
          </pc:sldLayoutMkLst>
        </pc:sldLayoutChg>
        <pc:sldLayoutChg chg="del">
          <pc:chgData name="Svetlana Surikova" userId="efba6e0e-3e04-4d2c-b321-e51f04e5da86" providerId="ADAL" clId="{A89CD6C2-C87E-4B8A-814D-2C61F0865E6B}" dt="2021-08-12T11:07:09.038" v="107" actId="47"/>
          <pc:sldLayoutMkLst>
            <pc:docMk/>
            <pc:sldMasterMk cId="2866832251" sldId="2147483648"/>
            <pc:sldLayoutMk cId="2892335307" sldId="2147483654"/>
          </pc:sldLayoutMkLst>
        </pc:sldLayoutChg>
        <pc:sldLayoutChg chg="del">
          <pc:chgData name="Svetlana Surikova" userId="efba6e0e-3e04-4d2c-b321-e51f04e5da86" providerId="ADAL" clId="{A89CD6C2-C87E-4B8A-814D-2C61F0865E6B}" dt="2021-08-12T11:07:09.038" v="107" actId="47"/>
          <pc:sldLayoutMkLst>
            <pc:docMk/>
            <pc:sldMasterMk cId="2866832251" sldId="2147483648"/>
            <pc:sldLayoutMk cId="3123357097" sldId="2147483655"/>
          </pc:sldLayoutMkLst>
        </pc:sldLayoutChg>
        <pc:sldLayoutChg chg="del">
          <pc:chgData name="Svetlana Surikova" userId="efba6e0e-3e04-4d2c-b321-e51f04e5da86" providerId="ADAL" clId="{A89CD6C2-C87E-4B8A-814D-2C61F0865E6B}" dt="2021-08-12T11:07:09.038" v="107" actId="47"/>
          <pc:sldLayoutMkLst>
            <pc:docMk/>
            <pc:sldMasterMk cId="2866832251" sldId="2147483648"/>
            <pc:sldLayoutMk cId="3017137220" sldId="2147483656"/>
          </pc:sldLayoutMkLst>
        </pc:sldLayoutChg>
        <pc:sldLayoutChg chg="del">
          <pc:chgData name="Svetlana Surikova" userId="efba6e0e-3e04-4d2c-b321-e51f04e5da86" providerId="ADAL" clId="{A89CD6C2-C87E-4B8A-814D-2C61F0865E6B}" dt="2021-08-12T11:07:09.038" v="107" actId="47"/>
          <pc:sldLayoutMkLst>
            <pc:docMk/>
            <pc:sldMasterMk cId="2866832251" sldId="2147483648"/>
            <pc:sldLayoutMk cId="3780867408" sldId="2147483657"/>
          </pc:sldLayoutMkLst>
        </pc:sldLayoutChg>
        <pc:sldLayoutChg chg="del">
          <pc:chgData name="Svetlana Surikova" userId="efba6e0e-3e04-4d2c-b321-e51f04e5da86" providerId="ADAL" clId="{A89CD6C2-C87E-4B8A-814D-2C61F0865E6B}" dt="2021-08-12T11:07:09.038" v="107" actId="47"/>
          <pc:sldLayoutMkLst>
            <pc:docMk/>
            <pc:sldMasterMk cId="2866832251" sldId="2147483648"/>
            <pc:sldLayoutMk cId="1121756415" sldId="2147483658"/>
          </pc:sldLayoutMkLst>
        </pc:sldLayoutChg>
        <pc:sldLayoutChg chg="del">
          <pc:chgData name="Svetlana Surikova" userId="efba6e0e-3e04-4d2c-b321-e51f04e5da86" providerId="ADAL" clId="{A89CD6C2-C87E-4B8A-814D-2C61F0865E6B}" dt="2021-08-12T11:07:09.038" v="107" actId="47"/>
          <pc:sldLayoutMkLst>
            <pc:docMk/>
            <pc:sldMasterMk cId="2866832251" sldId="2147483648"/>
            <pc:sldLayoutMk cId="1620035424" sldId="2147483659"/>
          </pc:sldLayoutMkLst>
        </pc:sldLayoutChg>
        <pc:sldLayoutChg chg="del">
          <pc:chgData name="Svetlana Surikova" userId="efba6e0e-3e04-4d2c-b321-e51f04e5da86" providerId="ADAL" clId="{A89CD6C2-C87E-4B8A-814D-2C61F0865E6B}" dt="2021-08-12T11:07:09.038" v="107" actId="47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  <pc:docChgLst>
    <pc:chgData name="Svetlana Surikova" userId="S::svet@edu.lu.lv::efba6e0e-3e04-4d2c-b321-e51f04e5da86" providerId="AD" clId="Web-{90CA099F-E6E4-48C4-8C8D-869D2317F820}"/>
    <pc:docChg chg="modSld">
      <pc:chgData name="Svetlana Surikova" userId="S::svet@edu.lu.lv::efba6e0e-3e04-4d2c-b321-e51f04e5da86" providerId="AD" clId="Web-{90CA099F-E6E4-48C4-8C8D-869D2317F820}" dt="2021-08-12T10:58:49.531" v="2"/>
      <pc:docMkLst>
        <pc:docMk/>
      </pc:docMkLst>
      <pc:sldChg chg="addSp delSp modSp mod setBg">
        <pc:chgData name="Svetlana Surikova" userId="S::svet@edu.lu.lv::efba6e0e-3e04-4d2c-b321-e51f04e5da86" providerId="AD" clId="Web-{90CA099F-E6E4-48C4-8C8D-869D2317F820}" dt="2021-08-12T10:58:49.531" v="2"/>
        <pc:sldMkLst>
          <pc:docMk/>
          <pc:sldMk cId="2592969653" sldId="256"/>
        </pc:sldMkLst>
        <pc:spChg chg="mod">
          <ac:chgData name="Svetlana Surikova" userId="S::svet@edu.lu.lv::efba6e0e-3e04-4d2c-b321-e51f04e5da86" providerId="AD" clId="Web-{90CA099F-E6E4-48C4-8C8D-869D2317F820}" dt="2021-08-12T10:58:49.531" v="2"/>
          <ac:spMkLst>
            <pc:docMk/>
            <pc:sldMk cId="2592969653" sldId="256"/>
            <ac:spMk id="2" creationId="{45F9EF60-A8E6-425F-870C-F44EC6141DD0}"/>
          </ac:spMkLst>
        </pc:spChg>
        <pc:spChg chg="mod">
          <ac:chgData name="Svetlana Surikova" userId="S::svet@edu.lu.lv::efba6e0e-3e04-4d2c-b321-e51f04e5da86" providerId="AD" clId="Web-{90CA099F-E6E4-48C4-8C8D-869D2317F820}" dt="2021-08-12T10:58:49.531" v="2"/>
          <ac:spMkLst>
            <pc:docMk/>
            <pc:sldMk cId="2592969653" sldId="256"/>
            <ac:spMk id="3" creationId="{A3FF2741-A011-4065-B2FC-71ADEEAF6049}"/>
          </ac:spMkLst>
        </pc:spChg>
        <pc:spChg chg="add del">
          <ac:chgData name="Svetlana Surikova" userId="S::svet@edu.lu.lv::efba6e0e-3e04-4d2c-b321-e51f04e5da86" providerId="AD" clId="Web-{90CA099F-E6E4-48C4-8C8D-869D2317F820}" dt="2021-08-12T10:58:49.515" v="1"/>
          <ac:spMkLst>
            <pc:docMk/>
            <pc:sldMk cId="2592969653" sldId="256"/>
            <ac:spMk id="11" creationId="{8555C5B3-193A-4749-9AFD-682E53CDDE8F}"/>
          </ac:spMkLst>
        </pc:spChg>
        <pc:spChg chg="add del">
          <ac:chgData name="Svetlana Surikova" userId="S::svet@edu.lu.lv::efba6e0e-3e04-4d2c-b321-e51f04e5da86" providerId="AD" clId="Web-{90CA099F-E6E4-48C4-8C8D-869D2317F820}" dt="2021-08-12T10:58:49.515" v="1"/>
          <ac:spMkLst>
            <pc:docMk/>
            <pc:sldMk cId="2592969653" sldId="256"/>
            <ac:spMk id="13" creationId="{2EAE06A6-F76A-41C9-827A-C561B004485C}"/>
          </ac:spMkLst>
        </pc:spChg>
        <pc:spChg chg="add del">
          <ac:chgData name="Svetlana Surikova" userId="S::svet@edu.lu.lv::efba6e0e-3e04-4d2c-b321-e51f04e5da86" providerId="AD" clId="Web-{90CA099F-E6E4-48C4-8C8D-869D2317F820}" dt="2021-08-12T10:58:49.515" v="1"/>
          <ac:spMkLst>
            <pc:docMk/>
            <pc:sldMk cId="2592969653" sldId="256"/>
            <ac:spMk id="15" creationId="{89F9D4E8-0639-444B-949B-9518585061AF}"/>
          </ac:spMkLst>
        </pc:spChg>
        <pc:spChg chg="add del">
          <ac:chgData name="Svetlana Surikova" userId="S::svet@edu.lu.lv::efba6e0e-3e04-4d2c-b321-e51f04e5da86" providerId="AD" clId="Web-{90CA099F-E6E4-48C4-8C8D-869D2317F820}" dt="2021-08-12T10:58:49.515" v="1"/>
          <ac:spMkLst>
            <pc:docMk/>
            <pc:sldMk cId="2592969653" sldId="256"/>
            <ac:spMk id="17" creationId="{7E3DA7A2-ED70-4BBA-AB72-00AD461FA405}"/>
          </ac:spMkLst>
        </pc:spChg>
        <pc:spChg chg="add del">
          <ac:chgData name="Svetlana Surikova" userId="S::svet@edu.lu.lv::efba6e0e-3e04-4d2c-b321-e51f04e5da86" providerId="AD" clId="Web-{90CA099F-E6E4-48C4-8C8D-869D2317F820}" dt="2021-08-12T10:58:49.515" v="1"/>
          <ac:spMkLst>
            <pc:docMk/>
            <pc:sldMk cId="2592969653" sldId="256"/>
            <ac:spMk id="19" creationId="{FC485432-3647-4218-B5D3-15D3FA222B13}"/>
          </ac:spMkLst>
        </pc:spChg>
        <pc:spChg chg="add del">
          <ac:chgData name="Svetlana Surikova" userId="S::svet@edu.lu.lv::efba6e0e-3e04-4d2c-b321-e51f04e5da86" providerId="AD" clId="Web-{90CA099F-E6E4-48C4-8C8D-869D2317F820}" dt="2021-08-12T10:58:49.515" v="1"/>
          <ac:spMkLst>
            <pc:docMk/>
            <pc:sldMk cId="2592969653" sldId="256"/>
            <ac:spMk id="21" creationId="{F4AFDDCA-6ABA-4D23-8A5C-1BF0F4308148}"/>
          </ac:spMkLst>
        </pc:spChg>
        <pc:picChg chg="mod">
          <ac:chgData name="Svetlana Surikova" userId="S::svet@edu.lu.lv::efba6e0e-3e04-4d2c-b321-e51f04e5da86" providerId="AD" clId="Web-{90CA099F-E6E4-48C4-8C8D-869D2317F820}" dt="2021-08-12T10:58:49.531" v="2"/>
          <ac:picMkLst>
            <pc:docMk/>
            <pc:sldMk cId="2592969653" sldId="256"/>
            <ac:picMk id="6" creationId="{5330E83B-4FA6-42B7-94EE-6C51869B2B1E}"/>
          </ac:picMkLst>
        </pc:picChg>
      </pc:sldChg>
    </pc:docChg>
  </pc:docChgLst>
  <pc:docChgLst>
    <pc:chgData name="Svetlana Surikova" userId="S::svet@edu.lu.lv::efba6e0e-3e04-4d2c-b321-e51f04e5da86" providerId="AD" clId="Web-{56E2A20D-1381-400E-BD0F-C9466AFD3960}"/>
    <pc:docChg chg="modSld">
      <pc:chgData name="Svetlana Surikova" userId="S::svet@edu.lu.lv::efba6e0e-3e04-4d2c-b321-e51f04e5da86" providerId="AD" clId="Web-{56E2A20D-1381-400E-BD0F-C9466AFD3960}" dt="2021-08-12T11:21:25.902" v="7" actId="14100"/>
      <pc:docMkLst>
        <pc:docMk/>
      </pc:docMkLst>
      <pc:sldChg chg="addSp modSp mod setBg addAnim setClrOvrMap">
        <pc:chgData name="Svetlana Surikova" userId="S::svet@edu.lu.lv::efba6e0e-3e04-4d2c-b321-e51f04e5da86" providerId="AD" clId="Web-{56E2A20D-1381-400E-BD0F-C9466AFD3960}" dt="2021-08-12T11:21:25.902" v="7" actId="14100"/>
        <pc:sldMkLst>
          <pc:docMk/>
          <pc:sldMk cId="1331091202" sldId="311"/>
        </pc:sldMkLst>
        <pc:spChg chg="mod">
          <ac:chgData name="Svetlana Surikova" userId="S::svet@edu.lu.lv::efba6e0e-3e04-4d2c-b321-e51f04e5da86" providerId="AD" clId="Web-{56E2A20D-1381-400E-BD0F-C9466AFD3960}" dt="2021-08-12T11:21:25.902" v="7" actId="14100"/>
          <ac:spMkLst>
            <pc:docMk/>
            <pc:sldMk cId="1331091202" sldId="311"/>
            <ac:spMk id="2" creationId="{45F9EF60-A8E6-425F-870C-F44EC6141DD0}"/>
          </ac:spMkLst>
        </pc:spChg>
        <pc:spChg chg="mod">
          <ac:chgData name="Svetlana Surikova" userId="S::svet@edu.lu.lv::efba6e0e-3e04-4d2c-b321-e51f04e5da86" providerId="AD" clId="Web-{56E2A20D-1381-400E-BD0F-C9466AFD3960}" dt="2021-08-12T11:21:13.776" v="3" actId="1076"/>
          <ac:spMkLst>
            <pc:docMk/>
            <pc:sldMk cId="1331091202" sldId="311"/>
            <ac:spMk id="3" creationId="{A3FF2741-A011-4065-B2FC-71ADEEAF6049}"/>
          </ac:spMkLst>
        </pc:spChg>
        <pc:spChg chg="add">
          <ac:chgData name="Svetlana Surikova" userId="S::svet@edu.lu.lv::efba6e0e-3e04-4d2c-b321-e51f04e5da86" providerId="AD" clId="Web-{56E2A20D-1381-400E-BD0F-C9466AFD3960}" dt="2021-08-12T11:20:59.479" v="0"/>
          <ac:spMkLst>
            <pc:docMk/>
            <pc:sldMk cId="1331091202" sldId="311"/>
            <ac:spMk id="71" creationId="{60B21A5C-062F-46C2-8389-53D40F46AA26}"/>
          </ac:spMkLst>
        </pc:spChg>
        <pc:spChg chg="add">
          <ac:chgData name="Svetlana Surikova" userId="S::svet@edu.lu.lv::efba6e0e-3e04-4d2c-b321-e51f04e5da86" providerId="AD" clId="Web-{56E2A20D-1381-400E-BD0F-C9466AFD3960}" dt="2021-08-12T11:20:59.479" v="0"/>
          <ac:spMkLst>
            <pc:docMk/>
            <pc:sldMk cId="1331091202" sldId="311"/>
            <ac:spMk id="73" creationId="{8A177BCC-4208-4795-8572-4D623BA1E2A0}"/>
          </ac:spMkLst>
        </pc:spChg>
        <pc:picChg chg="mod ord">
          <ac:chgData name="Svetlana Surikova" userId="S::svet@edu.lu.lv::efba6e0e-3e04-4d2c-b321-e51f04e5da86" providerId="AD" clId="Web-{56E2A20D-1381-400E-BD0F-C9466AFD3960}" dt="2021-08-12T11:20:59.479" v="0"/>
          <ac:picMkLst>
            <pc:docMk/>
            <pc:sldMk cId="1331091202" sldId="311"/>
            <ac:picMk id="4" creationId="{8A7CF7A0-194E-4DC1-89F3-6011BC5F61F0}"/>
          </ac:picMkLst>
        </pc:picChg>
        <pc:picChg chg="mod">
          <ac:chgData name="Svetlana Surikova" userId="S::svet@edu.lu.lv::efba6e0e-3e04-4d2c-b321-e51f04e5da86" providerId="AD" clId="Web-{56E2A20D-1381-400E-BD0F-C9466AFD3960}" dt="2021-08-12T11:20:59.479" v="0"/>
          <ac:picMkLst>
            <pc:docMk/>
            <pc:sldMk cId="1331091202" sldId="311"/>
            <ac:picMk id="3074" creationId="{1C38D735-F144-4BBE-AB8A-02D036097829}"/>
          </ac:picMkLst>
        </pc:picChg>
      </pc:sldChg>
    </pc:docChg>
  </pc:docChgLst>
  <pc:docChgLst>
    <pc:chgData name="Baiba Kaļķe" userId="S::baibak@edu.lu.lv::090b5955-d8cd-4512-94e7-80946276549e" providerId="AD" clId="Web-{C7BAA64A-985F-4007-A6E8-803267361EA9}"/>
    <pc:docChg chg="modSld">
      <pc:chgData name="Baiba Kaļķe" userId="S::baibak@edu.lu.lv::090b5955-d8cd-4512-94e7-80946276549e" providerId="AD" clId="Web-{C7BAA64A-985F-4007-A6E8-803267361EA9}" dt="2021-09-19T15:15:29.862" v="44" actId="20577"/>
      <pc:docMkLst>
        <pc:docMk/>
      </pc:docMkLst>
      <pc:sldChg chg="modSp">
        <pc:chgData name="Baiba Kaļķe" userId="S::baibak@edu.lu.lv::090b5955-d8cd-4512-94e7-80946276549e" providerId="AD" clId="Web-{C7BAA64A-985F-4007-A6E8-803267361EA9}" dt="2021-09-19T15:15:29.862" v="44" actId="20577"/>
        <pc:sldMkLst>
          <pc:docMk/>
          <pc:sldMk cId="854082078" sldId="306"/>
        </pc:sldMkLst>
        <pc:spChg chg="mod">
          <ac:chgData name="Baiba Kaļķe" userId="S::baibak@edu.lu.lv::090b5955-d8cd-4512-94e7-80946276549e" providerId="AD" clId="Web-{C7BAA64A-985F-4007-A6E8-803267361EA9}" dt="2021-09-19T15:15:29.862" v="44" actId="20577"/>
          <ac:spMkLst>
            <pc:docMk/>
            <pc:sldMk cId="854082078" sldId="306"/>
            <ac:spMk id="8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C7BAA64A-985F-4007-A6E8-803267361EA9}" dt="2021-09-19T15:15:07.424" v="37" actId="20577"/>
        <pc:sldMkLst>
          <pc:docMk/>
          <pc:sldMk cId="382582376" sldId="309"/>
        </pc:sldMkLst>
        <pc:spChg chg="mod">
          <ac:chgData name="Baiba Kaļķe" userId="S::baibak@edu.lu.lv::090b5955-d8cd-4512-94e7-80946276549e" providerId="AD" clId="Web-{C7BAA64A-985F-4007-A6E8-803267361EA9}" dt="2021-09-19T15:15:07.424" v="37" actId="20577"/>
          <ac:spMkLst>
            <pc:docMk/>
            <pc:sldMk cId="382582376" sldId="309"/>
            <ac:spMk id="5" creationId="{33E69A58-2795-4613-BC7B-7D5D72E404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96547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77011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19461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473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5601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75821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42432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35109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11667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76274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="" xmlns:p14="http://schemas.microsoft.com/office/powerpoint/2010/main" val="96713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4323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=""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600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6856" y="2886234"/>
            <a:ext cx="6351641" cy="192225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kern="1200" dirty="0">
                <a:latin typeface="+mj-lt"/>
                <a:ea typeface="+mj-ea"/>
                <a:cs typeface="+mj-cs"/>
              </a:rPr>
              <a:t>2.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klase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/>
              <a:t/>
            </a:r>
            <a:br>
              <a:rPr lang="en-US" sz="3600" kern="1200" dirty="0"/>
            </a:br>
            <a:r>
              <a:rPr lang="en-US" sz="3600" kern="1200" dirty="0"/>
              <a:t/>
            </a:r>
            <a:br>
              <a:rPr lang="en-US" sz="3600" kern="1200" dirty="0"/>
            </a:br>
            <a:r>
              <a:rPr lang="en-US" sz="3600" kern="1200" dirty="0" err="1">
                <a:latin typeface="+mj-lt"/>
                <a:ea typeface="+mj-ea"/>
                <a:cs typeface="+mj-cs"/>
              </a:rPr>
              <a:t>Tēma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Kaitīgas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vielas</a:t>
            </a:r>
            <a:r>
              <a:rPr lang="en-US" sz="3600" kern="1200" dirty="0"/>
              <a:t/>
            </a:r>
            <a:br>
              <a:rPr lang="en-US" sz="3600" kern="1200" dirty="0"/>
            </a:br>
            <a:r>
              <a:rPr lang="en-US" sz="3600" kern="1200" dirty="0"/>
              <a:t/>
            </a:r>
            <a:br>
              <a:rPr lang="en-US" sz="3600" kern="1200" dirty="0"/>
            </a:br>
            <a:r>
              <a:rPr lang="en-US" sz="3600" kern="1200" dirty="0">
                <a:latin typeface="+mj-lt"/>
                <a:ea typeface="+mj-ea"/>
                <a:cs typeface="+mj-cs"/>
              </a:rPr>
              <a:t>1.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nodarbība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3600" b="1" kern="1200" dirty="0">
                <a:latin typeface="+mj-lt"/>
                <a:ea typeface="+mj-ea"/>
                <a:cs typeface="+mj-cs"/>
              </a:rPr>
              <a:t>Kas </a:t>
            </a:r>
            <a:r>
              <a:rPr lang="en-US" sz="3600" b="1" kern="1200" dirty="0" err="1">
                <a:latin typeface="+mj-lt"/>
                <a:ea typeface="+mj-ea"/>
                <a:cs typeface="+mj-cs"/>
              </a:rPr>
              <a:t>ir</a:t>
            </a:r>
            <a:r>
              <a:rPr lang="en-US" sz="3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latin typeface="+mj-lt"/>
                <a:ea typeface="+mj-ea"/>
                <a:cs typeface="+mj-cs"/>
              </a:rPr>
              <a:t>kaitīgas</a:t>
            </a:r>
            <a:r>
              <a:rPr lang="en-US" sz="3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latin typeface="+mj-lt"/>
                <a:ea typeface="+mj-ea"/>
                <a:cs typeface="+mj-cs"/>
              </a:rPr>
              <a:t>vielas</a:t>
            </a:r>
            <a:r>
              <a:rPr lang="en-US" sz="3600" b="1" kern="1200" dirty="0">
                <a:latin typeface="+mj-lt"/>
                <a:ea typeface="+mj-ea"/>
                <a:cs typeface="+mj-cs"/>
              </a:rPr>
              <a:t>?</a:t>
            </a:r>
            <a:endParaRPr lang="en-US" sz="3600" kern="1200" dirty="0">
              <a:latin typeface="+mj-lt"/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2947" y="5751644"/>
            <a:ext cx="5161606" cy="972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Tikumiskās audzināšanas programma «e-TAP»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60B21A5C-062F-46C2-8389-53D40F46AA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ealthy Habits: These harmful substances are building up in your brain  right now...">
            <a:extLst>
              <a:ext uri="{FF2B5EF4-FFF2-40B4-BE49-F238E27FC236}">
                <a16:creationId xmlns="" xmlns:a16="http://schemas.microsoft.com/office/drawing/2014/main" id="{1C38D735-F144-4BBE-AB8A-02D036097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0" r="11691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8A177BCC-4208-4795-8572-4D623BA1E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Вредные привычки, убивающие сердце / Блог / Клиника ЭКСПЕРТ">
            <a:extLst>
              <a:ext uri="{FF2B5EF4-FFF2-40B4-BE49-F238E27FC236}">
                <a16:creationId xmlns="" xmlns:a16="http://schemas.microsoft.com/office/drawing/2014/main" id="{8A7CF7A0-194E-4DC1-89F3-6011BC5F6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161" r="-4" b="3378"/>
          <a:stretch/>
        </p:blipFill>
        <p:spPr bwMode="auto"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01A438-5FFF-434B-A1E2-9ECAC03672C0}"/>
              </a:ext>
            </a:extLst>
          </p:cNvPr>
          <p:cNvSpPr txBox="1"/>
          <p:nvPr/>
        </p:nvSpPr>
        <p:spPr>
          <a:xfrm rot="18042943">
            <a:off x="-545338" y="3290499"/>
            <a:ext cx="27161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Image</a:t>
            </a:r>
            <a:r>
              <a:rPr lang="lv-LV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3.bp.blogspot.com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569A3B-B648-4785-8DD0-8DAE7876E784}"/>
              </a:ext>
            </a:extLst>
          </p:cNvPr>
          <p:cNvSpPr txBox="1"/>
          <p:nvPr/>
        </p:nvSpPr>
        <p:spPr>
          <a:xfrm>
            <a:off x="5185882" y="-80072"/>
            <a:ext cx="18202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Image</a:t>
            </a:r>
            <a:r>
              <a:rPr lang="lv-LV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expert-clinica.ru</a:t>
            </a:r>
          </a:p>
        </p:txBody>
      </p:sp>
    </p:spTree>
    <p:extLst>
      <p:ext uri="{BB962C8B-B14F-4D97-AF65-F5344CB8AC3E}">
        <p14:creationId xmlns="" xmlns:p14="http://schemas.microsoft.com/office/powerpoint/2010/main" val="1331091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7984" t="7027" r="8372" b="7992"/>
          <a:stretch/>
        </p:blipFill>
        <p:spPr>
          <a:xfrm>
            <a:off x="1072748" y="2621574"/>
            <a:ext cx="3903092" cy="3085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8002" y="1127189"/>
            <a:ext cx="9199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/>
              <a:t>Mūsu ķermenī nokļūst ļoti daudz dažādu vielu. Dažas mūsu ķermenim ir vajadzīgas, dažas ir labas (nav kaitīgas), ja tās nelieto pārāk daudz, taču dažas ir kaitīgas.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5017E5-DC1C-4A54-A8A2-1E503AC55FE6}"/>
              </a:ext>
            </a:extLst>
          </p:cNvPr>
          <p:cNvSpPr txBox="1"/>
          <p:nvPr/>
        </p:nvSpPr>
        <p:spPr>
          <a:xfrm>
            <a:off x="3537990" y="5816043"/>
            <a:ext cx="1701800" cy="213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Foto: freepik.com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Вредные привычки | ФГБУЗ МСЧ № 135 ФМБА России">
            <a:extLst>
              <a:ext uri="{FF2B5EF4-FFF2-40B4-BE49-F238E27FC236}">
                <a16:creationId xmlns="" xmlns:a16="http://schemas.microsoft.com/office/drawing/2014/main" id="{30A952B0-FF3C-4EA7-86A6-0F60A45A1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5" y="2621574"/>
            <a:ext cx="5766504" cy="3085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A0CE4D-65D7-4BEE-9E4D-1187F0CBF31D}"/>
              </a:ext>
            </a:extLst>
          </p:cNvPr>
          <p:cNvSpPr txBox="1"/>
          <p:nvPr/>
        </p:nvSpPr>
        <p:spPr>
          <a:xfrm>
            <a:off x="8883777" y="5706653"/>
            <a:ext cx="14436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Image</a:t>
            </a:r>
            <a:r>
              <a:rPr lang="lv-LV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med135.ru</a:t>
            </a:r>
          </a:p>
        </p:txBody>
      </p:sp>
    </p:spTree>
    <p:extLst>
      <p:ext uri="{BB962C8B-B14F-4D97-AF65-F5344CB8AC3E}">
        <p14:creationId xmlns="" xmlns:p14="http://schemas.microsoft.com/office/powerpoint/2010/main" val="285752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aaa.png">
            <a:extLst>
              <a:ext uri="{FF2B5EF4-FFF2-40B4-BE49-F238E27FC236}">
                <a16:creationId xmlns="" xmlns:a16="http://schemas.microsoft.com/office/drawing/2014/main" id="{41679434-46E2-49B3-B56A-964754F598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604" y="430015"/>
            <a:ext cx="8277684" cy="5997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E69A58-2795-4613-BC7B-7D5D72E404AE}"/>
              </a:ext>
            </a:extLst>
          </p:cNvPr>
          <p:cNvSpPr txBox="1"/>
          <p:nvPr/>
        </p:nvSpPr>
        <p:spPr>
          <a:xfrm>
            <a:off x="9129931" y="1043731"/>
            <a:ext cx="2715065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b="1" dirty="0"/>
              <a:t>Sagrupē attēlus, </a:t>
            </a:r>
            <a:r>
              <a:rPr lang="lv-LV" sz="2400" dirty="0"/>
              <a:t>sadalot vielas, kas </a:t>
            </a:r>
            <a:endParaRPr lang="lv-LV" sz="2400"/>
          </a:p>
          <a:p>
            <a:r>
              <a:rPr lang="lv-LV" sz="2400" dirty="0"/>
              <a:t/>
            </a:r>
            <a:br>
              <a:rPr lang="lv-LV" sz="2400" dirty="0"/>
            </a:br>
            <a:r>
              <a:rPr lang="lv-LV" sz="2400" dirty="0"/>
              <a:t>- mums vajadzīgas neierobežotā daudzumā</a:t>
            </a:r>
          </a:p>
          <a:p>
            <a:r>
              <a:rPr lang="lv-LV" sz="2400" dirty="0"/>
              <a:t/>
            </a:r>
            <a:br>
              <a:rPr lang="lv-LV" sz="2400" dirty="0"/>
            </a:br>
            <a:r>
              <a:rPr lang="lv-LV" sz="2400" dirty="0"/>
              <a:t>- mums vajadzīgas ierobežotā daudzumā</a:t>
            </a:r>
          </a:p>
          <a:p>
            <a:r>
              <a:rPr lang="lv-LV" sz="2400" dirty="0"/>
              <a:t/>
            </a:r>
            <a:br>
              <a:rPr lang="lv-LV" sz="2400" dirty="0"/>
            </a:br>
            <a:r>
              <a:rPr lang="lv-LV" sz="2400" dirty="0"/>
              <a:t>- nav vajadzīgas!</a:t>
            </a:r>
            <a:endParaRPr lang="lv-LV" sz="240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58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052" y="44627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>  </a:t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endParaRPr lang="en-GB" sz="3100" dirty="0"/>
          </a:p>
        </p:txBody>
      </p:sp>
      <p:sp>
        <p:nvSpPr>
          <p:cNvPr id="8" name="TextBox 7"/>
          <p:cNvSpPr txBox="1"/>
          <p:nvPr/>
        </p:nvSpPr>
        <p:spPr>
          <a:xfrm>
            <a:off x="409492" y="814155"/>
            <a:ext cx="11709619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3200" dirty="0"/>
              <a:t>Aplūkosim vielas, kas mūsu ķermenim ir kaitīgas – īpaši cigaretes un alkohols!</a:t>
            </a:r>
          </a:p>
          <a:p>
            <a:endParaRPr lang="lv-LV" sz="3200" dirty="0"/>
          </a:p>
          <a:p>
            <a:r>
              <a:rPr lang="lv-LV" sz="3200" dirty="0"/>
              <a:t>Aizpildi tabulu, parādot, ko tu zini un ko gribētu uzzināt!</a:t>
            </a:r>
            <a:endParaRPr lang="lv-LV" sz="3200" dirty="0">
              <a:cs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364905" y="3429000"/>
            <a:ext cx="7953" cy="2882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917274" y="3438433"/>
            <a:ext cx="15903" cy="2873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028305" y="4393809"/>
            <a:ext cx="7790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07458" y="3792536"/>
            <a:ext cx="255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Ko es jau zinu?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4905" y="3463555"/>
            <a:ext cx="2697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/>
              <a:t>Ko es gribētu uzzināt?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17273" y="3894442"/>
            <a:ext cx="2901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dirty="0"/>
              <a:t>Ko esmu uzzinājis?</a:t>
            </a:r>
          </a:p>
        </p:txBody>
      </p:sp>
    </p:spTree>
    <p:extLst>
      <p:ext uri="{BB962C8B-B14F-4D97-AF65-F5344CB8AC3E}">
        <p14:creationId xmlns="" xmlns:p14="http://schemas.microsoft.com/office/powerpoint/2010/main" val="85408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28" y="1185974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>  </a:t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endParaRPr lang="en-GB" sz="3100" dirty="0"/>
          </a:p>
        </p:txBody>
      </p:sp>
      <p:sp>
        <p:nvSpPr>
          <p:cNvPr id="8" name="TextBox 7"/>
          <p:cNvSpPr txBox="1"/>
          <p:nvPr/>
        </p:nvSpPr>
        <p:spPr>
          <a:xfrm>
            <a:off x="460508" y="1679171"/>
            <a:ext cx="61896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/>
              <a:t>Kur mēs varam iegūt informāciju par alkoholu, narkotikām un cigaretēm?</a:t>
            </a:r>
          </a:p>
          <a:p>
            <a:endParaRPr lang="lv-LV" sz="3200" dirty="0"/>
          </a:p>
          <a:p>
            <a:r>
              <a:rPr lang="lv-LV" sz="3200" dirty="0"/>
              <a:t>Kā mēs varam zināt, ka šī informācija ir pareiza?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5478" y="1530641"/>
            <a:ext cx="4703329" cy="3285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004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5606" y="494958"/>
            <a:ext cx="82097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000" dirty="0"/>
              <a:t>Ko jaunu esi šodien uzzinājis?</a:t>
            </a:r>
          </a:p>
          <a:p>
            <a:pPr algn="ctr"/>
            <a:endParaRPr lang="lv-LV" sz="4000" dirty="0"/>
          </a:p>
          <a:p>
            <a:pPr algn="ctr"/>
            <a:r>
              <a:rPr lang="lv-LV" sz="4000" dirty="0"/>
              <a:t>Kādi tikumi mums nepieciešami, lai mēs spētu dzīvot veselīgi?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667481-B60C-4C23-A426-FC9B6558B1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8544" y="2958063"/>
            <a:ext cx="5054025" cy="3078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BD55F5-8221-4311-9F55-C41528A0D6D4}"/>
              </a:ext>
            </a:extLst>
          </p:cNvPr>
          <p:cNvSpPr txBox="1"/>
          <p:nvPr/>
        </p:nvSpPr>
        <p:spPr>
          <a:xfrm>
            <a:off x="7300769" y="6036853"/>
            <a:ext cx="1701800" cy="213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Image:</a:t>
            </a:r>
            <a:r>
              <a:rPr lang="lv-LV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freepik.com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69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34A1AF-2090-4B77-AAD4-8674981E3F74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bcd8bb90-b1cb-4fe5-8892-66ea2dba031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B7CAE1-9354-414E-8F95-3EAA8F5B0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BCCDBD-9809-4E96-BD2A-AA0492FF3D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230</Words>
  <Application>Microsoft Office PowerPoint</Application>
  <PresentationFormat>Custom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dizains</vt:lpstr>
      <vt:lpstr>2. klase   Tēma: Kaitīgas vielas  1. nodarbība: Kas ir kaitīgas vielas?</vt:lpstr>
      <vt:lpstr>Slide 2</vt:lpstr>
      <vt:lpstr>Slide 3</vt:lpstr>
      <vt:lpstr>       </vt:lpstr>
      <vt:lpstr>       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 ir kaitīgas vielas?</dc:title>
  <dc:creator>Beāte Balandīna</dc:creator>
  <cp:lastModifiedBy>Arturs</cp:lastModifiedBy>
  <cp:revision>18</cp:revision>
  <dcterms:created xsi:type="dcterms:W3CDTF">2021-01-14T23:51:59Z</dcterms:created>
  <dcterms:modified xsi:type="dcterms:W3CDTF">2021-10-15T12:36:23Z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