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2"/>
  </p:notesMasterIdLst>
  <p:sldIdLst>
    <p:sldId id="311" r:id="rId5"/>
    <p:sldId id="304" r:id="rId6"/>
    <p:sldId id="305" r:id="rId7"/>
    <p:sldId id="310" r:id="rId8"/>
    <p:sldId id="309" r:id="rId9"/>
    <p:sldId id="308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F22AE-CBB8-44D7-8E04-0A7B16486B2C}" v="5" dt="2021-09-19T15:21:23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na Surikova" userId="efba6e0e-3e04-4d2c-b321-e51f04e5da86" providerId="ADAL" clId="{FB2FDAF2-67E3-4796-981B-E580F80F9C14}"/>
    <pc:docChg chg="undo custSel addSld delSld modSld delMainMaster">
      <pc:chgData name="Svetlana Surikova" userId="efba6e0e-3e04-4d2c-b321-e51f04e5da86" providerId="ADAL" clId="{FB2FDAF2-67E3-4796-981B-E580F80F9C14}" dt="2021-08-12T11:37:47.149" v="44" actId="1076"/>
      <pc:docMkLst>
        <pc:docMk/>
      </pc:docMkLst>
      <pc:sldChg chg="modSp add del mod">
        <pc:chgData name="Svetlana Surikova" userId="efba6e0e-3e04-4d2c-b321-e51f04e5da86" providerId="ADAL" clId="{FB2FDAF2-67E3-4796-981B-E580F80F9C14}" dt="2021-08-12T11:37:14.451" v="41" actId="2696"/>
        <pc:sldMkLst>
          <pc:docMk/>
          <pc:sldMk cId="2592969653" sldId="256"/>
        </pc:sldMkLst>
        <pc:spChg chg="mod">
          <ac:chgData name="Svetlana Surikova" userId="efba6e0e-3e04-4d2c-b321-e51f04e5da86" providerId="ADAL" clId="{FB2FDAF2-67E3-4796-981B-E580F80F9C14}" dt="2021-08-12T11:30:03.421" v="11" actId="113"/>
          <ac:spMkLst>
            <pc:docMk/>
            <pc:sldMk cId="2592969653" sldId="256"/>
            <ac:spMk id="2" creationId="{45F9EF60-A8E6-425F-870C-F44EC6141DD0}"/>
          </ac:spMkLst>
        </pc:spChg>
      </pc:sldChg>
      <pc:sldChg chg="add del">
        <pc:chgData name="Svetlana Surikova" userId="efba6e0e-3e04-4d2c-b321-e51f04e5da86" providerId="ADAL" clId="{FB2FDAF2-67E3-4796-981B-E580F80F9C14}" dt="2021-08-12T11:30:42.743" v="14" actId="47"/>
        <pc:sldMkLst>
          <pc:docMk/>
          <pc:sldMk cId="591148582" sldId="258"/>
        </pc:sldMkLst>
      </pc:sldChg>
      <pc:sldChg chg="del">
        <pc:chgData name="Svetlana Surikova" userId="efba6e0e-3e04-4d2c-b321-e51f04e5da86" providerId="ADAL" clId="{FB2FDAF2-67E3-4796-981B-E580F80F9C14}" dt="2021-08-12T11:30:44.936" v="15" actId="47"/>
        <pc:sldMkLst>
          <pc:docMk/>
          <pc:sldMk cId="0" sldId="262"/>
        </pc:sldMkLst>
      </pc:sldChg>
      <pc:sldChg chg="del">
        <pc:chgData name="Svetlana Surikova" userId="efba6e0e-3e04-4d2c-b321-e51f04e5da86" providerId="ADAL" clId="{FB2FDAF2-67E3-4796-981B-E580F80F9C14}" dt="2021-08-12T11:33:15.479" v="25" actId="2696"/>
        <pc:sldMkLst>
          <pc:docMk/>
          <pc:sldMk cId="2717165408" sldId="303"/>
        </pc:sldMkLst>
      </pc:sldChg>
      <pc:sldChg chg="del">
        <pc:chgData name="Svetlana Surikova" userId="efba6e0e-3e04-4d2c-b321-e51f04e5da86" providerId="ADAL" clId="{FB2FDAF2-67E3-4796-981B-E580F80F9C14}" dt="2021-08-12T11:30:56.548" v="16" actId="2696"/>
        <pc:sldMkLst>
          <pc:docMk/>
          <pc:sldMk cId="3023786491" sldId="304"/>
        </pc:sldMkLst>
      </pc:sldChg>
      <pc:sldChg chg="add">
        <pc:chgData name="Svetlana Surikova" userId="efba6e0e-3e04-4d2c-b321-e51f04e5da86" providerId="ADAL" clId="{FB2FDAF2-67E3-4796-981B-E580F80F9C14}" dt="2021-08-12T11:31:01.866" v="19"/>
        <pc:sldMkLst>
          <pc:docMk/>
          <pc:sldMk cId="3522879006" sldId="304"/>
        </pc:sldMkLst>
      </pc:sldChg>
      <pc:sldChg chg="del">
        <pc:chgData name="Svetlana Surikova" userId="efba6e0e-3e04-4d2c-b321-e51f04e5da86" providerId="ADAL" clId="{FB2FDAF2-67E3-4796-981B-E580F80F9C14}" dt="2021-08-12T11:30:56.548" v="16" actId="2696"/>
        <pc:sldMkLst>
          <pc:docMk/>
          <pc:sldMk cId="298964734" sldId="305"/>
        </pc:sldMkLst>
      </pc:sldChg>
      <pc:sldChg chg="modSp add mod">
        <pc:chgData name="Svetlana Surikova" userId="efba6e0e-3e04-4d2c-b321-e51f04e5da86" providerId="ADAL" clId="{FB2FDAF2-67E3-4796-981B-E580F80F9C14}" dt="2021-08-12T11:32:56.821" v="24" actId="1076"/>
        <pc:sldMkLst>
          <pc:docMk/>
          <pc:sldMk cId="2285328846" sldId="305"/>
        </pc:sldMkLst>
        <pc:spChg chg="mod">
          <ac:chgData name="Svetlana Surikova" userId="efba6e0e-3e04-4d2c-b321-e51f04e5da86" providerId="ADAL" clId="{FB2FDAF2-67E3-4796-981B-E580F80F9C14}" dt="2021-08-12T11:31:50.263" v="21" actId="1076"/>
          <ac:spMkLst>
            <pc:docMk/>
            <pc:sldMk cId="2285328846" sldId="305"/>
            <ac:spMk id="2" creationId="{00000000-0000-0000-0000-000000000000}"/>
          </ac:spMkLst>
        </pc:spChg>
        <pc:spChg chg="mod">
          <ac:chgData name="Svetlana Surikova" userId="efba6e0e-3e04-4d2c-b321-e51f04e5da86" providerId="ADAL" clId="{FB2FDAF2-67E3-4796-981B-E580F80F9C14}" dt="2021-08-12T11:32:56.821" v="24" actId="1076"/>
          <ac:spMkLst>
            <pc:docMk/>
            <pc:sldMk cId="2285328846" sldId="305"/>
            <ac:spMk id="6" creationId="{622BA7A2-4064-45E3-85D8-071E8E36415B}"/>
          </ac:spMkLst>
        </pc:spChg>
        <pc:spChg chg="mod">
          <ac:chgData name="Svetlana Surikova" userId="efba6e0e-3e04-4d2c-b321-e51f04e5da86" providerId="ADAL" clId="{FB2FDAF2-67E3-4796-981B-E580F80F9C14}" dt="2021-08-12T11:32:53.488" v="23" actId="1076"/>
          <ac:spMkLst>
            <pc:docMk/>
            <pc:sldMk cId="2285328846" sldId="305"/>
            <ac:spMk id="8" creationId="{C00AE699-36D6-43DA-9ACA-A4A901422DA4}"/>
          </ac:spMkLst>
        </pc:spChg>
        <pc:picChg chg="mod">
          <ac:chgData name="Svetlana Surikova" userId="efba6e0e-3e04-4d2c-b321-e51f04e5da86" providerId="ADAL" clId="{FB2FDAF2-67E3-4796-981B-E580F80F9C14}" dt="2021-08-12T11:32:53.488" v="23" actId="1076"/>
          <ac:picMkLst>
            <pc:docMk/>
            <pc:sldMk cId="2285328846" sldId="305"/>
            <ac:picMk id="1026" creationId="{66E32A01-8C8B-41ED-9666-E47ED30830B4}"/>
          </ac:picMkLst>
        </pc:picChg>
        <pc:picChg chg="mod">
          <ac:chgData name="Svetlana Surikova" userId="efba6e0e-3e04-4d2c-b321-e51f04e5da86" providerId="ADAL" clId="{FB2FDAF2-67E3-4796-981B-E580F80F9C14}" dt="2021-08-12T11:32:53.488" v="23" actId="1076"/>
          <ac:picMkLst>
            <pc:docMk/>
            <pc:sldMk cId="2285328846" sldId="305"/>
            <ac:picMk id="1028" creationId="{E847FEFB-6025-414F-974B-97BED7C3C5C1}"/>
          </ac:picMkLst>
        </pc:picChg>
      </pc:sldChg>
      <pc:sldChg chg="del">
        <pc:chgData name="Svetlana Surikova" userId="efba6e0e-3e04-4d2c-b321-e51f04e5da86" providerId="ADAL" clId="{FB2FDAF2-67E3-4796-981B-E580F80F9C14}" dt="2021-08-12T11:30:56.548" v="16" actId="2696"/>
        <pc:sldMkLst>
          <pc:docMk/>
          <pc:sldMk cId="1256718272" sldId="308"/>
        </pc:sldMkLst>
      </pc:sldChg>
      <pc:sldChg chg="add">
        <pc:chgData name="Svetlana Surikova" userId="efba6e0e-3e04-4d2c-b321-e51f04e5da86" providerId="ADAL" clId="{FB2FDAF2-67E3-4796-981B-E580F80F9C14}" dt="2021-08-12T11:31:01.866" v="19"/>
        <pc:sldMkLst>
          <pc:docMk/>
          <pc:sldMk cId="1764469351" sldId="308"/>
        </pc:sldMkLst>
      </pc:sldChg>
      <pc:sldChg chg="delSp modSp add mod setBg delDesignElem">
        <pc:chgData name="Svetlana Surikova" userId="efba6e0e-3e04-4d2c-b321-e51f04e5da86" providerId="ADAL" clId="{FB2FDAF2-67E3-4796-981B-E580F80F9C14}" dt="2021-08-12T11:32:11.966" v="22" actId="207"/>
        <pc:sldMkLst>
          <pc:docMk/>
          <pc:sldMk cId="2750828245" sldId="309"/>
        </pc:sldMkLst>
        <pc:spChg chg="mod">
          <ac:chgData name="Svetlana Surikova" userId="efba6e0e-3e04-4d2c-b321-e51f04e5da86" providerId="ADAL" clId="{FB2FDAF2-67E3-4796-981B-E580F80F9C14}" dt="2021-08-12T11:32:11.966" v="22" actId="207"/>
          <ac:spMkLst>
            <pc:docMk/>
            <pc:sldMk cId="2750828245" sldId="309"/>
            <ac:spMk id="6" creationId="{39DA5F7E-427A-4084-8C04-0825F6E1604B}"/>
          </ac:spMkLst>
        </pc:spChg>
        <pc:spChg chg="del">
          <ac:chgData name="Svetlana Surikova" userId="efba6e0e-3e04-4d2c-b321-e51f04e5da86" providerId="ADAL" clId="{FB2FDAF2-67E3-4796-981B-E580F80F9C14}" dt="2021-08-12T11:31:01.866" v="19"/>
          <ac:spMkLst>
            <pc:docMk/>
            <pc:sldMk cId="2750828245" sldId="309"/>
            <ac:spMk id="20" creationId="{B538A7B5-B32D-421E-B110-AB5B1A7CC2E8}"/>
          </ac:spMkLst>
        </pc:spChg>
        <pc:spChg chg="del">
          <ac:chgData name="Svetlana Surikova" userId="efba6e0e-3e04-4d2c-b321-e51f04e5da86" providerId="ADAL" clId="{FB2FDAF2-67E3-4796-981B-E580F80F9C14}" dt="2021-08-12T11:31:01.866" v="19"/>
          <ac:spMkLst>
            <pc:docMk/>
            <pc:sldMk cId="2750828245" sldId="309"/>
            <ac:spMk id="22" creationId="{14D36999-26F8-45E4-AB41-D485D0B0B1C2}"/>
          </ac:spMkLst>
        </pc:spChg>
        <pc:picChg chg="del">
          <ac:chgData name="Svetlana Surikova" userId="efba6e0e-3e04-4d2c-b321-e51f04e5da86" providerId="ADAL" clId="{FB2FDAF2-67E3-4796-981B-E580F80F9C14}" dt="2021-08-12T11:31:01.866" v="19"/>
          <ac:picMkLst>
            <pc:docMk/>
            <pc:sldMk cId="2750828245" sldId="309"/>
            <ac:picMk id="24" creationId="{30F8DA27-CE91-4AEB-B854-6F06B5485E3B}"/>
          </ac:picMkLst>
        </pc:picChg>
        <pc:picChg chg="del">
          <ac:chgData name="Svetlana Surikova" userId="efba6e0e-3e04-4d2c-b321-e51f04e5da86" providerId="ADAL" clId="{FB2FDAF2-67E3-4796-981B-E580F80F9C14}" dt="2021-08-12T11:31:01.866" v="19"/>
          <ac:picMkLst>
            <pc:docMk/>
            <pc:sldMk cId="2750828245" sldId="309"/>
            <ac:picMk id="26" creationId="{F7AF4E20-3DDE-4998-96BE-44EE182540FB}"/>
          </ac:picMkLst>
        </pc:picChg>
      </pc:sldChg>
      <pc:sldChg chg="del">
        <pc:chgData name="Svetlana Surikova" userId="efba6e0e-3e04-4d2c-b321-e51f04e5da86" providerId="ADAL" clId="{FB2FDAF2-67E3-4796-981B-E580F80F9C14}" dt="2021-08-12T11:30:56.548" v="16" actId="2696"/>
        <pc:sldMkLst>
          <pc:docMk/>
          <pc:sldMk cId="4219424464" sldId="309"/>
        </pc:sldMkLst>
      </pc:sldChg>
      <pc:sldChg chg="delSp modSp add mod setBg delDesignElem">
        <pc:chgData name="Svetlana Surikova" userId="efba6e0e-3e04-4d2c-b321-e51f04e5da86" providerId="ADAL" clId="{FB2FDAF2-67E3-4796-981B-E580F80F9C14}" dt="2021-08-12T11:37:47.149" v="44" actId="1076"/>
        <pc:sldMkLst>
          <pc:docMk/>
          <pc:sldMk cId="363027607" sldId="310"/>
        </pc:sldMkLst>
        <pc:spChg chg="mod">
          <ac:chgData name="Svetlana Surikova" userId="efba6e0e-3e04-4d2c-b321-e51f04e5da86" providerId="ADAL" clId="{FB2FDAF2-67E3-4796-981B-E580F80F9C14}" dt="2021-08-12T11:37:47.149" v="44" actId="1076"/>
          <ac:spMkLst>
            <pc:docMk/>
            <pc:sldMk cId="363027607" sldId="310"/>
            <ac:spMk id="2" creationId="{28C744CA-105F-4C0B-BE9A-A700B8CBAA1F}"/>
          </ac:spMkLst>
        </pc:spChg>
        <pc:spChg chg="del">
          <ac:chgData name="Svetlana Surikova" userId="efba6e0e-3e04-4d2c-b321-e51f04e5da86" providerId="ADAL" clId="{FB2FDAF2-67E3-4796-981B-E580F80F9C14}" dt="2021-08-12T11:31:01.866" v="19"/>
          <ac:spMkLst>
            <pc:docMk/>
            <pc:sldMk cId="363027607" sldId="310"/>
            <ac:spMk id="10" creationId="{35555856-9970-4BC3-9AA9-6A917F53AFBD}"/>
          </ac:spMkLst>
        </pc:spChg>
        <pc:spChg chg="mod">
          <ac:chgData name="Svetlana Surikova" userId="efba6e0e-3e04-4d2c-b321-e51f04e5da86" providerId="ADAL" clId="{FB2FDAF2-67E3-4796-981B-E580F80F9C14}" dt="2021-08-12T11:37:42.478" v="43" actId="255"/>
          <ac:spMkLst>
            <pc:docMk/>
            <pc:sldMk cId="363027607" sldId="310"/>
            <ac:spMk id="11" creationId="{988BE272-A801-4E3C-8226-052C71CE2952}"/>
          </ac:spMkLst>
        </pc:spChg>
        <pc:spChg chg="del">
          <ac:chgData name="Svetlana Surikova" userId="efba6e0e-3e04-4d2c-b321-e51f04e5da86" providerId="ADAL" clId="{FB2FDAF2-67E3-4796-981B-E580F80F9C14}" dt="2021-08-12T11:31:01.866" v="19"/>
          <ac:spMkLst>
            <pc:docMk/>
            <pc:sldMk cId="363027607" sldId="310"/>
            <ac:spMk id="14" creationId="{13722DD7-BA73-4776-93A3-94491FEF7260}"/>
          </ac:spMkLst>
        </pc:spChg>
        <pc:picChg chg="mod">
          <ac:chgData name="Svetlana Surikova" userId="efba6e0e-3e04-4d2c-b321-e51f04e5da86" providerId="ADAL" clId="{FB2FDAF2-67E3-4796-981B-E580F80F9C14}" dt="2021-08-12T11:31:10.966" v="20" actId="14100"/>
          <ac:picMkLst>
            <pc:docMk/>
            <pc:sldMk cId="363027607" sldId="310"/>
            <ac:picMk id="5" creationId="{2876EC7E-A436-41E4-A487-4D6F3E632579}"/>
          </ac:picMkLst>
        </pc:picChg>
        <pc:picChg chg="del">
          <ac:chgData name="Svetlana Surikova" userId="efba6e0e-3e04-4d2c-b321-e51f04e5da86" providerId="ADAL" clId="{FB2FDAF2-67E3-4796-981B-E580F80F9C14}" dt="2021-08-12T11:31:01.866" v="19"/>
          <ac:picMkLst>
            <pc:docMk/>
            <pc:sldMk cId="363027607" sldId="310"/>
            <ac:picMk id="12" creationId="{7F487851-BFAF-46D8-A1ED-50CAD6E46F59}"/>
          </ac:picMkLst>
        </pc:picChg>
      </pc:sldChg>
      <pc:sldChg chg="del">
        <pc:chgData name="Svetlana Surikova" userId="efba6e0e-3e04-4d2c-b321-e51f04e5da86" providerId="ADAL" clId="{FB2FDAF2-67E3-4796-981B-E580F80F9C14}" dt="2021-08-12T11:30:56.548" v="16" actId="2696"/>
        <pc:sldMkLst>
          <pc:docMk/>
          <pc:sldMk cId="3149429319" sldId="310"/>
        </pc:sldMkLst>
      </pc:sldChg>
      <pc:sldChg chg="modSp add">
        <pc:chgData name="Svetlana Surikova" userId="efba6e0e-3e04-4d2c-b321-e51f04e5da86" providerId="ADAL" clId="{FB2FDAF2-67E3-4796-981B-E580F80F9C14}" dt="2021-08-12T11:37:08.656" v="40" actId="20577"/>
        <pc:sldMkLst>
          <pc:docMk/>
          <pc:sldMk cId="1331091202" sldId="311"/>
        </pc:sldMkLst>
        <pc:spChg chg="mod">
          <ac:chgData name="Svetlana Surikova" userId="efba6e0e-3e04-4d2c-b321-e51f04e5da86" providerId="ADAL" clId="{FB2FDAF2-67E3-4796-981B-E580F80F9C14}" dt="2021-08-12T11:37:08.656" v="40" actId="20577"/>
          <ac:spMkLst>
            <pc:docMk/>
            <pc:sldMk cId="1331091202" sldId="311"/>
            <ac:spMk id="2" creationId="{45F9EF60-A8E6-425F-870C-F44EC6141DD0}"/>
          </ac:spMkLst>
        </pc:spChg>
      </pc:sldChg>
      <pc:sldMasterChg chg="del delSldLayout">
        <pc:chgData name="Svetlana Surikova" userId="efba6e0e-3e04-4d2c-b321-e51f04e5da86" providerId="ADAL" clId="{FB2FDAF2-67E3-4796-981B-E580F80F9C14}" dt="2021-08-12T11:33:15.479" v="25" actId="2696"/>
        <pc:sldMasterMkLst>
          <pc:docMk/>
          <pc:sldMasterMk cId="2866832251" sldId="2147483648"/>
        </pc:sldMasterMkLst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Svetlana Surikova" userId="efba6e0e-3e04-4d2c-b321-e51f04e5da86" providerId="ADAL" clId="{FB2FDAF2-67E3-4796-981B-E580F80F9C14}" dt="2021-08-12T11:33:15.479" v="25" actId="2696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Baiba Kaļķe" userId="S::baibak@edu.lu.lv::090b5955-d8cd-4512-94e7-80946276549e" providerId="AD" clId="Web-{B08F22AE-CBB8-44D7-8E04-0A7B16486B2C}"/>
    <pc:docChg chg="modSld">
      <pc:chgData name="Baiba Kaļķe" userId="S::baibak@edu.lu.lv::090b5955-d8cd-4512-94e7-80946276549e" providerId="AD" clId="Web-{B08F22AE-CBB8-44D7-8E04-0A7B16486B2C}" dt="2021-09-19T15:21:18.604" v="0" actId="20577"/>
      <pc:docMkLst>
        <pc:docMk/>
      </pc:docMkLst>
      <pc:sldChg chg="modSp">
        <pc:chgData name="Baiba Kaļķe" userId="S::baibak@edu.lu.lv::090b5955-d8cd-4512-94e7-80946276549e" providerId="AD" clId="Web-{B08F22AE-CBB8-44D7-8E04-0A7B16486B2C}" dt="2021-09-19T15:21:18.604" v="0" actId="20577"/>
        <pc:sldMkLst>
          <pc:docMk/>
          <pc:sldMk cId="3522879006" sldId="304"/>
        </pc:sldMkLst>
        <pc:spChg chg="mod">
          <ac:chgData name="Baiba Kaļķe" userId="S::baibak@edu.lu.lv::090b5955-d8cd-4512-94e7-80946276549e" providerId="AD" clId="Web-{B08F22AE-CBB8-44D7-8E04-0A7B16486B2C}" dt="2021-09-19T15:21:18.604" v="0" actId="20577"/>
          <ac:spMkLst>
            <pc:docMk/>
            <pc:sldMk cId="3522879006" sldId="30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54067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647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3471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7499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8133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64434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8171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41521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31995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202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4408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8905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106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856" y="2886234"/>
            <a:ext cx="6351641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kern="1200" dirty="0">
                <a:latin typeface="+mj-lt"/>
                <a:ea typeface="+mj-ea"/>
                <a:cs typeface="+mj-cs"/>
              </a:rPr>
              <a:t>2.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klase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US" sz="3600" kern="1200" dirty="0" err="1">
                <a:latin typeface="+mj-lt"/>
                <a:ea typeface="+mj-ea"/>
                <a:cs typeface="+mj-cs"/>
              </a:rPr>
              <a:t>Tēma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Kaitīgas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vielas</a:t>
            </a: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lv-LV" sz="3600" kern="1200" dirty="0">
                <a:latin typeface="+mj-lt"/>
                <a:ea typeface="+mj-ea"/>
                <a:cs typeface="+mj-cs"/>
              </a:rPr>
              <a:t>2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.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nodarbība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: </a:t>
            </a:r>
            <a:r>
              <a:rPr lang="lv-LV" sz="3600" b="1" kern="1200" dirty="0">
                <a:latin typeface="+mj-lt"/>
                <a:ea typeface="+mj-ea"/>
                <a:cs typeface="+mj-cs"/>
              </a:rPr>
              <a:t>Kādi ir riski</a:t>
            </a:r>
            <a:r>
              <a:rPr lang="en-US" sz="3600" b="1" kern="1200" dirty="0">
                <a:latin typeface="+mj-lt"/>
                <a:ea typeface="+mj-ea"/>
                <a:cs typeface="+mj-cs"/>
              </a:rPr>
              <a:t>?</a:t>
            </a:r>
            <a:endParaRPr lang="en-US" sz="3600" kern="1200" dirty="0">
              <a:latin typeface="+mj-lt"/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2947" y="5751644"/>
            <a:ext cx="5161606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Tikumiskās audzināšanas programma «e-TAP»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60B21A5C-062F-46C2-8389-53D40F46A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ealthy Habits: These harmful substances are building up in your brain  right now...">
            <a:extLst>
              <a:ext uri="{FF2B5EF4-FFF2-40B4-BE49-F238E27FC236}">
                <a16:creationId xmlns="" xmlns:a16="http://schemas.microsoft.com/office/drawing/2014/main" id="{1C38D735-F144-4BBE-AB8A-02D036097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0" r="11691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8A177BCC-4208-4795-8572-4D623BA1E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Вредные привычки, убивающие сердце / Блог / Клиника ЭКСПЕРТ">
            <a:extLst>
              <a:ext uri="{FF2B5EF4-FFF2-40B4-BE49-F238E27FC236}">
                <a16:creationId xmlns="" xmlns:a16="http://schemas.microsoft.com/office/drawing/2014/main" id="{8A7CF7A0-194E-4DC1-89F3-6011BC5F6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61" r="-4" b="3378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01A438-5FFF-434B-A1E2-9ECAC03672C0}"/>
              </a:ext>
            </a:extLst>
          </p:cNvPr>
          <p:cNvSpPr txBox="1"/>
          <p:nvPr/>
        </p:nvSpPr>
        <p:spPr>
          <a:xfrm rot="18042943">
            <a:off x="-545338" y="3290499"/>
            <a:ext cx="27161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3.bp.blogspot.com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569A3B-B648-4785-8DD0-8DAE7876E784}"/>
              </a:ext>
            </a:extLst>
          </p:cNvPr>
          <p:cNvSpPr txBox="1"/>
          <p:nvPr/>
        </p:nvSpPr>
        <p:spPr>
          <a:xfrm>
            <a:off x="5185882" y="-80072"/>
            <a:ext cx="1820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expert-clinica.ru</a:t>
            </a:r>
          </a:p>
        </p:txBody>
      </p:sp>
    </p:spTree>
    <p:extLst>
      <p:ext uri="{BB962C8B-B14F-4D97-AF65-F5344CB8AC3E}">
        <p14:creationId xmlns="" xmlns:p14="http://schemas.microsoft.com/office/powerpoint/2010/main" val="1331091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00" y="2235200"/>
            <a:ext cx="463031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dirty="0"/>
              <a:t>Nosauc iemeslus, kāpēc cilvēki smēķē cigaretes un lieto alkoholu! </a:t>
            </a:r>
            <a:br>
              <a:rPr lang="lv-LV" sz="3600" dirty="0"/>
            </a:br>
            <a:r>
              <a:rPr lang="lv-LV" sz="3600" dirty="0"/>
              <a:t/>
            </a:r>
            <a:br>
              <a:rPr lang="lv-LV" sz="3600" dirty="0"/>
            </a:br>
            <a:endParaRPr lang="lv-LV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0705" y="1483759"/>
            <a:ext cx="5014238" cy="3760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28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871" y="330066"/>
            <a:ext cx="8003291" cy="1888098"/>
          </a:xfrm>
        </p:spPr>
        <p:txBody>
          <a:bodyPr>
            <a:normAutofit/>
          </a:bodyPr>
          <a:lstStyle/>
          <a:p>
            <a:pPr algn="l"/>
            <a:r>
              <a:rPr lang="lv-LV" sz="2800" dirty="0"/>
              <a:t>Kas šajos attēlos labs, kas nē? 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Kādu ietekmi uz mūsu veselību un pašsajūtu varētu atstāt šāds dzīvesveids?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3596" y="5792843"/>
            <a:ext cx="965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The number of children smoking in Indonesia is getting out of control | The  World from PRX">
            <a:extLst>
              <a:ext uri="{FF2B5EF4-FFF2-40B4-BE49-F238E27FC236}">
                <a16:creationId xmlns="" xmlns:a16="http://schemas.microsoft.com/office/drawing/2014/main" id="{66E32A01-8C8B-41ED-9666-E47ED3083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560"/>
          <a:stretch/>
        </p:blipFill>
        <p:spPr bwMode="auto">
          <a:xfrm>
            <a:off x="6664484" y="2408808"/>
            <a:ext cx="4584169" cy="2888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2BA7A2-4064-45E3-85D8-071E8E36415B}"/>
              </a:ext>
            </a:extLst>
          </p:cNvPr>
          <p:cNvSpPr txBox="1"/>
          <p:nvPr/>
        </p:nvSpPr>
        <p:spPr>
          <a:xfrm>
            <a:off x="8401156" y="5325200"/>
            <a:ext cx="3673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Image: </a:t>
            </a:r>
            <a:r>
              <a:rPr lang="lv-LV" sz="1200" dirty="0" err="1"/>
              <a:t>pri</a:t>
            </a:r>
            <a:r>
              <a:rPr lang="en-GB" sz="1200" dirty="0"/>
              <a:t>.org</a:t>
            </a:r>
          </a:p>
        </p:txBody>
      </p:sp>
      <p:pic>
        <p:nvPicPr>
          <p:cNvPr id="1028" name="Picture 4" descr="Healthy Schools, Healthy Children? | Teaching Times">
            <a:extLst>
              <a:ext uri="{FF2B5EF4-FFF2-40B4-BE49-F238E27FC236}">
                <a16:creationId xmlns="" xmlns:a16="http://schemas.microsoft.com/office/drawing/2014/main" id="{E847FEFB-6025-414F-974B-97BED7C3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25" y="2466647"/>
            <a:ext cx="4304549" cy="2867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00AE699-36D6-43DA-9ACA-A4A901422DA4}"/>
              </a:ext>
            </a:extLst>
          </p:cNvPr>
          <p:cNvSpPr txBox="1"/>
          <p:nvPr/>
        </p:nvSpPr>
        <p:spPr>
          <a:xfrm>
            <a:off x="2413275" y="5371288"/>
            <a:ext cx="3673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Image: </a:t>
            </a:r>
            <a:r>
              <a:rPr lang="lv-LV" sz="1200" dirty="0"/>
              <a:t>webstrana.com</a:t>
            </a:r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28532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C744CA-105F-4C0B-BE9A-A700B8CB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84" y="4301083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9 </a:t>
            </a:r>
            <a:r>
              <a:rPr lang="en-US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rombu</a:t>
            </a: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kārtis</a:t>
            </a:r>
            <a:endParaRPr lang="en-US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2876EC7E-A436-41E4-A487-4D6F3E6325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5199">
            <a:off x="193657" y="117757"/>
            <a:ext cx="5464526" cy="610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8BE272-A801-4E3C-8226-052C71CE2952}"/>
              </a:ext>
            </a:extLst>
          </p:cNvPr>
          <p:cNvSpPr txBox="1"/>
          <p:nvPr/>
        </p:nvSpPr>
        <p:spPr>
          <a:xfrm>
            <a:off x="6385745" y="1108387"/>
            <a:ext cx="52438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800" dirty="0">
                <a:solidFill>
                  <a:srgbClr val="C00000"/>
                </a:solidFill>
              </a:rPr>
              <a:t>Cigarešu </a:t>
            </a:r>
            <a:r>
              <a:rPr lang="lv-LV" sz="4800" dirty="0">
                <a:solidFill>
                  <a:srgbClr val="C00000"/>
                </a:solidFill>
              </a:rPr>
              <a:t>un</a:t>
            </a:r>
            <a:r>
              <a:rPr lang="fi-FI" sz="4800" dirty="0">
                <a:solidFill>
                  <a:srgbClr val="C00000"/>
                </a:solidFill>
              </a:rPr>
              <a:t> alkohola radītās sekas</a:t>
            </a:r>
            <a:endParaRPr lang="lv-LV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2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DA5F7E-427A-4084-8C04-0825F6E1604B}"/>
              </a:ext>
            </a:extLst>
          </p:cNvPr>
          <p:cNvSpPr txBox="1"/>
          <p:nvPr/>
        </p:nvSpPr>
        <p:spPr>
          <a:xfrm>
            <a:off x="108488" y="4076054"/>
            <a:ext cx="11964692" cy="1673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Ieradumus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ir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ļoti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grūti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mainīt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Kādi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tikumi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jāattīsta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lai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izvairītos</a:t>
            </a:r>
            <a:r>
              <a:rPr lang="lv-LV" sz="3600" b="1" kern="1200" dirty="0">
                <a:effectLst/>
                <a:latin typeface="+mj-lt"/>
                <a:ea typeface="+mj-ea"/>
                <a:cs typeface="+mj-cs"/>
              </a:rPr>
              <a:t/>
            </a:r>
            <a:br>
              <a:rPr lang="lv-LV" sz="3600" b="1" kern="1200" dirty="0">
                <a:effectLst/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no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smēķēšanas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un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alkohola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lietošanas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?</a:t>
            </a:r>
            <a:endParaRPr lang="en-US" sz="36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10F3CD70-4890-4E7C-B1CF-9F2C783350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5098" y="371721"/>
            <a:ext cx="7781805" cy="3201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082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151" y="1270000"/>
            <a:ext cx="9737698" cy="2387600"/>
          </a:xfrm>
        </p:spPr>
        <p:txBody>
          <a:bodyPr>
            <a:normAutofit/>
          </a:bodyPr>
          <a:lstStyle/>
          <a:p>
            <a:r>
              <a:rPr lang="en-GB" sz="3100" dirty="0"/>
              <a:t> </a:t>
            </a:r>
            <a:br>
              <a:rPr lang="en-GB" sz="3100" dirty="0"/>
            </a:br>
            <a:r>
              <a:rPr lang="lv-LV" sz="3600" dirty="0"/>
              <a:t>Ja kāds, ko tu pazīsti, vēlas pārtraukt cigarešu vai alkohola lietošanu, kur iespējams meklēt palīdzību?</a:t>
            </a:r>
            <a:br>
              <a:rPr lang="lv-LV" sz="36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 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3596" y="5792843"/>
            <a:ext cx="965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New Clip Art For My Website - Help Clipart Png - Free Transparent PNG  Download - PNGkey">
            <a:extLst>
              <a:ext uri="{FF2B5EF4-FFF2-40B4-BE49-F238E27FC236}">
                <a16:creationId xmlns="" xmlns:a16="http://schemas.microsoft.com/office/drawing/2014/main" id="{9008F21F-3B3E-4B73-83E8-96B03C2E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706" b="89842" l="10000" r="90000">
                        <a14:foregroundMark x1="58415" y1="8406" x2="63293" y2="7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98" y="2728912"/>
            <a:ext cx="5929688" cy="4129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5283F9-FF7D-46D5-A420-76C0D74EF776}"/>
              </a:ext>
            </a:extLst>
          </p:cNvPr>
          <p:cNvSpPr txBox="1"/>
          <p:nvPr/>
        </p:nvSpPr>
        <p:spPr>
          <a:xfrm>
            <a:off x="5112688" y="5977509"/>
            <a:ext cx="3673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Image: </a:t>
            </a:r>
            <a:r>
              <a:rPr lang="lv-LV" sz="1200" dirty="0"/>
              <a:t>pngkey.com</a:t>
            </a:r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76446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01922F-5863-4F63-9C52-8B3A15AD5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D34DCF-8B73-42D2-B8EF-E4F70C2EEF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DA8521-BC6B-4614-8442-CA5D51E81329}">
  <ds:schemaRefs>
    <ds:schemaRef ds:uri="http://schemas.microsoft.com/office/2006/documentManagement/types"/>
    <ds:schemaRef ds:uri="http://purl.org/dc/elements/1.1/"/>
    <ds:schemaRef ds:uri="bcd8bb90-b1cb-4fe5-8892-66ea2dba031d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151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dizains</vt:lpstr>
      <vt:lpstr>2. klase   Tēma: Kaitīgas vielas  2. nodarbība: Kādi ir riski?</vt:lpstr>
      <vt:lpstr>Nosauc iemeslus, kāpēc cilvēki smēķē cigaretes un lieto alkoholu!   </vt:lpstr>
      <vt:lpstr>Kas šajos attēlos labs, kas nē?   Kādu ietekmi uz mūsu veselību un pašsajūtu varētu atstāt šāds dzīvesveids? </vt:lpstr>
      <vt:lpstr>9 rombu kārtis</vt:lpstr>
      <vt:lpstr>Slide 5</vt:lpstr>
      <vt:lpstr>  Ja kāds, ko tu pazīsti, vēlas pārtraukt cigarešu vai alkohola lietošanu, kur iespējams meklēt palīdzību?   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Kāda ir kaitīgo vielu iedarbība?</dc:title>
  <dc:creator>Manuel Joaquin Fernandez Gonzalez</dc:creator>
  <cp:lastModifiedBy>Arturs</cp:lastModifiedBy>
  <cp:revision>9</cp:revision>
  <dcterms:created xsi:type="dcterms:W3CDTF">2021-01-15T14:56:03Z</dcterms:created>
  <dcterms:modified xsi:type="dcterms:W3CDTF">2021-10-15T12:36:13Z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