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312" r:id="rId6"/>
    <p:sldId id="256" r:id="rId7"/>
    <p:sldId id="257" r:id="rId8"/>
    <p:sldId id="258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43A4D-47FE-45F5-B130-BBB1D7A6E753}" v="50" dt="2021-09-19T15:18:21.008"/>
    <p1510:client id="{FEE1E68B-7077-4E1E-A37E-31D97C47F394}" v="8" dt="2021-09-20T12:56:43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252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Kaļķe" userId="S::baibak@edu.lu.lv::090b5955-d8cd-4512-94e7-80946276549e" providerId="AD" clId="Web-{A9543A4D-47FE-45F5-B130-BBB1D7A6E753}"/>
    <pc:docChg chg="modSld">
      <pc:chgData name="Baiba Kaļķe" userId="S::baibak@edu.lu.lv::090b5955-d8cd-4512-94e7-80946276549e" providerId="AD" clId="Web-{A9543A4D-47FE-45F5-B130-BBB1D7A6E753}" dt="2021-09-19T15:18:19.649" v="26" actId="20577"/>
      <pc:docMkLst>
        <pc:docMk/>
      </pc:docMkLst>
      <pc:sldChg chg="modSp">
        <pc:chgData name="Baiba Kaļķe" userId="S::baibak@edu.lu.lv::090b5955-d8cd-4512-94e7-80946276549e" providerId="AD" clId="Web-{A9543A4D-47FE-45F5-B130-BBB1D7A6E753}" dt="2021-09-19T15:17:27.270" v="8" actId="20577"/>
        <pc:sldMkLst>
          <pc:docMk/>
          <pc:sldMk cId="3904558050" sldId="256"/>
        </pc:sldMkLst>
        <pc:spChg chg="mod">
          <ac:chgData name="Baiba Kaļķe" userId="S::baibak@edu.lu.lv::090b5955-d8cd-4512-94e7-80946276549e" providerId="AD" clId="Web-{A9543A4D-47FE-45F5-B130-BBB1D7A6E753}" dt="2021-09-19T15:17:03.097" v="1" actId="20577"/>
          <ac:spMkLst>
            <pc:docMk/>
            <pc:sldMk cId="3904558050" sldId="256"/>
            <ac:spMk id="9" creationId="{904BF448-42EB-4C0B-A761-599D80D36DE7}"/>
          </ac:spMkLst>
        </pc:spChg>
        <pc:spChg chg="mod">
          <ac:chgData name="Baiba Kaļķe" userId="S::baibak@edu.lu.lv::090b5955-d8cd-4512-94e7-80946276549e" providerId="AD" clId="Web-{A9543A4D-47FE-45F5-B130-BBB1D7A6E753}" dt="2021-09-19T15:17:27.270" v="8" actId="20577"/>
          <ac:spMkLst>
            <pc:docMk/>
            <pc:sldMk cId="3904558050" sldId="256"/>
            <ac:spMk id="10" creationId="{FC8C9080-3A46-4F5C-9990-23A458B7313D}"/>
          </ac:spMkLst>
        </pc:spChg>
      </pc:sldChg>
      <pc:sldChg chg="modSp">
        <pc:chgData name="Baiba Kaļķe" userId="S::baibak@edu.lu.lv::090b5955-d8cd-4512-94e7-80946276549e" providerId="AD" clId="Web-{A9543A4D-47FE-45F5-B130-BBB1D7A6E753}" dt="2021-09-19T15:18:19.649" v="26" actId="20577"/>
        <pc:sldMkLst>
          <pc:docMk/>
          <pc:sldMk cId="54670890" sldId="257"/>
        </pc:sldMkLst>
        <pc:spChg chg="mod">
          <ac:chgData name="Baiba Kaļķe" userId="S::baibak@edu.lu.lv::090b5955-d8cd-4512-94e7-80946276549e" providerId="AD" clId="Web-{A9543A4D-47FE-45F5-B130-BBB1D7A6E753}" dt="2021-09-19T15:18:02.960" v="22" actId="20577"/>
          <ac:spMkLst>
            <pc:docMk/>
            <pc:sldMk cId="54670890" sldId="257"/>
            <ac:spMk id="13" creationId="{8A8EBADC-7E33-4966-8E26-706DB78D32B6}"/>
          </ac:spMkLst>
        </pc:spChg>
        <pc:spChg chg="mod">
          <ac:chgData name="Baiba Kaļķe" userId="S::baibak@edu.lu.lv::090b5955-d8cd-4512-94e7-80946276549e" providerId="AD" clId="Web-{A9543A4D-47FE-45F5-B130-BBB1D7A6E753}" dt="2021-09-19T15:18:19.649" v="26" actId="20577"/>
          <ac:spMkLst>
            <pc:docMk/>
            <pc:sldMk cId="54670890" sldId="257"/>
            <ac:spMk id="14" creationId="{2D9718C4-B684-4B1F-80B1-B3268437DA07}"/>
          </ac:spMkLst>
        </pc:spChg>
        <pc:spChg chg="mod">
          <ac:chgData name="Baiba Kaļķe" userId="S::baibak@edu.lu.lv::090b5955-d8cd-4512-94e7-80946276549e" providerId="AD" clId="Web-{A9543A4D-47FE-45F5-B130-BBB1D7A6E753}" dt="2021-09-19T15:18:00.429" v="20" actId="20577"/>
          <ac:spMkLst>
            <pc:docMk/>
            <pc:sldMk cId="54670890" sldId="257"/>
            <ac:spMk id="17" creationId="{709DD8AC-85D1-4C0A-80D7-A0824E66563E}"/>
          </ac:spMkLst>
        </pc:spChg>
      </pc:sldChg>
    </pc:docChg>
  </pc:docChgLst>
  <pc:docChgLst>
    <pc:chgData name="Manuel Joaquin Fernandez Gonzalez" userId="90e28fec-564e-43b0-9c13-1b12e1cad7dc" providerId="ADAL" clId="{FEE1E68B-7077-4E1E-A37E-31D97C47F394}"/>
    <pc:docChg chg="undo redo custSel addSld delSld modSld modMainMaster">
      <pc:chgData name="Manuel Joaquin Fernandez Gonzalez" userId="90e28fec-564e-43b0-9c13-1b12e1cad7dc" providerId="ADAL" clId="{FEE1E68B-7077-4E1E-A37E-31D97C47F394}" dt="2021-09-20T12:57:54.176" v="68" actId="47"/>
      <pc:docMkLst>
        <pc:docMk/>
      </pc:docMkLst>
      <pc:sldChg chg="addSp delSp modSp add del">
        <pc:chgData name="Manuel Joaquin Fernandez Gonzalez" userId="90e28fec-564e-43b0-9c13-1b12e1cad7dc" providerId="ADAL" clId="{FEE1E68B-7077-4E1E-A37E-31D97C47F394}" dt="2021-09-20T12:57:54.176" v="68" actId="47"/>
        <pc:sldMkLst>
          <pc:docMk/>
          <pc:sldMk cId="1331091202" sldId="311"/>
        </pc:sldMkLst>
        <pc:spChg chg="mod">
          <ac:chgData name="Manuel Joaquin Fernandez Gonzalez" userId="90e28fec-564e-43b0-9c13-1b12e1cad7dc" providerId="ADAL" clId="{FEE1E68B-7077-4E1E-A37E-31D97C47F394}" dt="2021-09-20T12:54:58.440" v="1" actId="113"/>
          <ac:spMkLst>
            <pc:docMk/>
            <pc:sldMk cId="1331091202" sldId="311"/>
            <ac:spMk id="2" creationId="{45F9EF60-A8E6-425F-870C-F44EC6141DD0}"/>
          </ac:spMkLst>
        </pc:spChg>
        <pc:picChg chg="mod">
          <ac:chgData name="Manuel Joaquin Fernandez Gonzalez" userId="90e28fec-564e-43b0-9c13-1b12e1cad7dc" providerId="ADAL" clId="{FEE1E68B-7077-4E1E-A37E-31D97C47F394}" dt="2021-09-20T12:55:15.265" v="6" actId="1076"/>
          <ac:picMkLst>
            <pc:docMk/>
            <pc:sldMk cId="1331091202" sldId="311"/>
            <ac:picMk id="4" creationId="{8A7CF7A0-194E-4DC1-89F3-6011BC5F61F0}"/>
          </ac:picMkLst>
        </pc:picChg>
        <pc:picChg chg="add del mod">
          <ac:chgData name="Manuel Joaquin Fernandez Gonzalez" userId="90e28fec-564e-43b0-9c13-1b12e1cad7dc" providerId="ADAL" clId="{FEE1E68B-7077-4E1E-A37E-31D97C47F394}" dt="2021-09-20T12:55:13.785" v="5" actId="1076"/>
          <ac:picMkLst>
            <pc:docMk/>
            <pc:sldMk cId="1331091202" sldId="311"/>
            <ac:picMk id="3074" creationId="{1C38D735-F144-4BBE-AB8A-02D036097829}"/>
          </ac:picMkLst>
        </pc:picChg>
      </pc:sldChg>
      <pc:sldChg chg="addSp modSp new mod setBg">
        <pc:chgData name="Manuel Joaquin Fernandez Gonzalez" userId="90e28fec-564e-43b0-9c13-1b12e1cad7dc" providerId="ADAL" clId="{FEE1E68B-7077-4E1E-A37E-31D97C47F394}" dt="2021-09-20T12:57:04.613" v="64" actId="403"/>
        <pc:sldMkLst>
          <pc:docMk/>
          <pc:sldMk cId="3811230969" sldId="312"/>
        </pc:sldMkLst>
        <pc:spChg chg="mod">
          <ac:chgData name="Manuel Joaquin Fernandez Gonzalez" userId="90e28fec-564e-43b0-9c13-1b12e1cad7dc" providerId="ADAL" clId="{FEE1E68B-7077-4E1E-A37E-31D97C47F394}" dt="2021-09-20T12:56:48.198" v="51" actId="26606"/>
          <ac:spMkLst>
            <pc:docMk/>
            <pc:sldMk cId="3811230969" sldId="312"/>
            <ac:spMk id="2" creationId="{95EC4886-CDE9-403F-9AF1-F3F03F3F640B}"/>
          </ac:spMkLst>
        </pc:spChg>
        <pc:spChg chg="mod">
          <ac:chgData name="Manuel Joaquin Fernandez Gonzalez" userId="90e28fec-564e-43b0-9c13-1b12e1cad7dc" providerId="ADAL" clId="{FEE1E68B-7077-4E1E-A37E-31D97C47F394}" dt="2021-09-20T12:57:04.613" v="64" actId="403"/>
          <ac:spMkLst>
            <pc:docMk/>
            <pc:sldMk cId="3811230969" sldId="312"/>
            <ac:spMk id="3" creationId="{850CECC8-9EE7-4036-BBAD-7CED5C4F78AD}"/>
          </ac:spMkLst>
        </pc:spChg>
        <pc:spChg chg="add">
          <ac:chgData name="Manuel Joaquin Fernandez Gonzalez" userId="90e28fec-564e-43b0-9c13-1b12e1cad7dc" providerId="ADAL" clId="{FEE1E68B-7077-4E1E-A37E-31D97C47F394}" dt="2021-09-20T12:56:48.198" v="51" actId="26606"/>
          <ac:spMkLst>
            <pc:docMk/>
            <pc:sldMk cId="3811230969" sldId="312"/>
            <ac:spMk id="9" creationId="{72257994-BD97-4691-8B89-198A6D2BABDC}"/>
          </ac:spMkLst>
        </pc:spChg>
        <pc:picChg chg="add mod ord">
          <ac:chgData name="Manuel Joaquin Fernandez Gonzalez" userId="90e28fec-564e-43b0-9c13-1b12e1cad7dc" providerId="ADAL" clId="{FEE1E68B-7077-4E1E-A37E-31D97C47F394}" dt="2021-09-20T12:56:48.198" v="51" actId="26606"/>
          <ac:picMkLst>
            <pc:docMk/>
            <pc:sldMk cId="3811230969" sldId="312"/>
            <ac:picMk id="4" creationId="{E36829F3-987C-443F-9E0F-AE2102D4841B}"/>
          </ac:picMkLst>
        </pc:picChg>
      </pc:sldChg>
      <pc:sldMasterChg chg="modSp mod">
        <pc:chgData name="Manuel Joaquin Fernandez Gonzalez" userId="90e28fec-564e-43b0-9c13-1b12e1cad7dc" providerId="ADAL" clId="{FEE1E68B-7077-4E1E-A37E-31D97C47F394}" dt="2021-09-20T12:57:36.828" v="67" actId="14100"/>
        <pc:sldMasterMkLst>
          <pc:docMk/>
          <pc:sldMasterMk cId="1829618877" sldId="2147483672"/>
        </pc:sldMasterMkLst>
        <pc:picChg chg="mod">
          <ac:chgData name="Manuel Joaquin Fernandez Gonzalez" userId="90e28fec-564e-43b0-9c13-1b12e1cad7dc" providerId="ADAL" clId="{FEE1E68B-7077-4E1E-A37E-31D97C47F394}" dt="2021-09-20T12:57:30.710" v="65" actId="14100"/>
          <ac:picMkLst>
            <pc:docMk/>
            <pc:sldMasterMk cId="1829618877" sldId="2147483672"/>
            <ac:picMk id="7" creationId="{4DCCDCE0-2EF5-4628-8139-B43AB5275DAB}"/>
          </ac:picMkLst>
        </pc:picChg>
        <pc:picChg chg="mod">
          <ac:chgData name="Manuel Joaquin Fernandez Gonzalez" userId="90e28fec-564e-43b0-9c13-1b12e1cad7dc" providerId="ADAL" clId="{FEE1E68B-7077-4E1E-A37E-31D97C47F394}" dt="2021-09-20T12:57:34.475" v="66" actId="14100"/>
          <ac:picMkLst>
            <pc:docMk/>
            <pc:sldMasterMk cId="1829618877" sldId="2147483672"/>
            <ac:picMk id="8" creationId="{AB3E88F5-45B7-4538-93B5-2715D014B94A}"/>
          </ac:picMkLst>
        </pc:picChg>
        <pc:picChg chg="mod">
          <ac:chgData name="Manuel Joaquin Fernandez Gonzalez" userId="90e28fec-564e-43b0-9c13-1b12e1cad7dc" providerId="ADAL" clId="{FEE1E68B-7077-4E1E-A37E-31D97C47F394}" dt="2021-09-20T12:57:36.828" v="67" actId="14100"/>
          <ac:picMkLst>
            <pc:docMk/>
            <pc:sldMasterMk cId="1829618877" sldId="2147483672"/>
            <ac:picMk id="9" creationId="{B13E43D7-9C42-45AE-BF03-91C4B7A7877F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00924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06688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51154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37917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596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584118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59761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936579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570267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58999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421166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772003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553975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716784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716663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22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825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84522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350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423713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07926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8010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5363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FA82-8314-4326-82D1-67019AF4DDE3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8080-E7AE-4D5B-BFBA-755FE47A635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837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Attēls 7">
            <a:extLst>
              <a:ext uri="{FF2B5EF4-FFF2-40B4-BE49-F238E27FC236}">
                <a16:creationId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="" xmlns:a14="http://schemas.microsoft.com/office/drawing/2010/main">
                  <a14:imgLayer r:embed="rId18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86288" y="8663312"/>
            <a:ext cx="2185984" cy="1030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85728" y="8557232"/>
            <a:ext cx="2185984" cy="1074423"/>
          </a:xfrm>
          <a:prstGeom prst="rect">
            <a:avLst/>
          </a:prstGeom>
        </p:spPr>
      </p:pic>
      <p:pic>
        <p:nvPicPr>
          <p:cNvPr id="10" name="Picture 9" descr="E-tap_main.pn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214057" y="201007"/>
            <a:ext cx="2643944" cy="11069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961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="" xmlns:a16="http://schemas.microsoft.com/office/drawing/2014/main" id="{E36829F3-987C-443F-9E0F-AE2102D484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" y="1623392"/>
            <a:ext cx="6148006" cy="34672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40600"/>
            <a:ext cx="6858000" cy="2565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95EC4886-CDE9-403F-9AF1-F3F03F3F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6637970"/>
            <a:ext cx="5094288" cy="1591630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/>
            <a:r>
              <a:rPr lang="en-US" sz="3300" b="1">
                <a:solidFill>
                  <a:srgbClr val="404040"/>
                </a:solidFill>
              </a:rPr>
              <a:t>Papildmateriāls – 9 rombu kārtis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50CECC8-9EE7-4036-BBAD-7CED5C4F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667" y="8441267"/>
            <a:ext cx="4199465" cy="74013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 defTabSz="685800">
              <a:spcBef>
                <a:spcPts val="750"/>
              </a:spcBef>
              <a:buNone/>
            </a:pPr>
            <a:r>
              <a:rPr lang="en-US" sz="2800" dirty="0">
                <a:solidFill>
                  <a:srgbClr val="FFFFFF"/>
                </a:solidFill>
              </a:rPr>
              <a:t>2. </a:t>
            </a:r>
            <a:r>
              <a:rPr lang="en-US" sz="2800" dirty="0" err="1">
                <a:solidFill>
                  <a:srgbClr val="FFFFFF"/>
                </a:solidFill>
              </a:rPr>
              <a:t>klase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 err="1">
                <a:solidFill>
                  <a:srgbClr val="FFFFFF"/>
                </a:solidFill>
              </a:rPr>
              <a:t>Tēma</a:t>
            </a:r>
            <a:r>
              <a:rPr lang="en-US" sz="2800" dirty="0">
                <a:solidFill>
                  <a:srgbClr val="FFFFFF"/>
                </a:solidFill>
              </a:rPr>
              <a:t>: </a:t>
            </a:r>
            <a:r>
              <a:rPr lang="en-US" sz="2800" dirty="0" err="1">
                <a:solidFill>
                  <a:srgbClr val="FFFFFF"/>
                </a:solidFill>
              </a:rPr>
              <a:t>Kaitīgas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vielas</a:t>
            </a:r>
            <a:r>
              <a:rPr lang="en-US" sz="2800" dirty="0">
                <a:solidFill>
                  <a:srgbClr val="FFFFFF"/>
                </a:solidFill>
              </a:rPr>
              <a:t/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2. </a:t>
            </a:r>
            <a:r>
              <a:rPr lang="en-US" sz="2800" dirty="0" err="1">
                <a:solidFill>
                  <a:srgbClr val="FFFFFF"/>
                </a:solidFill>
              </a:rPr>
              <a:t>nodarbība</a:t>
            </a:r>
            <a:r>
              <a:rPr lang="en-US" sz="2800" dirty="0">
                <a:solidFill>
                  <a:srgbClr val="FFFFFF"/>
                </a:solidFill>
              </a:rPr>
              <a:t>: </a:t>
            </a:r>
            <a:r>
              <a:rPr lang="en-US" sz="2800" dirty="0" err="1">
                <a:solidFill>
                  <a:srgbClr val="FFFFFF"/>
                </a:solidFill>
              </a:rPr>
              <a:t>Kādi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ir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riski</a:t>
            </a:r>
            <a:r>
              <a:rPr lang="en-US" sz="2800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81123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mbs 3">
            <a:extLst>
              <a:ext uri="{FF2B5EF4-FFF2-40B4-BE49-F238E27FC236}">
                <a16:creationId xmlns="" xmlns:a16="http://schemas.microsoft.com/office/drawing/2014/main" id="{88F9B54C-FB29-49AF-8AD9-63743B5744F9}"/>
              </a:ext>
            </a:extLst>
          </p:cNvPr>
          <p:cNvSpPr/>
          <p:nvPr/>
        </p:nvSpPr>
        <p:spPr>
          <a:xfrm>
            <a:off x="1040400" y="39320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050" dirty="0">
                <a:solidFill>
                  <a:schemeClr val="tx1"/>
                </a:solidFill>
              </a:rPr>
              <a:t>Ilgstoša, smaga alkohola lietošana bojā aknu šūnas, izraisot aknu cirozi</a:t>
            </a:r>
          </a:p>
        </p:txBody>
      </p:sp>
      <p:sp>
        <p:nvSpPr>
          <p:cNvPr id="5" name="Rombs 4">
            <a:extLst>
              <a:ext uri="{FF2B5EF4-FFF2-40B4-BE49-F238E27FC236}">
                <a16:creationId xmlns="" xmlns:a16="http://schemas.microsoft.com/office/drawing/2014/main" id="{2DADC9C2-49BA-458F-A6FB-1B0D962DBF96}"/>
              </a:ext>
            </a:extLst>
          </p:cNvPr>
          <p:cNvSpPr/>
          <p:nvPr/>
        </p:nvSpPr>
        <p:spPr>
          <a:xfrm>
            <a:off x="2717679" y="15757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</a:rPr>
              <a:t>Ilgstoša alkohola lietošana var radīt atmiņas zudumu</a:t>
            </a:r>
          </a:p>
        </p:txBody>
      </p:sp>
      <p:sp>
        <p:nvSpPr>
          <p:cNvPr id="6" name="Rombs 5">
            <a:extLst>
              <a:ext uri="{FF2B5EF4-FFF2-40B4-BE49-F238E27FC236}">
                <a16:creationId xmlns="" xmlns:a16="http://schemas.microsoft.com/office/drawing/2014/main" id="{AD8325EF-93B8-45A9-9033-649D53CD5F81}"/>
              </a:ext>
            </a:extLst>
          </p:cNvPr>
          <p:cNvSpPr/>
          <p:nvPr/>
        </p:nvSpPr>
        <p:spPr>
          <a:xfrm>
            <a:off x="1874700" y="27616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Alkohols ietekmē spriestspēju, kas var novest pie riskantas vai bīstamas uzvedības</a:t>
            </a:r>
            <a:endParaRPr lang="lv-LV" sz="1100" dirty="0">
              <a:solidFill>
                <a:schemeClr val="tx1"/>
              </a:solidFill>
            </a:endParaRPr>
          </a:p>
        </p:txBody>
      </p:sp>
      <p:sp>
        <p:nvSpPr>
          <p:cNvPr id="7" name="Rombs 6">
            <a:extLst>
              <a:ext uri="{FF2B5EF4-FFF2-40B4-BE49-F238E27FC236}">
                <a16:creationId xmlns="" xmlns:a16="http://schemas.microsoft.com/office/drawing/2014/main" id="{CEC346E1-049A-4E36-8291-656EE79C4C60}"/>
              </a:ext>
            </a:extLst>
          </p:cNvPr>
          <p:cNvSpPr/>
          <p:nvPr/>
        </p:nvSpPr>
        <p:spPr>
          <a:xfrm>
            <a:off x="3547406" y="2805700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Lieka alkohola lietošana var izraisīt svara pieaugumu</a:t>
            </a:r>
          </a:p>
        </p:txBody>
      </p:sp>
      <p:sp>
        <p:nvSpPr>
          <p:cNvPr id="8" name="Rombs 7">
            <a:extLst>
              <a:ext uri="{FF2B5EF4-FFF2-40B4-BE49-F238E27FC236}">
                <a16:creationId xmlns="" xmlns:a16="http://schemas.microsoft.com/office/drawing/2014/main" id="{11458A00-47AE-4D47-AFA3-B1C94368F7CB}"/>
              </a:ext>
            </a:extLst>
          </p:cNvPr>
          <p:cNvSpPr/>
          <p:nvPr/>
        </p:nvSpPr>
        <p:spPr>
          <a:xfrm>
            <a:off x="4380948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Alkohols var paplašināt asinsvadus acīs, liekot tām izskatīties sarkanām</a:t>
            </a:r>
          </a:p>
        </p:txBody>
      </p:sp>
      <p:sp>
        <p:nvSpPr>
          <p:cNvPr id="9" name="Rombs 8">
            <a:extLst>
              <a:ext uri="{FF2B5EF4-FFF2-40B4-BE49-F238E27FC236}">
                <a16:creationId xmlns="" xmlns:a16="http://schemas.microsoft.com/office/drawing/2014/main" id="{904BF448-42EB-4C0B-A761-599D80D36DE7}"/>
              </a:ext>
            </a:extLst>
          </p:cNvPr>
          <p:cNvSpPr/>
          <p:nvPr/>
        </p:nvSpPr>
        <p:spPr>
          <a:xfrm>
            <a:off x="2709000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050" dirty="0">
                <a:solidFill>
                  <a:schemeClr val="tx1"/>
                </a:solidFill>
              </a:rPr>
              <a:t>Alkohols dehidrē ādu, un uz deguna un vaigiem var parādīties vēnas</a:t>
            </a:r>
          </a:p>
        </p:txBody>
      </p:sp>
      <p:sp>
        <p:nvSpPr>
          <p:cNvPr id="10" name="Rombs 9">
            <a:extLst>
              <a:ext uri="{FF2B5EF4-FFF2-40B4-BE49-F238E27FC236}">
                <a16:creationId xmlns="" xmlns:a16="http://schemas.microsoft.com/office/drawing/2014/main" id="{FC8C9080-3A46-4F5C-9990-23A458B7313D}"/>
              </a:ext>
            </a:extLst>
          </p:cNvPr>
          <p:cNvSpPr/>
          <p:nvPr/>
        </p:nvSpPr>
        <p:spPr>
          <a:xfrm>
            <a:off x="1862000" y="51545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050" dirty="0">
                <a:solidFill>
                  <a:schemeClr val="tx1"/>
                </a:solidFill>
              </a:rPr>
              <a:t>Pārmērīga alkohola lietošana var radīt sliktu ķermeņa aromātu un sliktu elpu</a:t>
            </a:r>
          </a:p>
        </p:txBody>
      </p:sp>
      <p:sp>
        <p:nvSpPr>
          <p:cNvPr id="11" name="Rombs 10">
            <a:extLst>
              <a:ext uri="{FF2B5EF4-FFF2-40B4-BE49-F238E27FC236}">
                <a16:creationId xmlns="" xmlns:a16="http://schemas.microsoft.com/office/drawing/2014/main" id="{9E1FDE46-5EE3-4E9C-B0BB-F2FD9C3393F7}"/>
              </a:ext>
            </a:extLst>
          </p:cNvPr>
          <p:cNvSpPr/>
          <p:nvPr/>
        </p:nvSpPr>
        <p:spPr>
          <a:xfrm>
            <a:off x="3555448" y="516991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</a:rPr>
              <a:t>Pārmērīga alkohola lietošana var traucēt labi gulēt</a:t>
            </a:r>
          </a:p>
        </p:txBody>
      </p:sp>
      <p:sp>
        <p:nvSpPr>
          <p:cNvPr id="12" name="Rombs 11">
            <a:extLst>
              <a:ext uri="{FF2B5EF4-FFF2-40B4-BE49-F238E27FC236}">
                <a16:creationId xmlns="" xmlns:a16="http://schemas.microsoft.com/office/drawing/2014/main" id="{6C33145A-1D3E-48B5-8409-362B620605FB}"/>
              </a:ext>
            </a:extLst>
          </p:cNvPr>
          <p:cNvSpPr/>
          <p:nvPr/>
        </p:nvSpPr>
        <p:spPr>
          <a:xfrm>
            <a:off x="2709000" y="63742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</a:rPr>
              <a:t>Alkohola lietošana var izraisīt pulsējošas galvassāpes un reiboni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4DFAB64-C5A0-44FC-951E-BEC06E5DB5C9}"/>
              </a:ext>
            </a:extLst>
          </p:cNvPr>
          <p:cNvSpPr txBox="1"/>
          <p:nvPr/>
        </p:nvSpPr>
        <p:spPr>
          <a:xfrm>
            <a:off x="1598544" y="246777"/>
            <a:ext cx="343231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Alkohola lietošanas sekas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Attēls 2">
            <a:extLst>
              <a:ext uri="{FF2B5EF4-FFF2-40B4-BE49-F238E27FC236}">
                <a16:creationId xmlns="" xmlns:a16="http://schemas.microsoft.com/office/drawing/2014/main" id="{D8527F0C-D5F9-46C2-8A31-DB66044FAE0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508" y="622329"/>
            <a:ext cx="2158171" cy="2042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455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mbs 3">
            <a:extLst>
              <a:ext uri="{FF2B5EF4-FFF2-40B4-BE49-F238E27FC236}">
                <a16:creationId xmlns="" xmlns:a16="http://schemas.microsoft.com/office/drawing/2014/main" id="{88F9B54C-FB29-49AF-8AD9-63743B5744F9}"/>
              </a:ext>
            </a:extLst>
          </p:cNvPr>
          <p:cNvSpPr/>
          <p:nvPr/>
        </p:nvSpPr>
        <p:spPr>
          <a:xfrm>
            <a:off x="1040400" y="39320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5" name="Rombs 4">
            <a:extLst>
              <a:ext uri="{FF2B5EF4-FFF2-40B4-BE49-F238E27FC236}">
                <a16:creationId xmlns="" xmlns:a16="http://schemas.microsoft.com/office/drawing/2014/main" id="{2DADC9C2-49BA-458F-A6FB-1B0D962DBF96}"/>
              </a:ext>
            </a:extLst>
          </p:cNvPr>
          <p:cNvSpPr/>
          <p:nvPr/>
        </p:nvSpPr>
        <p:spPr>
          <a:xfrm>
            <a:off x="2717679" y="15757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6" name="Rombs 5">
            <a:extLst>
              <a:ext uri="{FF2B5EF4-FFF2-40B4-BE49-F238E27FC236}">
                <a16:creationId xmlns="" xmlns:a16="http://schemas.microsoft.com/office/drawing/2014/main" id="{AD8325EF-93B8-45A9-9033-649D53CD5F81}"/>
              </a:ext>
            </a:extLst>
          </p:cNvPr>
          <p:cNvSpPr/>
          <p:nvPr/>
        </p:nvSpPr>
        <p:spPr>
          <a:xfrm>
            <a:off x="1874700" y="27616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7" name="Rombs 6">
            <a:extLst>
              <a:ext uri="{FF2B5EF4-FFF2-40B4-BE49-F238E27FC236}">
                <a16:creationId xmlns="" xmlns:a16="http://schemas.microsoft.com/office/drawing/2014/main" id="{CEC346E1-049A-4E36-8291-656EE79C4C60}"/>
              </a:ext>
            </a:extLst>
          </p:cNvPr>
          <p:cNvSpPr/>
          <p:nvPr/>
        </p:nvSpPr>
        <p:spPr>
          <a:xfrm>
            <a:off x="3547406" y="2805700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8" name="Rombs 7">
            <a:extLst>
              <a:ext uri="{FF2B5EF4-FFF2-40B4-BE49-F238E27FC236}">
                <a16:creationId xmlns="" xmlns:a16="http://schemas.microsoft.com/office/drawing/2014/main" id="{11458A00-47AE-4D47-AFA3-B1C94368F7CB}"/>
              </a:ext>
            </a:extLst>
          </p:cNvPr>
          <p:cNvSpPr/>
          <p:nvPr/>
        </p:nvSpPr>
        <p:spPr>
          <a:xfrm>
            <a:off x="4380948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9" name="Rombs 8">
            <a:extLst>
              <a:ext uri="{FF2B5EF4-FFF2-40B4-BE49-F238E27FC236}">
                <a16:creationId xmlns="" xmlns:a16="http://schemas.microsoft.com/office/drawing/2014/main" id="{904BF448-42EB-4C0B-A761-599D80D36DE7}"/>
              </a:ext>
            </a:extLst>
          </p:cNvPr>
          <p:cNvSpPr/>
          <p:nvPr/>
        </p:nvSpPr>
        <p:spPr>
          <a:xfrm>
            <a:off x="2709000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0" name="Rombs 9">
            <a:extLst>
              <a:ext uri="{FF2B5EF4-FFF2-40B4-BE49-F238E27FC236}">
                <a16:creationId xmlns="" xmlns:a16="http://schemas.microsoft.com/office/drawing/2014/main" id="{FC8C9080-3A46-4F5C-9990-23A458B7313D}"/>
              </a:ext>
            </a:extLst>
          </p:cNvPr>
          <p:cNvSpPr/>
          <p:nvPr/>
        </p:nvSpPr>
        <p:spPr>
          <a:xfrm>
            <a:off x="1862000" y="51545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1" name="Rombs 10">
            <a:extLst>
              <a:ext uri="{FF2B5EF4-FFF2-40B4-BE49-F238E27FC236}">
                <a16:creationId xmlns="" xmlns:a16="http://schemas.microsoft.com/office/drawing/2014/main" id="{9E1FDE46-5EE3-4E9C-B0BB-F2FD9C3393F7}"/>
              </a:ext>
            </a:extLst>
          </p:cNvPr>
          <p:cNvSpPr/>
          <p:nvPr/>
        </p:nvSpPr>
        <p:spPr>
          <a:xfrm>
            <a:off x="3555448" y="516991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2" name="Rombs 11">
            <a:extLst>
              <a:ext uri="{FF2B5EF4-FFF2-40B4-BE49-F238E27FC236}">
                <a16:creationId xmlns="" xmlns:a16="http://schemas.microsoft.com/office/drawing/2014/main" id="{6C33145A-1D3E-48B5-8409-362B620605FB}"/>
              </a:ext>
            </a:extLst>
          </p:cNvPr>
          <p:cNvSpPr/>
          <p:nvPr/>
        </p:nvSpPr>
        <p:spPr>
          <a:xfrm>
            <a:off x="2709000" y="63742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A8EBADC-7E33-4966-8E26-706DB78D32B6}"/>
              </a:ext>
            </a:extLst>
          </p:cNvPr>
          <p:cNvSpPr txBox="1"/>
          <p:nvPr/>
        </p:nvSpPr>
        <p:spPr>
          <a:xfrm>
            <a:off x="4712252" y="1830762"/>
            <a:ext cx="1905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dirty="0"/>
              <a:t>Vissvarīgākās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D9718C4-B684-4B1F-80B1-B3268437DA07}"/>
              </a:ext>
            </a:extLst>
          </p:cNvPr>
          <p:cNvSpPr txBox="1"/>
          <p:nvPr/>
        </p:nvSpPr>
        <p:spPr>
          <a:xfrm>
            <a:off x="4712252" y="7872968"/>
            <a:ext cx="1905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dirty="0"/>
              <a:t>Mazsvarīgās</a:t>
            </a:r>
          </a:p>
        </p:txBody>
      </p:sp>
      <p:sp>
        <p:nvSpPr>
          <p:cNvPr id="15" name="Bultiņa: pa kreisi 14">
            <a:extLst>
              <a:ext uri="{FF2B5EF4-FFF2-40B4-BE49-F238E27FC236}">
                <a16:creationId xmlns="" xmlns:a16="http://schemas.microsoft.com/office/drawing/2014/main" id="{72926524-4211-43A9-A15A-6A735EA4F690}"/>
              </a:ext>
            </a:extLst>
          </p:cNvPr>
          <p:cNvSpPr/>
          <p:nvPr/>
        </p:nvSpPr>
        <p:spPr>
          <a:xfrm>
            <a:off x="4102652" y="7988281"/>
            <a:ext cx="443948" cy="1387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Bultiņa: pa kreisi 15">
            <a:extLst>
              <a:ext uri="{FF2B5EF4-FFF2-40B4-BE49-F238E27FC236}">
                <a16:creationId xmlns="" xmlns:a16="http://schemas.microsoft.com/office/drawing/2014/main" id="{9D3574EE-D210-4F77-8ABF-1281403F1BF0}"/>
              </a:ext>
            </a:extLst>
          </p:cNvPr>
          <p:cNvSpPr/>
          <p:nvPr/>
        </p:nvSpPr>
        <p:spPr>
          <a:xfrm>
            <a:off x="4157679" y="1946075"/>
            <a:ext cx="443948" cy="1387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09DD8AC-85D1-4C0A-80D7-A0824E66563E}"/>
              </a:ext>
            </a:extLst>
          </p:cNvPr>
          <p:cNvSpPr txBox="1"/>
          <p:nvPr/>
        </p:nvSpPr>
        <p:spPr>
          <a:xfrm>
            <a:off x="172278" y="287961"/>
            <a:ext cx="6444974" cy="7745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Sakārto </a:t>
            </a:r>
            <a:r>
              <a:rPr lang="lv-LV" b="1" dirty="0">
                <a:latin typeface="Calibri"/>
                <a:ea typeface="Times New Roman" panose="02020603050405020304" pitchFamily="18" charset="0"/>
                <a:cs typeface="Calibri"/>
              </a:rPr>
              <a:t>izgrieztās kartītes</a:t>
            </a:r>
            <a:r>
              <a:rPr lang="lv-LV" sz="18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!</a:t>
            </a:r>
            <a:endParaRPr lang="en-GB" sz="12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(nopietnākās sekas novieto augšā, bet mazāk nopietnās – lejā) !!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67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mbs 3">
            <a:extLst>
              <a:ext uri="{FF2B5EF4-FFF2-40B4-BE49-F238E27FC236}">
                <a16:creationId xmlns="" xmlns:a16="http://schemas.microsoft.com/office/drawing/2014/main" id="{88F9B54C-FB29-49AF-8AD9-63743B5744F9}"/>
              </a:ext>
            </a:extLst>
          </p:cNvPr>
          <p:cNvSpPr/>
          <p:nvPr/>
        </p:nvSpPr>
        <p:spPr>
          <a:xfrm>
            <a:off x="1040400" y="39320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</a:rPr>
              <a:t>Zobi paliek dzelteni, un elpa ož pēc dūmiem</a:t>
            </a:r>
          </a:p>
        </p:txBody>
      </p:sp>
      <p:sp>
        <p:nvSpPr>
          <p:cNvPr id="5" name="Rombs 4">
            <a:extLst>
              <a:ext uri="{FF2B5EF4-FFF2-40B4-BE49-F238E27FC236}">
                <a16:creationId xmlns="" xmlns:a16="http://schemas.microsoft.com/office/drawing/2014/main" id="{2DADC9C2-49BA-458F-A6FB-1B0D962DBF96}"/>
              </a:ext>
            </a:extLst>
          </p:cNvPr>
          <p:cNvSpPr/>
          <p:nvPr/>
        </p:nvSpPr>
        <p:spPr>
          <a:xfrm>
            <a:off x="2717679" y="15757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Cigaretes satur ķīmiskas vielas, kas palielina risku saslimt ar vēzi.</a:t>
            </a:r>
          </a:p>
        </p:txBody>
      </p:sp>
      <p:sp>
        <p:nvSpPr>
          <p:cNvPr id="6" name="Rombs 5">
            <a:extLst>
              <a:ext uri="{FF2B5EF4-FFF2-40B4-BE49-F238E27FC236}">
                <a16:creationId xmlns="" xmlns:a16="http://schemas.microsoft.com/office/drawing/2014/main" id="{AD8325EF-93B8-45A9-9033-649D53CD5F81}"/>
              </a:ext>
            </a:extLst>
          </p:cNvPr>
          <p:cNvSpPr/>
          <p:nvPr/>
        </p:nvSpPr>
        <p:spPr>
          <a:xfrm>
            <a:off x="1874700" y="27616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Āda uz sejas kļūst krunkaina, īpaši ap lūpām</a:t>
            </a:r>
          </a:p>
        </p:txBody>
      </p:sp>
      <p:sp>
        <p:nvSpPr>
          <p:cNvPr id="7" name="Rombs 6">
            <a:extLst>
              <a:ext uri="{FF2B5EF4-FFF2-40B4-BE49-F238E27FC236}">
                <a16:creationId xmlns="" xmlns:a16="http://schemas.microsoft.com/office/drawing/2014/main" id="{CEC346E1-049A-4E36-8291-656EE79C4C60}"/>
              </a:ext>
            </a:extLst>
          </p:cNvPr>
          <p:cNvSpPr/>
          <p:nvPr/>
        </p:nvSpPr>
        <p:spPr>
          <a:xfrm>
            <a:off x="3547406" y="2805700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000" dirty="0">
                <a:solidFill>
                  <a:schemeClr val="tx1"/>
                </a:solidFill>
              </a:rPr>
              <a:t>Smēķēšana palielina paaugstināta asinsspiediena un sirds slimību risku</a:t>
            </a:r>
          </a:p>
        </p:txBody>
      </p:sp>
      <p:sp>
        <p:nvSpPr>
          <p:cNvPr id="8" name="Rombs 7">
            <a:extLst>
              <a:ext uri="{FF2B5EF4-FFF2-40B4-BE49-F238E27FC236}">
                <a16:creationId xmlns="" xmlns:a16="http://schemas.microsoft.com/office/drawing/2014/main" id="{11458A00-47AE-4D47-AFA3-B1C94368F7CB}"/>
              </a:ext>
            </a:extLst>
          </p:cNvPr>
          <p:cNvSpPr/>
          <p:nvPr/>
        </p:nvSpPr>
        <p:spPr>
          <a:xfrm>
            <a:off x="4380948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050" dirty="0">
                <a:solidFill>
                  <a:schemeClr val="tx1"/>
                </a:solidFill>
              </a:rPr>
              <a:t>Garšas kārpiņas kļūst nejūtīgas, kā rezultātā ēdieni negaršo tā, kā vajadzētu</a:t>
            </a:r>
          </a:p>
        </p:txBody>
      </p:sp>
      <p:sp>
        <p:nvSpPr>
          <p:cNvPr id="9" name="Rombs 8">
            <a:extLst>
              <a:ext uri="{FF2B5EF4-FFF2-40B4-BE49-F238E27FC236}">
                <a16:creationId xmlns="" xmlns:a16="http://schemas.microsoft.com/office/drawing/2014/main" id="{904BF448-42EB-4C0B-A761-599D80D36DE7}"/>
              </a:ext>
            </a:extLst>
          </p:cNvPr>
          <p:cNvSpPr/>
          <p:nvPr/>
        </p:nvSpPr>
        <p:spPr>
          <a:xfrm>
            <a:off x="2709000" y="397012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Darva</a:t>
            </a:r>
            <a:r>
              <a:rPr lang="pt-BR" sz="1200" dirty="0">
                <a:solidFill>
                  <a:schemeClr val="tx1"/>
                </a:solidFill>
              </a:rPr>
              <a:t> no </a:t>
            </a:r>
            <a:r>
              <a:rPr lang="pt-BR" sz="1200" dirty="0" err="1">
                <a:solidFill>
                  <a:schemeClr val="tx1"/>
                </a:solidFill>
              </a:rPr>
              <a:t>cigaretēm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bojā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plaušas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0" name="Rombs 9">
            <a:extLst>
              <a:ext uri="{FF2B5EF4-FFF2-40B4-BE49-F238E27FC236}">
                <a16:creationId xmlns="" xmlns:a16="http://schemas.microsoft.com/office/drawing/2014/main" id="{FC8C9080-3A46-4F5C-9990-23A458B7313D}"/>
              </a:ext>
            </a:extLst>
          </p:cNvPr>
          <p:cNvSpPr/>
          <p:nvPr/>
        </p:nvSpPr>
        <p:spPr>
          <a:xfrm>
            <a:off x="1862000" y="51545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</a:rPr>
              <a:t>Mati ož pēc dūmiem un var kļūt sirmi</a:t>
            </a:r>
          </a:p>
        </p:txBody>
      </p:sp>
      <p:sp>
        <p:nvSpPr>
          <p:cNvPr id="11" name="Rombs 10">
            <a:extLst>
              <a:ext uri="{FF2B5EF4-FFF2-40B4-BE49-F238E27FC236}">
                <a16:creationId xmlns="" xmlns:a16="http://schemas.microsoft.com/office/drawing/2014/main" id="{9E1FDE46-5EE3-4E9C-B0BB-F2FD9C3393F7}"/>
              </a:ext>
            </a:extLst>
          </p:cNvPr>
          <p:cNvSpPr/>
          <p:nvPr/>
        </p:nvSpPr>
        <p:spPr>
          <a:xfrm>
            <a:off x="3555448" y="5169917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Smēķēšana novājina imūnsistēmu</a:t>
            </a:r>
          </a:p>
        </p:txBody>
      </p:sp>
      <p:sp>
        <p:nvSpPr>
          <p:cNvPr id="12" name="Rombs 11">
            <a:extLst>
              <a:ext uri="{FF2B5EF4-FFF2-40B4-BE49-F238E27FC236}">
                <a16:creationId xmlns="" xmlns:a16="http://schemas.microsoft.com/office/drawing/2014/main" id="{6C33145A-1D3E-48B5-8409-362B620605FB}"/>
              </a:ext>
            </a:extLst>
          </p:cNvPr>
          <p:cNvSpPr/>
          <p:nvPr/>
        </p:nvSpPr>
        <p:spPr>
          <a:xfrm>
            <a:off x="2709000" y="6374294"/>
            <a:ext cx="1440000" cy="2160000"/>
          </a:xfrm>
          <a:prstGeom prst="diamond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</a:rPr>
              <a:t>Cilvēki ap jums var ciest no pasīvās smēķēšanas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4DFAB64-C5A0-44FC-951E-BEC06E5DB5C9}"/>
              </a:ext>
            </a:extLst>
          </p:cNvPr>
          <p:cNvSpPr txBox="1"/>
          <p:nvPr/>
        </p:nvSpPr>
        <p:spPr>
          <a:xfrm>
            <a:off x="1598544" y="246777"/>
            <a:ext cx="343231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Cigarešu </a:t>
            </a:r>
            <a:r>
              <a:rPr lang="lv-L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lietošanas sekas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Attēls 12">
            <a:extLst>
              <a:ext uri="{FF2B5EF4-FFF2-40B4-BE49-F238E27FC236}">
                <a16:creationId xmlns="" xmlns:a16="http://schemas.microsoft.com/office/drawing/2014/main" id="{3E439C64-439D-4C33-85F4-9D819E4A18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970" y="767159"/>
            <a:ext cx="2163445" cy="2042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861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59872C-4B07-4B7F-ABF9-C9BBC42796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B7C186-1270-47D1-9126-AB27D4A40DD2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bcd8bb90-b1cb-4fe5-8892-66ea2dba031d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4C7972D-5D3B-421F-9A22-A4BC5ABF77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195</Words>
  <Application>Microsoft Office PowerPoint</Application>
  <PresentationFormat>A4 Paper (210x297 mm)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dizains</vt:lpstr>
      <vt:lpstr>1_Office dizains</vt:lpstr>
      <vt:lpstr>Papildmateriāls – 9 rombu kārtis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 Joaquin Fernandez Gonzalez</dc:creator>
  <cp:lastModifiedBy>Arturs</cp:lastModifiedBy>
  <cp:revision>21</cp:revision>
  <dcterms:created xsi:type="dcterms:W3CDTF">2020-12-23T09:19:33Z</dcterms:created>
  <dcterms:modified xsi:type="dcterms:W3CDTF">2021-10-15T12:36:03Z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