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256" r:id="rId5"/>
    <p:sldId id="314" r:id="rId6"/>
    <p:sldId id="315" r:id="rId7"/>
    <p:sldId id="316" r:id="rId8"/>
    <p:sldId id="317" r:id="rId9"/>
    <p:sldId id="318"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45F14-F7FD-497B-9105-1C2148D0105E}" v="43" dt="2021-09-19T15:25:22.115"/>
    <p1510:client id="{B0690EE8-2AEF-4A85-80E8-BA8482F950D0}" v="6" dt="2021-08-30T10:28:25.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43B45F14-F7FD-497B-9105-1C2148D0105E}"/>
    <pc:docChg chg="modSld">
      <pc:chgData name="Baiba Kaļķe" userId="S::baibak@edu.lu.lv::090b5955-d8cd-4512-94e7-80946276549e" providerId="AD" clId="Web-{43B45F14-F7FD-497B-9105-1C2148D0105E}" dt="2021-09-19T15:25:22.115" v="19" actId="20577"/>
      <pc:docMkLst>
        <pc:docMk/>
      </pc:docMkLst>
      <pc:sldChg chg="modSp">
        <pc:chgData name="Baiba Kaļķe" userId="S::baibak@edu.lu.lv::090b5955-d8cd-4512-94e7-80946276549e" providerId="AD" clId="Web-{43B45F14-F7FD-497B-9105-1C2148D0105E}" dt="2021-09-19T15:25:06.208" v="16" actId="20577"/>
        <pc:sldMkLst>
          <pc:docMk/>
          <pc:sldMk cId="2244954341" sldId="317"/>
        </pc:sldMkLst>
        <pc:spChg chg="mod">
          <ac:chgData name="Baiba Kaļķe" userId="S::baibak@edu.lu.lv::090b5955-d8cd-4512-94e7-80946276549e" providerId="AD" clId="Web-{43B45F14-F7FD-497B-9105-1C2148D0105E}" dt="2021-09-19T15:24:51.816" v="4" actId="20577"/>
          <ac:spMkLst>
            <pc:docMk/>
            <pc:sldMk cId="2244954341" sldId="317"/>
            <ac:spMk id="11" creationId="{00000000-0000-0000-0000-000000000000}"/>
          </ac:spMkLst>
        </pc:spChg>
        <pc:spChg chg="mod">
          <ac:chgData name="Baiba Kaļķe" userId="S::baibak@edu.lu.lv::090b5955-d8cd-4512-94e7-80946276549e" providerId="AD" clId="Web-{43B45F14-F7FD-497B-9105-1C2148D0105E}" dt="2021-09-19T15:25:06.208" v="16" actId="20577"/>
          <ac:spMkLst>
            <pc:docMk/>
            <pc:sldMk cId="2244954341" sldId="317"/>
            <ac:spMk id="12" creationId="{00000000-0000-0000-0000-000000000000}"/>
          </ac:spMkLst>
        </pc:spChg>
      </pc:sldChg>
      <pc:sldChg chg="modSp">
        <pc:chgData name="Baiba Kaļķe" userId="S::baibak@edu.lu.lv::090b5955-d8cd-4512-94e7-80946276549e" providerId="AD" clId="Web-{43B45F14-F7FD-497B-9105-1C2148D0105E}" dt="2021-09-19T15:25:22.115" v="19" actId="20577"/>
        <pc:sldMkLst>
          <pc:docMk/>
          <pc:sldMk cId="906564343" sldId="318"/>
        </pc:sldMkLst>
        <pc:spChg chg="mod">
          <ac:chgData name="Baiba Kaļķe" userId="S::baibak@edu.lu.lv::090b5955-d8cd-4512-94e7-80946276549e" providerId="AD" clId="Web-{43B45F14-F7FD-497B-9105-1C2148D0105E}" dt="2021-09-19T15:25:22.115" v="19" actId="20577"/>
          <ac:spMkLst>
            <pc:docMk/>
            <pc:sldMk cId="906564343" sldId="318"/>
            <ac:spMk id="2" creationId="{00000000-0000-0000-0000-000000000000}"/>
          </ac:spMkLst>
        </pc:spChg>
      </pc:sldChg>
    </pc:docChg>
  </pc:docChgLst>
  <pc:docChgLst>
    <pc:chgData name="Gunita Elksne" userId="b99ef440-e145-4e76-b315-0c8517c1cf25" providerId="ADAL" clId="{B0690EE8-2AEF-4A85-80E8-BA8482F950D0}"/>
    <pc:docChg chg="custSel addSld delSld modSld sldOrd delMainMaster">
      <pc:chgData name="Gunita Elksne" userId="b99ef440-e145-4e76-b315-0c8517c1cf25" providerId="ADAL" clId="{B0690EE8-2AEF-4A85-80E8-BA8482F950D0}" dt="2021-08-30T10:28:29.534" v="45" actId="26606"/>
      <pc:docMkLst>
        <pc:docMk/>
      </pc:docMkLst>
      <pc:sldChg chg="addSp modSp add mod setBg">
        <pc:chgData name="Gunita Elksne" userId="b99ef440-e145-4e76-b315-0c8517c1cf25" providerId="ADAL" clId="{B0690EE8-2AEF-4A85-80E8-BA8482F950D0}" dt="2021-08-30T10:28:29.534" v="45" actId="26606"/>
        <pc:sldMkLst>
          <pc:docMk/>
          <pc:sldMk cId="2592969653" sldId="256"/>
        </pc:sldMkLst>
        <pc:spChg chg="mod">
          <ac:chgData name="Gunita Elksne" userId="b99ef440-e145-4e76-b315-0c8517c1cf25" providerId="ADAL" clId="{B0690EE8-2AEF-4A85-80E8-BA8482F950D0}" dt="2021-08-30T10:28:29.534" v="45" actId="26606"/>
          <ac:spMkLst>
            <pc:docMk/>
            <pc:sldMk cId="2592969653" sldId="256"/>
            <ac:spMk id="2" creationId="{45F9EF60-A8E6-425F-870C-F44EC6141DD0}"/>
          </ac:spMkLst>
        </pc:spChg>
        <pc:spChg chg="mod">
          <ac:chgData name="Gunita Elksne" userId="b99ef440-e145-4e76-b315-0c8517c1cf25" providerId="ADAL" clId="{B0690EE8-2AEF-4A85-80E8-BA8482F950D0}" dt="2021-08-30T10:28:29.534" v="45" actId="26606"/>
          <ac:spMkLst>
            <pc:docMk/>
            <pc:sldMk cId="2592969653" sldId="256"/>
            <ac:spMk id="3" creationId="{A3FF2741-A011-4065-B2FC-71ADEEAF6049}"/>
          </ac:spMkLst>
        </pc:spChg>
        <pc:spChg chg="add">
          <ac:chgData name="Gunita Elksne" userId="b99ef440-e145-4e76-b315-0c8517c1cf25" providerId="ADAL" clId="{B0690EE8-2AEF-4A85-80E8-BA8482F950D0}" dt="2021-08-30T10:28:29.534" v="45" actId="26606"/>
          <ac:spMkLst>
            <pc:docMk/>
            <pc:sldMk cId="2592969653" sldId="256"/>
            <ac:spMk id="9" creationId="{06DA9DF9-31F7-4056-B42E-878CC92417B8}"/>
          </ac:spMkLst>
        </pc:spChg>
        <pc:picChg chg="add mod">
          <ac:chgData name="Gunita Elksne" userId="b99ef440-e145-4e76-b315-0c8517c1cf25" providerId="ADAL" clId="{B0690EE8-2AEF-4A85-80E8-BA8482F950D0}" dt="2021-08-30T10:28:29.534" v="45" actId="26606"/>
          <ac:picMkLst>
            <pc:docMk/>
            <pc:sldMk cId="2592969653" sldId="256"/>
            <ac:picMk id="4" creationId="{D2AF0767-1B2E-4E05-AC62-2B719983F531}"/>
          </ac:picMkLst>
        </pc:picChg>
      </pc:sldChg>
      <pc:sldChg chg="add">
        <pc:chgData name="Gunita Elksne" userId="b99ef440-e145-4e76-b315-0c8517c1cf25" providerId="ADAL" clId="{B0690EE8-2AEF-4A85-80E8-BA8482F950D0}" dt="2021-08-30T09:19:40.386" v="42"/>
        <pc:sldMkLst>
          <pc:docMk/>
          <pc:sldMk cId="591148582" sldId="258"/>
        </pc:sldMkLst>
      </pc:sldChg>
      <pc:sldChg chg="del">
        <pc:chgData name="Gunita Elksne" userId="b99ef440-e145-4e76-b315-0c8517c1cf25" providerId="ADAL" clId="{B0690EE8-2AEF-4A85-80E8-BA8482F950D0}" dt="2021-08-30T09:19:43.641" v="43" actId="47"/>
        <pc:sldMkLst>
          <pc:docMk/>
          <pc:sldMk cId="0" sldId="262"/>
        </pc:sldMkLst>
      </pc:sldChg>
      <pc:sldChg chg="del ord">
        <pc:chgData name="Gunita Elksne" userId="b99ef440-e145-4e76-b315-0c8517c1cf25" providerId="ADAL" clId="{B0690EE8-2AEF-4A85-80E8-BA8482F950D0}" dt="2021-08-30T09:16:35.134" v="25" actId="47"/>
        <pc:sldMkLst>
          <pc:docMk/>
          <pc:sldMk cId="907715975" sldId="313"/>
        </pc:sldMkLst>
      </pc:sldChg>
      <pc:sldChg chg="modSp add mod">
        <pc:chgData name="Gunita Elksne" userId="b99ef440-e145-4e76-b315-0c8517c1cf25" providerId="ADAL" clId="{B0690EE8-2AEF-4A85-80E8-BA8482F950D0}" dt="2021-08-30T09:18:24.012" v="37" actId="1076"/>
        <pc:sldMkLst>
          <pc:docMk/>
          <pc:sldMk cId="286812160" sldId="314"/>
        </pc:sldMkLst>
        <pc:spChg chg="mod">
          <ac:chgData name="Gunita Elksne" userId="b99ef440-e145-4e76-b315-0c8517c1cf25" providerId="ADAL" clId="{B0690EE8-2AEF-4A85-80E8-BA8482F950D0}" dt="2021-08-30T09:18:04.355" v="34" actId="1076"/>
          <ac:spMkLst>
            <pc:docMk/>
            <pc:sldMk cId="286812160" sldId="314"/>
            <ac:spMk id="2" creationId="{00000000-0000-0000-0000-000000000000}"/>
          </ac:spMkLst>
        </pc:spChg>
        <pc:spChg chg="mod">
          <ac:chgData name="Gunita Elksne" userId="b99ef440-e145-4e76-b315-0c8517c1cf25" providerId="ADAL" clId="{B0690EE8-2AEF-4A85-80E8-BA8482F950D0}" dt="2021-08-30T09:18:24.012" v="37" actId="1076"/>
          <ac:spMkLst>
            <pc:docMk/>
            <pc:sldMk cId="286812160" sldId="314"/>
            <ac:spMk id="3" creationId="{00000000-0000-0000-0000-000000000000}"/>
          </ac:spMkLst>
        </pc:spChg>
      </pc:sldChg>
      <pc:sldChg chg="del">
        <pc:chgData name="Gunita Elksne" userId="b99ef440-e145-4e76-b315-0c8517c1cf25" providerId="ADAL" clId="{B0690EE8-2AEF-4A85-80E8-BA8482F950D0}" dt="2021-08-30T09:17:16.403" v="26" actId="2696"/>
        <pc:sldMkLst>
          <pc:docMk/>
          <pc:sldMk cId="1768400429" sldId="314"/>
        </pc:sldMkLst>
      </pc:sldChg>
      <pc:sldChg chg="modSp add mod">
        <pc:chgData name="Gunita Elksne" userId="b99ef440-e145-4e76-b315-0c8517c1cf25" providerId="ADAL" clId="{B0690EE8-2AEF-4A85-80E8-BA8482F950D0}" dt="2021-08-30T09:18:56.852" v="40" actId="1076"/>
        <pc:sldMkLst>
          <pc:docMk/>
          <pc:sldMk cId="1735420543" sldId="315"/>
        </pc:sldMkLst>
        <pc:picChg chg="mod">
          <ac:chgData name="Gunita Elksne" userId="b99ef440-e145-4e76-b315-0c8517c1cf25" providerId="ADAL" clId="{B0690EE8-2AEF-4A85-80E8-BA8482F950D0}" dt="2021-08-30T09:18:54.434" v="39" actId="1076"/>
          <ac:picMkLst>
            <pc:docMk/>
            <pc:sldMk cId="1735420543" sldId="315"/>
            <ac:picMk id="3" creationId="{00000000-0000-0000-0000-000000000000}"/>
          </ac:picMkLst>
        </pc:picChg>
        <pc:picChg chg="mod">
          <ac:chgData name="Gunita Elksne" userId="b99ef440-e145-4e76-b315-0c8517c1cf25" providerId="ADAL" clId="{B0690EE8-2AEF-4A85-80E8-BA8482F950D0}" dt="2021-08-30T09:18:51.564" v="38" actId="1076"/>
          <ac:picMkLst>
            <pc:docMk/>
            <pc:sldMk cId="1735420543" sldId="315"/>
            <ac:picMk id="14" creationId="{00000000-0000-0000-0000-000000000000}"/>
          </ac:picMkLst>
        </pc:picChg>
        <pc:picChg chg="mod">
          <ac:chgData name="Gunita Elksne" userId="b99ef440-e145-4e76-b315-0c8517c1cf25" providerId="ADAL" clId="{B0690EE8-2AEF-4A85-80E8-BA8482F950D0}" dt="2021-08-30T09:18:56.852" v="40" actId="1076"/>
          <ac:picMkLst>
            <pc:docMk/>
            <pc:sldMk cId="1735420543" sldId="315"/>
            <ac:picMk id="16" creationId="{00000000-0000-0000-0000-000000000000}"/>
          </ac:picMkLst>
        </pc:picChg>
      </pc:sldChg>
      <pc:sldChg chg="del">
        <pc:chgData name="Gunita Elksne" userId="b99ef440-e145-4e76-b315-0c8517c1cf25" providerId="ADAL" clId="{B0690EE8-2AEF-4A85-80E8-BA8482F950D0}" dt="2021-08-30T09:17:16.403" v="26" actId="2696"/>
        <pc:sldMkLst>
          <pc:docMk/>
          <pc:sldMk cId="3003157180" sldId="315"/>
        </pc:sldMkLst>
      </pc:sldChg>
      <pc:sldChg chg="del">
        <pc:chgData name="Gunita Elksne" userId="b99ef440-e145-4e76-b315-0c8517c1cf25" providerId="ADAL" clId="{B0690EE8-2AEF-4A85-80E8-BA8482F950D0}" dt="2021-08-30T09:17:16.403" v="26" actId="2696"/>
        <pc:sldMkLst>
          <pc:docMk/>
          <pc:sldMk cId="3172249497" sldId="316"/>
        </pc:sldMkLst>
      </pc:sldChg>
      <pc:sldChg chg="add">
        <pc:chgData name="Gunita Elksne" userId="b99ef440-e145-4e76-b315-0c8517c1cf25" providerId="ADAL" clId="{B0690EE8-2AEF-4A85-80E8-BA8482F950D0}" dt="2021-08-30T09:17:21.282" v="27"/>
        <pc:sldMkLst>
          <pc:docMk/>
          <pc:sldMk cId="4242243584" sldId="316"/>
        </pc:sldMkLst>
      </pc:sldChg>
      <pc:sldChg chg="del">
        <pc:chgData name="Gunita Elksne" userId="b99ef440-e145-4e76-b315-0c8517c1cf25" providerId="ADAL" clId="{B0690EE8-2AEF-4A85-80E8-BA8482F950D0}" dt="2021-08-30T09:17:16.403" v="26" actId="2696"/>
        <pc:sldMkLst>
          <pc:docMk/>
          <pc:sldMk cId="589470962" sldId="317"/>
        </pc:sldMkLst>
      </pc:sldChg>
      <pc:sldChg chg="modSp add mod">
        <pc:chgData name="Gunita Elksne" userId="b99ef440-e145-4e76-b315-0c8517c1cf25" providerId="ADAL" clId="{B0690EE8-2AEF-4A85-80E8-BA8482F950D0}" dt="2021-08-30T09:19:12.639" v="41" actId="1076"/>
        <pc:sldMkLst>
          <pc:docMk/>
          <pc:sldMk cId="2244954341" sldId="317"/>
        </pc:sldMkLst>
        <pc:spChg chg="mod">
          <ac:chgData name="Gunita Elksne" userId="b99ef440-e145-4e76-b315-0c8517c1cf25" providerId="ADAL" clId="{B0690EE8-2AEF-4A85-80E8-BA8482F950D0}" dt="2021-08-30T09:19:12.639" v="41" actId="1076"/>
          <ac:spMkLst>
            <pc:docMk/>
            <pc:sldMk cId="2244954341" sldId="317"/>
            <ac:spMk id="12" creationId="{00000000-0000-0000-0000-000000000000}"/>
          </ac:spMkLst>
        </pc:spChg>
      </pc:sldChg>
      <pc:sldChg chg="add">
        <pc:chgData name="Gunita Elksne" userId="b99ef440-e145-4e76-b315-0c8517c1cf25" providerId="ADAL" clId="{B0690EE8-2AEF-4A85-80E8-BA8482F950D0}" dt="2021-08-30T09:17:21.282" v="27"/>
        <pc:sldMkLst>
          <pc:docMk/>
          <pc:sldMk cId="906564343" sldId="318"/>
        </pc:sldMkLst>
      </pc:sldChg>
      <pc:sldChg chg="del">
        <pc:chgData name="Gunita Elksne" userId="b99ef440-e145-4e76-b315-0c8517c1cf25" providerId="ADAL" clId="{B0690EE8-2AEF-4A85-80E8-BA8482F950D0}" dt="2021-08-30T09:17:16.403" v="26" actId="2696"/>
        <pc:sldMkLst>
          <pc:docMk/>
          <pc:sldMk cId="3314860091" sldId="318"/>
        </pc:sldMkLst>
      </pc:sldChg>
      <pc:sldMasterChg chg="del delSldLayout">
        <pc:chgData name="Gunita Elksne" userId="b99ef440-e145-4e76-b315-0c8517c1cf25" providerId="ADAL" clId="{B0690EE8-2AEF-4A85-80E8-BA8482F950D0}" dt="2021-08-30T09:19:43.641" v="43" actId="47"/>
        <pc:sldMasterMkLst>
          <pc:docMk/>
          <pc:sldMasterMk cId="2866832251" sldId="2147483648"/>
        </pc:sldMasterMkLst>
        <pc:sldLayoutChg chg="del">
          <pc:chgData name="Gunita Elksne" userId="b99ef440-e145-4e76-b315-0c8517c1cf25" providerId="ADAL" clId="{B0690EE8-2AEF-4A85-80E8-BA8482F950D0}" dt="2021-08-30T09:19:43.641" v="43" actId="47"/>
          <pc:sldLayoutMkLst>
            <pc:docMk/>
            <pc:sldMasterMk cId="2866832251" sldId="2147483648"/>
            <pc:sldLayoutMk cId="89154146" sldId="2147483649"/>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502160615" sldId="2147483650"/>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3019949026" sldId="2147483651"/>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258537790" sldId="2147483652"/>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4126918320" sldId="2147483653"/>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2892335307" sldId="2147483654"/>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3123357097" sldId="2147483655"/>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3017137220" sldId="2147483656"/>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3780867408" sldId="2147483657"/>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1121756415" sldId="2147483658"/>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1620035424" sldId="2147483659"/>
          </pc:sldLayoutMkLst>
        </pc:sldLayoutChg>
        <pc:sldLayoutChg chg="del">
          <pc:chgData name="Gunita Elksne" userId="b99ef440-e145-4e76-b315-0c8517c1cf25" providerId="ADAL" clId="{B0690EE8-2AEF-4A85-80E8-BA8482F950D0}" dt="2021-08-30T09:19:43.641" v="43" actId="47"/>
          <pc:sldLayoutMkLst>
            <pc:docMk/>
            <pc:sldMasterMk cId="2866832251"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376647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3335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53789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59138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1615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15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4794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67915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12746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72208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21071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69068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4693680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microsoft.com/office/2007/relationships/hdphoto" Target="../media/hdphoto2.wdp"/><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1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6DA9DF9-31F7-4056-B42E-878CC9241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643468" y="643467"/>
            <a:ext cx="4620584" cy="4567137"/>
          </a:xfrm>
        </p:spPr>
        <p:txBody>
          <a:bodyPr vert="horz" lIns="91440" tIns="45720" rIns="91440" bIns="45720" rtlCol="0" anchor="b">
            <a:normAutofit fontScale="90000"/>
          </a:bodyPr>
          <a:lstStyle/>
          <a:p>
            <a:pPr algn="l"/>
            <a:r>
              <a:rPr lang="en-US" sz="3200" dirty="0"/>
              <a:t/>
            </a:r>
            <a:br>
              <a:rPr lang="en-US" sz="3200" dirty="0"/>
            </a:br>
            <a:r>
              <a:rPr lang="en-US" sz="3200" dirty="0"/>
              <a:t/>
            </a:r>
            <a:br>
              <a:rPr lang="en-US" sz="3200" dirty="0"/>
            </a:br>
            <a:r>
              <a:rPr lang="en-US" sz="3200" dirty="0"/>
              <a:t/>
            </a:r>
            <a:br>
              <a:rPr lang="en-US" sz="3200" dirty="0"/>
            </a:br>
            <a:r>
              <a:rPr lang="en-US" sz="3200" dirty="0"/>
              <a:t>2. </a:t>
            </a:r>
            <a:r>
              <a:rPr lang="en-US" sz="3200" dirty="0" err="1"/>
              <a:t>klase</a:t>
            </a:r>
            <a:r>
              <a:rPr lang="en-US" sz="3200" dirty="0"/>
              <a:t> </a:t>
            </a:r>
            <a:br>
              <a:rPr lang="en-US" sz="3200" dirty="0"/>
            </a:br>
            <a:r>
              <a:rPr lang="en-US" sz="3200" dirty="0"/>
              <a:t/>
            </a:r>
            <a:br>
              <a:rPr lang="en-US" sz="3200" dirty="0"/>
            </a:br>
            <a:r>
              <a:rPr lang="en-US" sz="3200" dirty="0" err="1"/>
              <a:t>Tēma</a:t>
            </a:r>
            <a:r>
              <a:rPr lang="en-US" sz="3200" dirty="0"/>
              <a:t>: </a:t>
            </a:r>
            <a:r>
              <a:rPr lang="en-US" sz="3200" dirty="0" err="1"/>
              <a:t>Karjera</a:t>
            </a:r>
            <a:r>
              <a:rPr lang="en-US" sz="3200" dirty="0"/>
              <a:t/>
            </a:r>
            <a:br>
              <a:rPr lang="en-US" sz="3200" dirty="0"/>
            </a:br>
            <a:r>
              <a:rPr lang="en-US" sz="3200" dirty="0"/>
              <a:t/>
            </a:r>
            <a:br>
              <a:rPr lang="en-US" sz="3200" dirty="0"/>
            </a:br>
            <a:r>
              <a:rPr lang="en-US" sz="3200" dirty="0"/>
              <a:t>2. </a:t>
            </a:r>
            <a:r>
              <a:rPr lang="en-US" sz="3200" dirty="0" err="1"/>
              <a:t>nodarbība</a:t>
            </a:r>
            <a:r>
              <a:rPr lang="en-US" sz="3200" dirty="0"/>
              <a:t>: </a:t>
            </a:r>
            <a:r>
              <a:rPr lang="en-US" sz="3200" b="1" dirty="0" err="1"/>
              <a:t>Vai</a:t>
            </a:r>
            <a:r>
              <a:rPr lang="en-US" sz="3200" b="1" dirty="0"/>
              <a:t> </a:t>
            </a:r>
            <a:r>
              <a:rPr lang="en-US" sz="3200" b="1" dirty="0" err="1"/>
              <a:t>ir</a:t>
            </a:r>
            <a:r>
              <a:rPr lang="en-US" sz="3200" b="1" dirty="0"/>
              <a:t> </a:t>
            </a:r>
            <a:r>
              <a:rPr lang="en-US" sz="3200" b="1" dirty="0" err="1"/>
              <a:t>tādi</a:t>
            </a:r>
            <a:r>
              <a:rPr lang="en-US" sz="3200" b="1" dirty="0"/>
              <a:t> </a:t>
            </a:r>
            <a:r>
              <a:rPr lang="en-US" sz="3200" b="1" dirty="0" err="1"/>
              <a:t>darbi</a:t>
            </a:r>
            <a:r>
              <a:rPr lang="en-US" sz="3200" b="1" dirty="0"/>
              <a:t>, kas </a:t>
            </a:r>
            <a:r>
              <a:rPr lang="en-US" sz="3200" b="1" dirty="0" err="1"/>
              <a:t>paredzēti</a:t>
            </a:r>
            <a:r>
              <a:rPr lang="en-US" sz="3200" b="1" dirty="0"/>
              <a:t> </a:t>
            </a:r>
            <a:r>
              <a:rPr lang="en-US" sz="3200" b="1" dirty="0" err="1"/>
              <a:t>zēniem</a:t>
            </a:r>
            <a:r>
              <a:rPr lang="en-US" sz="3200" b="1" dirty="0"/>
              <a:t>, un </a:t>
            </a:r>
            <a:r>
              <a:rPr lang="en-US" sz="3200" b="1" dirty="0" err="1"/>
              <a:t>darbi</a:t>
            </a:r>
            <a:r>
              <a:rPr lang="en-US" sz="3200" b="1" dirty="0"/>
              <a:t>, kas </a:t>
            </a:r>
            <a:r>
              <a:rPr lang="en-US" sz="3200" b="1" dirty="0" err="1"/>
              <a:t>paredzēti</a:t>
            </a:r>
            <a:r>
              <a:rPr lang="en-US" sz="3200" b="1" dirty="0"/>
              <a:t> </a:t>
            </a:r>
            <a:r>
              <a:rPr lang="en-US" sz="3200" b="1" dirty="0" err="1"/>
              <a:t>meitenēm</a:t>
            </a:r>
            <a:r>
              <a:rPr lang="en-US" sz="3200" b="1" dirty="0"/>
              <a:t>?</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643467" y="5277684"/>
            <a:ext cx="4620584" cy="775494"/>
          </a:xfrm>
        </p:spPr>
        <p:txBody>
          <a:bodyPr vert="horz" lIns="91440" tIns="45720" rIns="91440" bIns="45720" rtlCol="0">
            <a:normAutofit/>
          </a:bodyPr>
          <a:lstStyle/>
          <a:p>
            <a:pPr algn="l"/>
            <a:r>
              <a:rPr lang="en-US"/>
              <a:t>Tikumiskās audzināšanas programma «e-TAP»</a:t>
            </a:r>
          </a:p>
        </p:txBody>
      </p:sp>
      <p:pic>
        <p:nvPicPr>
          <p:cNvPr id="4" name="Attēls 3">
            <a:extLst>
              <a:ext uri="{FF2B5EF4-FFF2-40B4-BE49-F238E27FC236}">
                <a16:creationId xmlns="" xmlns:a16="http://schemas.microsoft.com/office/drawing/2014/main" id="{D2AF0767-1B2E-4E05-AC62-2B719983F531}"/>
              </a:ext>
            </a:extLst>
          </p:cNvPr>
          <p:cNvPicPr>
            <a:picLocks noChangeAspect="1"/>
          </p:cNvPicPr>
          <p:nvPr/>
        </p:nvPicPr>
        <p:blipFill rotWithShape="1">
          <a:blip r:embed="rId2" cstate="print"/>
          <a:srcRect l="22467" r="2710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p:nvPicPr>
        <p:blipFill>
          <a:blip r:embed="rId3"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7" name="Picture 6"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805" y="196445"/>
            <a:ext cx="10267785" cy="1296007"/>
          </a:xfrm>
        </p:spPr>
        <p:txBody>
          <a:bodyPr>
            <a:normAutofit/>
          </a:bodyPr>
          <a:lstStyle/>
          <a:p>
            <a:pPr algn="l"/>
            <a:r>
              <a:rPr lang="lv-LV" sz="4400" dirty="0"/>
              <a:t>Patiesība vai meli?</a:t>
            </a:r>
          </a:p>
        </p:txBody>
      </p:sp>
      <p:sp>
        <p:nvSpPr>
          <p:cNvPr id="3" name="TextBox 2"/>
          <p:cNvSpPr txBox="1"/>
          <p:nvPr/>
        </p:nvSpPr>
        <p:spPr>
          <a:xfrm>
            <a:off x="787776" y="1707195"/>
            <a:ext cx="10396039" cy="3416320"/>
          </a:xfrm>
          <a:prstGeom prst="rect">
            <a:avLst/>
          </a:prstGeom>
          <a:noFill/>
        </p:spPr>
        <p:txBody>
          <a:bodyPr wrap="square" rtlCol="0">
            <a:spAutoFit/>
          </a:bodyPr>
          <a:lstStyle/>
          <a:p>
            <a:pPr marL="457200" indent="-457200">
              <a:buFont typeface="Arial" pitchFamily="34" charset="0"/>
              <a:buChar char="•"/>
            </a:pPr>
            <a:r>
              <a:rPr lang="lv-LV" sz="2400" dirty="0"/>
              <a:t>Tev vajag daudz naudas, lai mācītos universitātē. </a:t>
            </a:r>
          </a:p>
          <a:p>
            <a:pPr marL="457200" indent="-457200">
              <a:buFont typeface="Arial" pitchFamily="34" charset="0"/>
              <a:buChar char="•"/>
            </a:pPr>
            <a:endParaRPr lang="lv-LV" sz="2400" dirty="0"/>
          </a:p>
          <a:p>
            <a:pPr marL="457200" indent="-457200">
              <a:buFont typeface="Arial" pitchFamily="34" charset="0"/>
              <a:buChar char="•"/>
            </a:pPr>
            <a:r>
              <a:rPr lang="lv-LV" sz="2400" dirty="0"/>
              <a:t>Nauda ir vissvarīgākā lieta, kad tu meklē darbu. </a:t>
            </a:r>
          </a:p>
          <a:p>
            <a:pPr marL="457200" indent="-457200">
              <a:buFont typeface="Arial" pitchFamily="34" charset="0"/>
              <a:buChar char="•"/>
            </a:pPr>
            <a:endParaRPr lang="lv-LV" sz="2400" dirty="0"/>
          </a:p>
          <a:p>
            <a:pPr marL="457200" indent="-457200">
              <a:buFont typeface="Arial" pitchFamily="34" charset="0"/>
              <a:buChar char="•"/>
            </a:pPr>
            <a:r>
              <a:rPr lang="lv-LV" sz="2400" dirty="0"/>
              <a:t>Lai kādu darbu tu izvēlētos, ir svarīgi zināt matemātiku un latviešu valodu. </a:t>
            </a:r>
          </a:p>
          <a:p>
            <a:pPr marL="457200" indent="-457200">
              <a:buFont typeface="Arial" pitchFamily="34" charset="0"/>
              <a:buChar char="•"/>
            </a:pPr>
            <a:endParaRPr lang="lv-LV" sz="2400" dirty="0"/>
          </a:p>
          <a:p>
            <a:pPr marL="457200" indent="-457200">
              <a:buFont typeface="Arial" pitchFamily="34" charset="0"/>
              <a:buChar char="•"/>
            </a:pPr>
            <a:r>
              <a:rPr lang="lv-LV" sz="2400" dirty="0"/>
              <a:t>Tu vari mainīt savu karjeru vairāk nekā vienu reizi.  </a:t>
            </a:r>
          </a:p>
          <a:p>
            <a:pPr marL="457200" indent="-457200">
              <a:buFont typeface="Arial" pitchFamily="34" charset="0"/>
              <a:buChar char="•"/>
            </a:pPr>
            <a:endParaRPr lang="lv-LV" sz="2400" dirty="0"/>
          </a:p>
          <a:p>
            <a:pPr marL="457200" indent="-457200">
              <a:buFont typeface="Arial" pitchFamily="34" charset="0"/>
              <a:buChar char="•"/>
            </a:pPr>
            <a:r>
              <a:rPr lang="lv-LV" sz="2400" dirty="0"/>
              <a:t>Ārpus skolas iegūtā pieredze var palīdzēt tev atrast darbu. </a:t>
            </a:r>
          </a:p>
        </p:txBody>
      </p:sp>
    </p:spTree>
    <p:extLst>
      <p:ext uri="{BB962C8B-B14F-4D97-AF65-F5344CB8AC3E}">
        <p14:creationId xmlns="" xmlns:p14="http://schemas.microsoft.com/office/powerpoint/2010/main" val="2868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469" y="-461120"/>
            <a:ext cx="10267785" cy="2387600"/>
          </a:xfrm>
        </p:spPr>
        <p:txBody>
          <a:bodyPr>
            <a:normAutofit/>
          </a:bodyPr>
          <a:lstStyle/>
          <a:p>
            <a:pPr algn="l"/>
            <a:r>
              <a:rPr lang="lv-LV" sz="4400" dirty="0"/>
              <a:t>Ko tu ievēro šajos attēlos?</a:t>
            </a:r>
          </a:p>
        </p:txBody>
      </p:sp>
      <p:pic>
        <p:nvPicPr>
          <p:cNvPr id="7" name="Picture 6"/>
          <p:cNvPicPr>
            <a:picLocks noChangeAspect="1"/>
          </p:cNvPicPr>
          <p:nvPr/>
        </p:nvPicPr>
        <p:blipFill>
          <a:blip r:embed="rId2" cstate="print"/>
          <a:stretch>
            <a:fillRect/>
          </a:stretch>
        </p:blipFill>
        <p:spPr>
          <a:xfrm>
            <a:off x="687753" y="2044770"/>
            <a:ext cx="2688902" cy="1793477"/>
          </a:xfrm>
          <a:prstGeom prst="rect">
            <a:avLst/>
          </a:prstGeom>
        </p:spPr>
      </p:pic>
      <p:pic>
        <p:nvPicPr>
          <p:cNvPr id="10" name="Picture 9"/>
          <p:cNvPicPr>
            <a:picLocks noChangeAspect="1"/>
          </p:cNvPicPr>
          <p:nvPr/>
        </p:nvPicPr>
        <p:blipFill>
          <a:blip r:embed="rId3" cstate="print"/>
          <a:stretch>
            <a:fillRect/>
          </a:stretch>
        </p:blipFill>
        <p:spPr>
          <a:xfrm>
            <a:off x="4062549" y="2044770"/>
            <a:ext cx="2717388" cy="1793477"/>
          </a:xfrm>
          <a:prstGeom prst="rect">
            <a:avLst/>
          </a:prstGeom>
        </p:spPr>
      </p:pic>
      <p:pic>
        <p:nvPicPr>
          <p:cNvPr id="12" name="Picture 11"/>
          <p:cNvPicPr>
            <a:picLocks noChangeAspect="1"/>
          </p:cNvPicPr>
          <p:nvPr/>
        </p:nvPicPr>
        <p:blipFill>
          <a:blip r:embed="rId4" cstate="print"/>
          <a:stretch>
            <a:fillRect/>
          </a:stretch>
        </p:blipFill>
        <p:spPr>
          <a:xfrm>
            <a:off x="7547063" y="2044770"/>
            <a:ext cx="2690429" cy="1794495"/>
          </a:xfrm>
          <a:prstGeom prst="rect">
            <a:avLst/>
          </a:prstGeom>
        </p:spPr>
      </p:pic>
      <p:pic>
        <p:nvPicPr>
          <p:cNvPr id="14" name="Picture 13"/>
          <p:cNvPicPr>
            <a:picLocks noChangeAspect="1"/>
          </p:cNvPicPr>
          <p:nvPr/>
        </p:nvPicPr>
        <p:blipFill>
          <a:blip r:embed="rId5" cstate="print"/>
          <a:stretch>
            <a:fillRect/>
          </a:stretch>
        </p:blipFill>
        <p:spPr>
          <a:xfrm>
            <a:off x="1041452" y="4292704"/>
            <a:ext cx="2600411" cy="1731956"/>
          </a:xfrm>
          <a:prstGeom prst="rect">
            <a:avLst/>
          </a:prstGeom>
        </p:spPr>
      </p:pic>
      <p:pic>
        <p:nvPicPr>
          <p:cNvPr id="16" name="Picture 15"/>
          <p:cNvPicPr>
            <a:picLocks noChangeAspect="1"/>
          </p:cNvPicPr>
          <p:nvPr/>
        </p:nvPicPr>
        <p:blipFill>
          <a:blip r:embed="rId6" cstate="print"/>
          <a:stretch>
            <a:fillRect/>
          </a:stretch>
        </p:blipFill>
        <p:spPr>
          <a:xfrm>
            <a:off x="7547063" y="4276228"/>
            <a:ext cx="2447804" cy="1748431"/>
          </a:xfrm>
          <a:prstGeom prst="rect">
            <a:avLst/>
          </a:prstGeom>
        </p:spPr>
      </p:pic>
      <p:pic>
        <p:nvPicPr>
          <p:cNvPr id="3" name="Picture 2"/>
          <p:cNvPicPr>
            <a:picLocks noChangeAspect="1"/>
          </p:cNvPicPr>
          <p:nvPr/>
        </p:nvPicPr>
        <p:blipFill>
          <a:blip r:embed="rId7" cstate="print"/>
          <a:stretch>
            <a:fillRect/>
          </a:stretch>
        </p:blipFill>
        <p:spPr>
          <a:xfrm>
            <a:off x="4225712" y="4276229"/>
            <a:ext cx="2643297" cy="1748431"/>
          </a:xfrm>
          <a:prstGeom prst="rect">
            <a:avLst/>
          </a:prstGeom>
        </p:spPr>
      </p:pic>
    </p:spTree>
    <p:extLst>
      <p:ext uri="{BB962C8B-B14F-4D97-AF65-F5344CB8AC3E}">
        <p14:creationId xmlns="" xmlns:p14="http://schemas.microsoft.com/office/powerpoint/2010/main" val="173542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518" y="151131"/>
            <a:ext cx="10267785" cy="2387600"/>
          </a:xfrm>
        </p:spPr>
        <p:txBody>
          <a:bodyPr>
            <a:normAutofit/>
          </a:bodyPr>
          <a:lstStyle/>
          <a:p>
            <a:r>
              <a:rPr lang="lv-LV" sz="4400" dirty="0"/>
              <a:t>Pie cilvēku siluetiem  pieraksti stereotipus par puišiem un meitenēm, tostarp par darbu.</a:t>
            </a:r>
          </a:p>
        </p:txBody>
      </p:sp>
      <p:pic>
        <p:nvPicPr>
          <p:cNvPr id="3" name="Attēls 2">
            <a:extLst>
              <a:ext uri="{FF2B5EF4-FFF2-40B4-BE49-F238E27FC236}">
                <a16:creationId xmlns="" xmlns:a16="http://schemas.microsoft.com/office/drawing/2014/main" id="{54AFE5E3-68DB-45C9-A375-E144952CB299}"/>
              </a:ext>
            </a:extLst>
          </p:cNvPr>
          <p:cNvPicPr>
            <a:picLocks noChangeAspect="1"/>
          </p:cNvPicPr>
          <p:nvPr/>
        </p:nvPicPr>
        <p:blipFill>
          <a:blip r:embed="rId2" cstate="print"/>
          <a:stretch>
            <a:fillRect/>
          </a:stretch>
        </p:blipFill>
        <p:spPr>
          <a:xfrm>
            <a:off x="5257800" y="2715070"/>
            <a:ext cx="3901705" cy="3323243"/>
          </a:xfrm>
          <a:prstGeom prst="rect">
            <a:avLst/>
          </a:prstGeom>
        </p:spPr>
      </p:pic>
    </p:spTree>
    <p:extLst>
      <p:ext uri="{BB962C8B-B14F-4D97-AF65-F5344CB8AC3E}">
        <p14:creationId xmlns="" xmlns:p14="http://schemas.microsoft.com/office/powerpoint/2010/main" val="424224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9402284" y="1549830"/>
            <a:ext cx="2531432" cy="3164290"/>
          </a:xfrm>
          <a:prstGeom prst="rect">
            <a:avLst/>
          </a:prstGeom>
        </p:spPr>
      </p:pic>
      <p:sp>
        <p:nvSpPr>
          <p:cNvPr id="11" name="Rectangle 10"/>
          <p:cNvSpPr/>
          <p:nvPr/>
        </p:nvSpPr>
        <p:spPr>
          <a:xfrm>
            <a:off x="307975" y="1379871"/>
            <a:ext cx="8716612" cy="4093428"/>
          </a:xfrm>
          <a:prstGeom prst="rect">
            <a:avLst/>
          </a:prstGeom>
        </p:spPr>
        <p:txBody>
          <a:bodyPr wrap="square" lIns="91440" tIns="45720" rIns="91440" bIns="45720" anchor="t">
            <a:spAutoFit/>
          </a:bodyPr>
          <a:lstStyle/>
          <a:p>
            <a:r>
              <a:rPr lang="lv-LV" sz="2000" dirty="0"/>
              <a:t>Katrīnai Džonsonei ārkārtīgi labi padevās matemātika, un viņa nolēma kļūt par matemātikas zinātņu pētnieci, lai arī šādu darbu Amerikā strādāja ļoti maz sieviešu un ļoti maz melnādaino cilvēku. Laikā, kad viņa strādāja NASA, melnādainajām sievietēm bija jāēd, jāstrādā un jāizmanto labierīcības citur, nekā to darīja baltādainie kolēģi. Kad šī nošķiršana tika pārtraukta, viņa aizvien sastapās ar dažādiem šķēršļiem, jo bija sieviete. Viņa teica: “Mums, sievietēm, mūsdienās jābūt pašpārliecinātām – pašpārliecinātām un agresīvām [..] Agrāk sievietēm nebija ļauts parakstīties zem pārskatiem, pie kā viņas strādājušas.”  Savas 35 gadus ilgās karjeras laikā, ko viņa strādāja NASA un tās priekšteču uzņēmumā, viņa ieguva atzinību par spēju atrisināt sarežģītus aprēķinus, palīdzot Visuma aģentūrai izmantot datorus dažādu uzdevumu veikšanai. 2015. gadā viņa saņēma prezidenta Brīvības medaļu. Par viņas dzīvi Holivudā uzņemta filma “Vienādojums ar nezināmajiem” (</a:t>
            </a:r>
            <a:r>
              <a:rPr lang="lv-LV" sz="2000" i="1" dirty="0"/>
              <a:t>Hidden Figures</a:t>
            </a:r>
            <a:r>
              <a:rPr lang="lv-LV" sz="2000" dirty="0"/>
              <a:t>). </a:t>
            </a:r>
          </a:p>
        </p:txBody>
      </p:sp>
      <p:sp>
        <p:nvSpPr>
          <p:cNvPr id="12" name="Rectangle 11"/>
          <p:cNvSpPr/>
          <p:nvPr/>
        </p:nvSpPr>
        <p:spPr>
          <a:xfrm>
            <a:off x="1888959" y="5473299"/>
            <a:ext cx="8779041" cy="707886"/>
          </a:xfrm>
          <a:prstGeom prst="rect">
            <a:avLst/>
          </a:prstGeom>
        </p:spPr>
        <p:txBody>
          <a:bodyPr wrap="square" lIns="91440" tIns="45720" rIns="91440" bIns="45720" anchor="t">
            <a:spAutoFit/>
          </a:bodyPr>
          <a:lstStyle/>
          <a:p>
            <a:r>
              <a:rPr lang="lv-LV" sz="2000" dirty="0"/>
              <a:t>Kādus šķēršļus pārvarēja Katrīna? Kādi tikumi viņai piemīt? Ko mēs no viņas varētu mācīties? Nākamajā stundā apskatīsim dažādas karjeras iespējas.</a:t>
            </a:r>
          </a:p>
        </p:txBody>
      </p:sp>
      <p:sp>
        <p:nvSpPr>
          <p:cNvPr id="6" name="TextBox 5">
            <a:extLst>
              <a:ext uri="{FF2B5EF4-FFF2-40B4-BE49-F238E27FC236}">
                <a16:creationId xmlns="" xmlns:a16="http://schemas.microsoft.com/office/drawing/2014/main" id="{39AD0A8A-C320-4F76-A525-221F5C3AE380}"/>
              </a:ext>
            </a:extLst>
          </p:cNvPr>
          <p:cNvSpPr txBox="1"/>
          <p:nvPr/>
        </p:nvSpPr>
        <p:spPr>
          <a:xfrm>
            <a:off x="2739007" y="546544"/>
            <a:ext cx="6161648" cy="646331"/>
          </a:xfrm>
          <a:prstGeom prst="rect">
            <a:avLst/>
          </a:prstGeom>
          <a:noFill/>
        </p:spPr>
        <p:txBody>
          <a:bodyPr wrap="square">
            <a:spAutoFit/>
          </a:bodyPr>
          <a:lstStyle/>
          <a:p>
            <a:r>
              <a:rPr lang="lv-LV" sz="3600" b="1" dirty="0"/>
              <a:t>Katrīna Džonsone</a:t>
            </a:r>
          </a:p>
        </p:txBody>
      </p:sp>
    </p:spTree>
    <p:extLst>
      <p:ext uri="{BB962C8B-B14F-4D97-AF65-F5344CB8AC3E}">
        <p14:creationId xmlns="" xmlns:p14="http://schemas.microsoft.com/office/powerpoint/2010/main" val="224495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75" y="2271754"/>
            <a:ext cx="7634053" cy="1384995"/>
          </a:xfrm>
          <a:prstGeom prst="rect">
            <a:avLst/>
          </a:prstGeom>
          <a:noFill/>
        </p:spPr>
        <p:txBody>
          <a:bodyPr wrap="square" lIns="91440" tIns="45720" rIns="91440" bIns="45720" rtlCol="0" anchor="t">
            <a:spAutoFit/>
          </a:bodyPr>
          <a:lstStyle/>
          <a:p>
            <a:r>
              <a:rPr lang="lv-LV" sz="2800" dirty="0"/>
              <a:t>Izveido īsu aptauju, ko vari izmantot, lai atrastu plašāku informāciju par ģimenes vai kopienas locekļu </a:t>
            </a:r>
            <a:r>
              <a:rPr lang="lv-LV" sz="2800"/>
              <a:t>karjeru!</a:t>
            </a:r>
            <a:endParaRPr lang="lv-LV" sz="2800" dirty="0"/>
          </a:p>
        </p:txBody>
      </p:sp>
      <p:pic>
        <p:nvPicPr>
          <p:cNvPr id="2050" name="Picture 2" descr="Image result for surve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8376" y="1459491"/>
            <a:ext cx="4302180" cy="4302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656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353F4-B3BC-4DF1-B220-C69A1DB16012}">
  <ds:schemaRefs>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bcd8bb90-b1cb-4fe5-8892-66ea2dba031d"/>
    <ds:schemaRef ds:uri="http://schemas.microsoft.com/office/infopath/2007/PartnerControls"/>
  </ds:schemaRefs>
</ds:datastoreItem>
</file>

<file path=customXml/itemProps2.xml><?xml version="1.0" encoding="utf-8"?>
<ds:datastoreItem xmlns:ds="http://schemas.openxmlformats.org/officeDocument/2006/customXml" ds:itemID="{3880BD17-1630-4FED-A9D9-6E0E234F2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B95E4-6F2C-4E79-99F3-010E0E01D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1219</TotalTime>
  <Words>315</Words>
  <Application>Microsoft Office PowerPoint</Application>
  <PresentationFormat>Custom</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dizains</vt:lpstr>
      <vt:lpstr>   2. klase   Tēma: Karjera  2. nodarbība: Vai ir tādi darbi, kas paredzēti zēniem, un darbi, kas paredzēti meitenēm?</vt:lpstr>
      <vt:lpstr>Patiesība vai meli?</vt:lpstr>
      <vt:lpstr>Ko tu ievēro šajos attēlos?</vt:lpstr>
      <vt:lpstr>Pie cilvēku siluetiem  pieraksti stereotipus par puišiem un meitenēm, tostarp par darbu.</vt:lpstr>
      <vt:lpstr>Slide 5</vt:lpstr>
      <vt:lpstr>Slide 6</vt:lpstr>
      <vt:lpstr>Slide 7</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115</cp:revision>
  <dcterms:created xsi:type="dcterms:W3CDTF">2019-06-13T10:46:31Z</dcterms:created>
  <dcterms:modified xsi:type="dcterms:W3CDTF">2021-10-15T12:35:34Z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