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2"/>
  </p:notesMasterIdLst>
  <p:sldIdLst>
    <p:sldId id="256" r:id="rId5"/>
    <p:sldId id="313" r:id="rId6"/>
    <p:sldId id="314" r:id="rId7"/>
    <p:sldId id="318" r:id="rId8"/>
    <p:sldId id="316" r:id="rId9"/>
    <p:sldId id="317" r:id="rId10"/>
    <p:sldId id="31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49639B-D15C-4444-ABA5-7DDE1E361047}" v="48" dt="2021-09-19T15:27:09.145"/>
    <p1510:client id="{8EF0D4A4-C065-44B7-8059-1FA54CB8290B}" v="8" dt="2021-08-30T10:29:50.1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4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nita Elksne" userId="b99ef440-e145-4e76-b315-0c8517c1cf25" providerId="ADAL" clId="{8EF0D4A4-C065-44B7-8059-1FA54CB8290B}"/>
    <pc:docChg chg="custSel addSld delSld modSld sldOrd delMainMaster">
      <pc:chgData name="Gunita Elksne" userId="b99ef440-e145-4e76-b315-0c8517c1cf25" providerId="ADAL" clId="{8EF0D4A4-C065-44B7-8059-1FA54CB8290B}" dt="2021-08-30T10:30:17.812" v="43" actId="1076"/>
      <pc:docMkLst>
        <pc:docMk/>
      </pc:docMkLst>
      <pc:sldChg chg="addSp modSp add mod setBg addAnim">
        <pc:chgData name="Gunita Elksne" userId="b99ef440-e145-4e76-b315-0c8517c1cf25" providerId="ADAL" clId="{8EF0D4A4-C065-44B7-8059-1FA54CB8290B}" dt="2021-08-30T10:29:53.718" v="42"/>
        <pc:sldMkLst>
          <pc:docMk/>
          <pc:sldMk cId="2592969653" sldId="256"/>
        </pc:sldMkLst>
        <pc:spChg chg="mod">
          <ac:chgData name="Gunita Elksne" userId="b99ef440-e145-4e76-b315-0c8517c1cf25" providerId="ADAL" clId="{8EF0D4A4-C065-44B7-8059-1FA54CB8290B}" dt="2021-08-30T10:29:53.713" v="40" actId="26606"/>
          <ac:spMkLst>
            <pc:docMk/>
            <pc:sldMk cId="2592969653" sldId="256"/>
            <ac:spMk id="2" creationId="{45F9EF60-A8E6-425F-870C-F44EC6141DD0}"/>
          </ac:spMkLst>
        </pc:spChg>
        <pc:spChg chg="mod">
          <ac:chgData name="Gunita Elksne" userId="b99ef440-e145-4e76-b315-0c8517c1cf25" providerId="ADAL" clId="{8EF0D4A4-C065-44B7-8059-1FA54CB8290B}" dt="2021-08-30T10:29:53.713" v="40" actId="26606"/>
          <ac:spMkLst>
            <pc:docMk/>
            <pc:sldMk cId="2592969653" sldId="256"/>
            <ac:spMk id="3" creationId="{A3FF2741-A011-4065-B2FC-71ADEEAF6049}"/>
          </ac:spMkLst>
        </pc:spChg>
        <pc:spChg chg="add">
          <ac:chgData name="Gunita Elksne" userId="b99ef440-e145-4e76-b315-0c8517c1cf25" providerId="ADAL" clId="{8EF0D4A4-C065-44B7-8059-1FA54CB8290B}" dt="2021-08-30T10:29:53.713" v="40" actId="26606"/>
          <ac:spMkLst>
            <pc:docMk/>
            <pc:sldMk cId="2592969653" sldId="256"/>
            <ac:spMk id="9" creationId="{06DA9DF9-31F7-4056-B42E-878CC92417B8}"/>
          </ac:spMkLst>
        </pc:spChg>
        <pc:picChg chg="add mod">
          <ac:chgData name="Gunita Elksne" userId="b99ef440-e145-4e76-b315-0c8517c1cf25" providerId="ADAL" clId="{8EF0D4A4-C065-44B7-8059-1FA54CB8290B}" dt="2021-08-30T10:29:53.713" v="40" actId="26606"/>
          <ac:picMkLst>
            <pc:docMk/>
            <pc:sldMk cId="2592969653" sldId="256"/>
            <ac:picMk id="4" creationId="{7DB8751A-3569-46E7-8887-3DA32705A442}"/>
          </ac:picMkLst>
        </pc:picChg>
      </pc:sldChg>
      <pc:sldChg chg="add">
        <pc:chgData name="Gunita Elksne" userId="b99ef440-e145-4e76-b315-0c8517c1cf25" providerId="ADAL" clId="{8EF0D4A4-C065-44B7-8059-1FA54CB8290B}" dt="2021-08-30T09:23:14.025" v="37"/>
        <pc:sldMkLst>
          <pc:docMk/>
          <pc:sldMk cId="591148582" sldId="258"/>
        </pc:sldMkLst>
      </pc:sldChg>
      <pc:sldChg chg="del">
        <pc:chgData name="Gunita Elksne" userId="b99ef440-e145-4e76-b315-0c8517c1cf25" providerId="ADAL" clId="{8EF0D4A4-C065-44B7-8059-1FA54CB8290B}" dt="2021-08-30T09:23:17.256" v="38" actId="47"/>
        <pc:sldMkLst>
          <pc:docMk/>
          <pc:sldMk cId="0" sldId="262"/>
        </pc:sldMkLst>
      </pc:sldChg>
      <pc:sldChg chg="del ord">
        <pc:chgData name="Gunita Elksne" userId="b99ef440-e145-4e76-b315-0c8517c1cf25" providerId="ADAL" clId="{8EF0D4A4-C065-44B7-8059-1FA54CB8290B}" dt="2021-08-30T09:21:41.015" v="28" actId="47"/>
        <pc:sldMkLst>
          <pc:docMk/>
          <pc:sldMk cId="1915857940" sldId="312"/>
        </pc:sldMkLst>
      </pc:sldChg>
      <pc:sldChg chg="modSp add">
        <pc:chgData name="Gunita Elksne" userId="b99ef440-e145-4e76-b315-0c8517c1cf25" providerId="ADAL" clId="{8EF0D4A4-C065-44B7-8059-1FA54CB8290B}" dt="2021-08-30T09:22:40.369" v="34" actId="20577"/>
        <pc:sldMkLst>
          <pc:docMk/>
          <pc:sldMk cId="384706189" sldId="313"/>
        </pc:sldMkLst>
        <pc:spChg chg="mod">
          <ac:chgData name="Gunita Elksne" userId="b99ef440-e145-4e76-b315-0c8517c1cf25" providerId="ADAL" clId="{8EF0D4A4-C065-44B7-8059-1FA54CB8290B}" dt="2021-08-30T09:22:40.369" v="34" actId="20577"/>
          <ac:spMkLst>
            <pc:docMk/>
            <pc:sldMk cId="384706189" sldId="313"/>
            <ac:spMk id="8" creationId="{00000000-0000-0000-0000-000000000000}"/>
          </ac:spMkLst>
        </pc:spChg>
      </pc:sldChg>
      <pc:sldChg chg="del">
        <pc:chgData name="Gunita Elksne" userId="b99ef440-e145-4e76-b315-0c8517c1cf25" providerId="ADAL" clId="{8EF0D4A4-C065-44B7-8059-1FA54CB8290B}" dt="2021-08-30T09:22:18.935" v="29" actId="2696"/>
        <pc:sldMkLst>
          <pc:docMk/>
          <pc:sldMk cId="3087414067" sldId="313"/>
        </pc:sldMkLst>
      </pc:sldChg>
      <pc:sldChg chg="del">
        <pc:chgData name="Gunita Elksne" userId="b99ef440-e145-4e76-b315-0c8517c1cf25" providerId="ADAL" clId="{8EF0D4A4-C065-44B7-8059-1FA54CB8290B}" dt="2021-08-30T09:22:18.935" v="29" actId="2696"/>
        <pc:sldMkLst>
          <pc:docMk/>
          <pc:sldMk cId="3168618570" sldId="314"/>
        </pc:sldMkLst>
      </pc:sldChg>
      <pc:sldChg chg="modSp add mod">
        <pc:chgData name="Gunita Elksne" userId="b99ef440-e145-4e76-b315-0c8517c1cf25" providerId="ADAL" clId="{8EF0D4A4-C065-44B7-8059-1FA54CB8290B}" dt="2021-08-30T09:22:52.193" v="36" actId="20577"/>
        <pc:sldMkLst>
          <pc:docMk/>
          <pc:sldMk cId="3670184334" sldId="314"/>
        </pc:sldMkLst>
        <pc:spChg chg="mod">
          <ac:chgData name="Gunita Elksne" userId="b99ef440-e145-4e76-b315-0c8517c1cf25" providerId="ADAL" clId="{8EF0D4A4-C065-44B7-8059-1FA54CB8290B}" dt="2021-08-30T09:22:52.193" v="36" actId="20577"/>
          <ac:spMkLst>
            <pc:docMk/>
            <pc:sldMk cId="3670184334" sldId="314"/>
            <ac:spMk id="8" creationId="{00000000-0000-0000-0000-000000000000}"/>
          </ac:spMkLst>
        </pc:spChg>
      </pc:sldChg>
      <pc:sldChg chg="add">
        <pc:chgData name="Gunita Elksne" userId="b99ef440-e145-4e76-b315-0c8517c1cf25" providerId="ADAL" clId="{8EF0D4A4-C065-44B7-8059-1FA54CB8290B}" dt="2021-08-30T09:22:23.239" v="30"/>
        <pc:sldMkLst>
          <pc:docMk/>
          <pc:sldMk cId="202603956" sldId="316"/>
        </pc:sldMkLst>
      </pc:sldChg>
      <pc:sldChg chg="del">
        <pc:chgData name="Gunita Elksne" userId="b99ef440-e145-4e76-b315-0c8517c1cf25" providerId="ADAL" clId="{8EF0D4A4-C065-44B7-8059-1FA54CB8290B}" dt="2021-08-30T09:22:18.935" v="29" actId="2696"/>
        <pc:sldMkLst>
          <pc:docMk/>
          <pc:sldMk cId="345499496" sldId="316"/>
        </pc:sldMkLst>
      </pc:sldChg>
      <pc:sldChg chg="modSp add mod">
        <pc:chgData name="Gunita Elksne" userId="b99ef440-e145-4e76-b315-0c8517c1cf25" providerId="ADAL" clId="{8EF0D4A4-C065-44B7-8059-1FA54CB8290B}" dt="2021-08-30T10:30:17.812" v="43" actId="1076"/>
        <pc:sldMkLst>
          <pc:docMk/>
          <pc:sldMk cId="2393794179" sldId="317"/>
        </pc:sldMkLst>
        <pc:picChg chg="mod">
          <ac:chgData name="Gunita Elksne" userId="b99ef440-e145-4e76-b315-0c8517c1cf25" providerId="ADAL" clId="{8EF0D4A4-C065-44B7-8059-1FA54CB8290B}" dt="2021-08-30T10:30:17.812" v="43" actId="1076"/>
          <ac:picMkLst>
            <pc:docMk/>
            <pc:sldMk cId="2393794179" sldId="317"/>
            <ac:picMk id="2" creationId="{00000000-0000-0000-0000-000000000000}"/>
          </ac:picMkLst>
        </pc:picChg>
      </pc:sldChg>
      <pc:sldChg chg="del">
        <pc:chgData name="Gunita Elksne" userId="b99ef440-e145-4e76-b315-0c8517c1cf25" providerId="ADAL" clId="{8EF0D4A4-C065-44B7-8059-1FA54CB8290B}" dt="2021-08-30T09:22:18.935" v="29" actId="2696"/>
        <pc:sldMkLst>
          <pc:docMk/>
          <pc:sldMk cId="3304881929" sldId="317"/>
        </pc:sldMkLst>
      </pc:sldChg>
      <pc:sldChg chg="add">
        <pc:chgData name="Gunita Elksne" userId="b99ef440-e145-4e76-b315-0c8517c1cf25" providerId="ADAL" clId="{8EF0D4A4-C065-44B7-8059-1FA54CB8290B}" dt="2021-08-30T09:22:23.239" v="30"/>
        <pc:sldMkLst>
          <pc:docMk/>
          <pc:sldMk cId="2718661467" sldId="318"/>
        </pc:sldMkLst>
      </pc:sldChg>
      <pc:sldChg chg="del">
        <pc:chgData name="Gunita Elksne" userId="b99ef440-e145-4e76-b315-0c8517c1cf25" providerId="ADAL" clId="{8EF0D4A4-C065-44B7-8059-1FA54CB8290B}" dt="2021-08-30T09:22:18.935" v="29" actId="2696"/>
        <pc:sldMkLst>
          <pc:docMk/>
          <pc:sldMk cId="4258365369" sldId="318"/>
        </pc:sldMkLst>
      </pc:sldChg>
      <pc:sldMasterChg chg="del delSldLayout">
        <pc:chgData name="Gunita Elksne" userId="b99ef440-e145-4e76-b315-0c8517c1cf25" providerId="ADAL" clId="{8EF0D4A4-C065-44B7-8059-1FA54CB8290B}" dt="2021-08-30T09:23:17.256" v="38" actId="47"/>
        <pc:sldMasterMkLst>
          <pc:docMk/>
          <pc:sldMasterMk cId="2866832251" sldId="2147483648"/>
        </pc:sldMasterMkLst>
        <pc:sldLayoutChg chg="del">
          <pc:chgData name="Gunita Elksne" userId="b99ef440-e145-4e76-b315-0c8517c1cf25" providerId="ADAL" clId="{8EF0D4A4-C065-44B7-8059-1FA54CB8290B}" dt="2021-08-30T09:23:17.256" v="38" actId="47"/>
          <pc:sldLayoutMkLst>
            <pc:docMk/>
            <pc:sldMasterMk cId="2866832251" sldId="2147483648"/>
            <pc:sldLayoutMk cId="89154146" sldId="2147483649"/>
          </pc:sldLayoutMkLst>
        </pc:sldLayoutChg>
        <pc:sldLayoutChg chg="del">
          <pc:chgData name="Gunita Elksne" userId="b99ef440-e145-4e76-b315-0c8517c1cf25" providerId="ADAL" clId="{8EF0D4A4-C065-44B7-8059-1FA54CB8290B}" dt="2021-08-30T09:23:17.256" v="38" actId="47"/>
          <pc:sldLayoutMkLst>
            <pc:docMk/>
            <pc:sldMasterMk cId="2866832251" sldId="2147483648"/>
            <pc:sldLayoutMk cId="502160615" sldId="2147483650"/>
          </pc:sldLayoutMkLst>
        </pc:sldLayoutChg>
        <pc:sldLayoutChg chg="del">
          <pc:chgData name="Gunita Elksne" userId="b99ef440-e145-4e76-b315-0c8517c1cf25" providerId="ADAL" clId="{8EF0D4A4-C065-44B7-8059-1FA54CB8290B}" dt="2021-08-30T09:23:17.256" v="38" actId="47"/>
          <pc:sldLayoutMkLst>
            <pc:docMk/>
            <pc:sldMasterMk cId="2866832251" sldId="2147483648"/>
            <pc:sldLayoutMk cId="3019949026" sldId="2147483651"/>
          </pc:sldLayoutMkLst>
        </pc:sldLayoutChg>
        <pc:sldLayoutChg chg="del">
          <pc:chgData name="Gunita Elksne" userId="b99ef440-e145-4e76-b315-0c8517c1cf25" providerId="ADAL" clId="{8EF0D4A4-C065-44B7-8059-1FA54CB8290B}" dt="2021-08-30T09:23:17.256" v="38" actId="47"/>
          <pc:sldLayoutMkLst>
            <pc:docMk/>
            <pc:sldMasterMk cId="2866832251" sldId="2147483648"/>
            <pc:sldLayoutMk cId="258537790" sldId="2147483652"/>
          </pc:sldLayoutMkLst>
        </pc:sldLayoutChg>
        <pc:sldLayoutChg chg="del">
          <pc:chgData name="Gunita Elksne" userId="b99ef440-e145-4e76-b315-0c8517c1cf25" providerId="ADAL" clId="{8EF0D4A4-C065-44B7-8059-1FA54CB8290B}" dt="2021-08-30T09:23:17.256" v="38" actId="47"/>
          <pc:sldLayoutMkLst>
            <pc:docMk/>
            <pc:sldMasterMk cId="2866832251" sldId="2147483648"/>
            <pc:sldLayoutMk cId="4126918320" sldId="2147483653"/>
          </pc:sldLayoutMkLst>
        </pc:sldLayoutChg>
        <pc:sldLayoutChg chg="del">
          <pc:chgData name="Gunita Elksne" userId="b99ef440-e145-4e76-b315-0c8517c1cf25" providerId="ADAL" clId="{8EF0D4A4-C065-44B7-8059-1FA54CB8290B}" dt="2021-08-30T09:23:17.256" v="38" actId="47"/>
          <pc:sldLayoutMkLst>
            <pc:docMk/>
            <pc:sldMasterMk cId="2866832251" sldId="2147483648"/>
            <pc:sldLayoutMk cId="2892335307" sldId="2147483654"/>
          </pc:sldLayoutMkLst>
        </pc:sldLayoutChg>
        <pc:sldLayoutChg chg="del">
          <pc:chgData name="Gunita Elksne" userId="b99ef440-e145-4e76-b315-0c8517c1cf25" providerId="ADAL" clId="{8EF0D4A4-C065-44B7-8059-1FA54CB8290B}" dt="2021-08-30T09:23:17.256" v="38" actId="47"/>
          <pc:sldLayoutMkLst>
            <pc:docMk/>
            <pc:sldMasterMk cId="2866832251" sldId="2147483648"/>
            <pc:sldLayoutMk cId="3123357097" sldId="2147483655"/>
          </pc:sldLayoutMkLst>
        </pc:sldLayoutChg>
        <pc:sldLayoutChg chg="del">
          <pc:chgData name="Gunita Elksne" userId="b99ef440-e145-4e76-b315-0c8517c1cf25" providerId="ADAL" clId="{8EF0D4A4-C065-44B7-8059-1FA54CB8290B}" dt="2021-08-30T09:23:17.256" v="38" actId="47"/>
          <pc:sldLayoutMkLst>
            <pc:docMk/>
            <pc:sldMasterMk cId="2866832251" sldId="2147483648"/>
            <pc:sldLayoutMk cId="3017137220" sldId="2147483656"/>
          </pc:sldLayoutMkLst>
        </pc:sldLayoutChg>
        <pc:sldLayoutChg chg="del">
          <pc:chgData name="Gunita Elksne" userId="b99ef440-e145-4e76-b315-0c8517c1cf25" providerId="ADAL" clId="{8EF0D4A4-C065-44B7-8059-1FA54CB8290B}" dt="2021-08-30T09:23:17.256" v="38" actId="47"/>
          <pc:sldLayoutMkLst>
            <pc:docMk/>
            <pc:sldMasterMk cId="2866832251" sldId="2147483648"/>
            <pc:sldLayoutMk cId="3780867408" sldId="2147483657"/>
          </pc:sldLayoutMkLst>
        </pc:sldLayoutChg>
        <pc:sldLayoutChg chg="del">
          <pc:chgData name="Gunita Elksne" userId="b99ef440-e145-4e76-b315-0c8517c1cf25" providerId="ADAL" clId="{8EF0D4A4-C065-44B7-8059-1FA54CB8290B}" dt="2021-08-30T09:23:17.256" v="38" actId="47"/>
          <pc:sldLayoutMkLst>
            <pc:docMk/>
            <pc:sldMasterMk cId="2866832251" sldId="2147483648"/>
            <pc:sldLayoutMk cId="1121756415" sldId="2147483658"/>
          </pc:sldLayoutMkLst>
        </pc:sldLayoutChg>
        <pc:sldLayoutChg chg="del">
          <pc:chgData name="Gunita Elksne" userId="b99ef440-e145-4e76-b315-0c8517c1cf25" providerId="ADAL" clId="{8EF0D4A4-C065-44B7-8059-1FA54CB8290B}" dt="2021-08-30T09:23:17.256" v="38" actId="47"/>
          <pc:sldLayoutMkLst>
            <pc:docMk/>
            <pc:sldMasterMk cId="2866832251" sldId="2147483648"/>
            <pc:sldLayoutMk cId="1620035424" sldId="2147483659"/>
          </pc:sldLayoutMkLst>
        </pc:sldLayoutChg>
        <pc:sldLayoutChg chg="del">
          <pc:chgData name="Gunita Elksne" userId="b99ef440-e145-4e76-b315-0c8517c1cf25" providerId="ADAL" clId="{8EF0D4A4-C065-44B7-8059-1FA54CB8290B}" dt="2021-08-30T09:23:17.256" v="38" actId="47"/>
          <pc:sldLayoutMkLst>
            <pc:docMk/>
            <pc:sldMasterMk cId="2866832251" sldId="2147483648"/>
            <pc:sldLayoutMk cId="0" sldId="2147483660"/>
          </pc:sldLayoutMkLst>
        </pc:sldLayoutChg>
      </pc:sldMasterChg>
    </pc:docChg>
  </pc:docChgLst>
  <pc:docChgLst>
    <pc:chgData name="Baiba Kaļķe" userId="S::baibak@edu.lu.lv::090b5955-d8cd-4512-94e7-80946276549e" providerId="AD" clId="Web-{2D49639B-D15C-4444-ABA5-7DDE1E361047}"/>
    <pc:docChg chg="modSld">
      <pc:chgData name="Baiba Kaļķe" userId="S::baibak@edu.lu.lv::090b5955-d8cd-4512-94e7-80946276549e" providerId="AD" clId="Web-{2D49639B-D15C-4444-ABA5-7DDE1E361047}" dt="2021-09-19T15:27:08.285" v="26" actId="20577"/>
      <pc:docMkLst>
        <pc:docMk/>
      </pc:docMkLst>
      <pc:sldChg chg="modSp">
        <pc:chgData name="Baiba Kaļķe" userId="S::baibak@edu.lu.lv::090b5955-d8cd-4512-94e7-80946276549e" providerId="AD" clId="Web-{2D49639B-D15C-4444-ABA5-7DDE1E361047}" dt="2021-09-19T15:25:58.284" v="9" actId="20577"/>
        <pc:sldMkLst>
          <pc:docMk/>
          <pc:sldMk cId="384706189" sldId="313"/>
        </pc:sldMkLst>
        <pc:spChg chg="mod">
          <ac:chgData name="Baiba Kaļķe" userId="S::baibak@edu.lu.lv::090b5955-d8cd-4512-94e7-80946276549e" providerId="AD" clId="Web-{2D49639B-D15C-4444-ABA5-7DDE1E361047}" dt="2021-09-19T15:25:58.284" v="9" actId="20577"/>
          <ac:spMkLst>
            <pc:docMk/>
            <pc:sldMk cId="384706189" sldId="313"/>
            <ac:spMk id="8" creationId="{00000000-0000-0000-0000-000000000000}"/>
          </ac:spMkLst>
        </pc:spChg>
      </pc:sldChg>
      <pc:sldChg chg="modSp">
        <pc:chgData name="Baiba Kaļķe" userId="S::baibak@edu.lu.lv::090b5955-d8cd-4512-94e7-80946276549e" providerId="AD" clId="Web-{2D49639B-D15C-4444-ABA5-7DDE1E361047}" dt="2021-09-19T15:26:13.206" v="15" actId="20577"/>
        <pc:sldMkLst>
          <pc:docMk/>
          <pc:sldMk cId="3670184334" sldId="314"/>
        </pc:sldMkLst>
        <pc:spChg chg="mod">
          <ac:chgData name="Baiba Kaļķe" userId="S::baibak@edu.lu.lv::090b5955-d8cd-4512-94e7-80946276549e" providerId="AD" clId="Web-{2D49639B-D15C-4444-ABA5-7DDE1E361047}" dt="2021-09-19T15:26:13.206" v="15" actId="20577"/>
          <ac:spMkLst>
            <pc:docMk/>
            <pc:sldMk cId="3670184334" sldId="314"/>
            <ac:spMk id="8" creationId="{00000000-0000-0000-0000-000000000000}"/>
          </ac:spMkLst>
        </pc:spChg>
      </pc:sldChg>
      <pc:sldChg chg="modSp">
        <pc:chgData name="Baiba Kaļķe" userId="S::baibak@edu.lu.lv::090b5955-d8cd-4512-94e7-80946276549e" providerId="AD" clId="Web-{2D49639B-D15C-4444-ABA5-7DDE1E361047}" dt="2021-09-19T15:27:08.285" v="26" actId="20577"/>
        <pc:sldMkLst>
          <pc:docMk/>
          <pc:sldMk cId="2393794179" sldId="317"/>
        </pc:sldMkLst>
        <pc:spChg chg="mod">
          <ac:chgData name="Baiba Kaļķe" userId="S::baibak@edu.lu.lv::090b5955-d8cd-4512-94e7-80946276549e" providerId="AD" clId="Web-{2D49639B-D15C-4444-ABA5-7DDE1E361047}" dt="2021-09-19T15:27:08.285" v="26" actId="20577"/>
          <ac:spMkLst>
            <pc:docMk/>
            <pc:sldMk cId="2393794179" sldId="317"/>
            <ac:spMk id="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072E8-FB98-4E7E-A980-896F6D87839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6D9B73-82F0-43C6-A5A8-3F029AC7E99E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8F228779-61C0-4C8C-BCB4-26DF4E9A2D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="" xmlns:a16="http://schemas.microsoft.com/office/drawing/2014/main" id="{BBEE8F59-1D3D-4D9B-A1E3-6682BDD39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C4D99B03-7410-4B5C-8462-C3B34E625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Tikumiskās audzināšanas programma «e-</a:t>
            </a:r>
            <a:r>
              <a:rPr lang="lv-LV" dirty="0" err="1"/>
              <a:t>TAP</a:t>
            </a:r>
            <a:r>
              <a:rPr lang="lv-LV" dirty="0"/>
              <a:t>»</a:t>
            </a:r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9D1195F8-465A-4876-ABCA-4B4954FF0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7" name="Datuma vietturis 6">
            <a:extLst>
              <a:ext uri="{FF2B5EF4-FFF2-40B4-BE49-F238E27FC236}">
                <a16:creationId xmlns="" xmlns:a16="http://schemas.microsoft.com/office/drawing/2014/main" id="{340EAAE9-9D49-43B5-B2EA-E01CA3100996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3850495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4C424DA7-6ED7-489E-81CC-7ACDF6F0F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="" xmlns:a16="http://schemas.microsoft.com/office/drawing/2014/main" id="{9CAE25FC-ABDA-4840-8533-3C069C7302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A5D802F8-2BBB-4A48-ABE9-9780FA93A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EE4FF3E1-02A5-4CE1-B275-85A8F821F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B9B231A8-6872-4513-B7DA-3DDC7378C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2392213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="" xmlns:a16="http://schemas.microsoft.com/office/drawing/2014/main" id="{4989F32B-0E6E-4293-A1FB-82CAD89AED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="" xmlns:a16="http://schemas.microsoft.com/office/drawing/2014/main" id="{6F4065EB-9903-4833-8B26-B31BFFC008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10CF3A90-87D8-4FB1-83C6-0EDBC2106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7661945D-55BF-481F-8E51-628F8C2A0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00D2B39B-0B95-4745-A944-22664762F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52025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37561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 userDrawn="1"/>
        </p:nvCxnSpPr>
        <p:spPr>
          <a:xfrm>
            <a:off x="556260" y="2377440"/>
            <a:ext cx="109956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527A40F3-953A-4AAC-949B-6308D4F2D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="" xmlns:a16="http://schemas.microsoft.com/office/drawing/2014/main" id="{9E47D260-528F-4935-8FFF-121421915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68DDCEF3-48D9-4C76-81A0-FBC066565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6019CA23-9B7B-48C8-9456-CAC16CB73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6EDFD709-3A7E-45FA-9E28-A0E118D4D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3974432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1AF2105A-BE16-4023-A281-449CC000A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="" xmlns:a16="http://schemas.microsoft.com/office/drawing/2014/main" id="{907BA1F9-8DAC-42A7-920E-1A189996B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BC18F243-920D-4A3A-815C-2C8B3A1B4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00E3CB7D-6D73-4377-A844-9C588A99E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E414FF69-E7CD-4A50-A335-4B98594D0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1169631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F1A10C63-37CE-49AB-AC37-6764E656C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="" xmlns:a16="http://schemas.microsoft.com/office/drawing/2014/main" id="{20392354-6C8A-4C1A-9AD8-0E8176B9C1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="" xmlns:a16="http://schemas.microsoft.com/office/drawing/2014/main" id="{3C8CB974-E128-45FF-8DFE-7D2ACBD27B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="" xmlns:a16="http://schemas.microsoft.com/office/drawing/2014/main" id="{01B26E6D-53D2-4630-B583-1FEA1C9C5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="" xmlns:a16="http://schemas.microsoft.com/office/drawing/2014/main" id="{AFB42425-E935-47EC-B04E-4AD03A1D7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="" xmlns:a16="http://schemas.microsoft.com/office/drawing/2014/main" id="{8B65D0B1-1932-4D68-9D1B-9AC143A6E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3773628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F6D142B8-4977-4975-9863-149F90B27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="" xmlns:a16="http://schemas.microsoft.com/office/drawing/2014/main" id="{02A36313-154D-46B3-A6AF-D33248A49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="" xmlns:a16="http://schemas.microsoft.com/office/drawing/2014/main" id="{F3F9E0B4-FEC1-4318-8355-28E05AF378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="" xmlns:a16="http://schemas.microsoft.com/office/drawing/2014/main" id="{6A6B43FF-6AFA-4507-A225-2E09D6561A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="" xmlns:a16="http://schemas.microsoft.com/office/drawing/2014/main" id="{E633F104-B9D0-4FDF-9B1B-DB5584CB19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="" xmlns:a16="http://schemas.microsoft.com/office/drawing/2014/main" id="{EAE456EF-6758-4780-9B88-D67FB89D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="" xmlns:a16="http://schemas.microsoft.com/office/drawing/2014/main" id="{9F41904B-78A2-4462-85B4-1A98908B2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="" xmlns:a16="http://schemas.microsoft.com/office/drawing/2014/main" id="{95BC230F-4303-4432-B577-C0C1669DF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354407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BD3202D5-A75B-46D6-9AEC-4D4D4F3A1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="" xmlns:a16="http://schemas.microsoft.com/office/drawing/2014/main" id="{93F540D8-55F4-460A-A64B-B10450F9E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="" xmlns:a16="http://schemas.microsoft.com/office/drawing/2014/main" id="{2F28EED8-378B-4930-9617-A3122F70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="" xmlns:a16="http://schemas.microsoft.com/office/drawing/2014/main" id="{AF4D2A10-56DB-4B9B-9DDE-E2E783372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2884415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="" xmlns:a16="http://schemas.microsoft.com/office/drawing/2014/main" id="{159FF9BB-260E-42AE-BDAC-9D342D909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="" xmlns:a16="http://schemas.microsoft.com/office/drawing/2014/main" id="{3A369999-4E8D-4EB1-9674-51F38E168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="" xmlns:a16="http://schemas.microsoft.com/office/drawing/2014/main" id="{457E5497-68D4-419B-925A-A33275DDC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126362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="" xmlns:a16="http://schemas.microsoft.com/office/drawing/2014/main" id="{83940C2C-A96B-46B1-8B9E-189B8D881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="" xmlns:a16="http://schemas.microsoft.com/office/drawing/2014/main" id="{48027D95-1190-4ADE-AF54-772123F2DC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</p:spTree>
    <p:extLst>
      <p:ext uri="{BB962C8B-B14F-4D97-AF65-F5344CB8AC3E}">
        <p14:creationId xmlns="" xmlns:p14="http://schemas.microsoft.com/office/powerpoint/2010/main" val="60690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D75863EE-4D36-400B-A724-9742900FF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="" xmlns:a16="http://schemas.microsoft.com/office/drawing/2014/main" id="{304BB024-F865-4642-9376-FDDC6303C7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="" xmlns:a16="http://schemas.microsoft.com/office/drawing/2014/main" id="{84809A04-3866-47D5-B638-1CC037855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="" xmlns:a16="http://schemas.microsoft.com/office/drawing/2014/main" id="{59C68826-2A02-4BDB-93F3-F327244C1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="" xmlns:a16="http://schemas.microsoft.com/office/drawing/2014/main" id="{C8E961D9-4421-40C4-A596-2AABB1C0B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="" xmlns:a16="http://schemas.microsoft.com/office/drawing/2014/main" id="{ED58F46C-ABE8-4194-87CD-0F9606E65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2048722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microsoft.com/office/2007/relationships/hdphoto" Target="../media/hdphoto2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="" xmlns:a16="http://schemas.microsoft.com/office/drawing/2014/main" id="{C4E9B60D-3E52-4DBB-B98D-4C6B98897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="" xmlns:a16="http://schemas.microsoft.com/office/drawing/2014/main" id="{9759CCF8-6F9B-41FF-844C-0B1805D5B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232FFE9E-68EF-4F77-B3F4-E4BF990B53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E5F1484D-E4E5-4D1B-AF95-8FA051A7CB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v-LV" dirty="0"/>
              <a:t>E-</a:t>
            </a:r>
            <a:r>
              <a:rPr lang="lv-LV" dirty="0" err="1"/>
              <a:t>TAP</a:t>
            </a:r>
            <a:endParaRPr lang="lv-LV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144A657D-ADBA-4BF6-8E6E-4FE0C2F253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  <p:pic>
        <p:nvPicPr>
          <p:cNvPr id="9" name="Attēls 8">
            <a:extLst>
              <a:ext uri="{FF2B5EF4-FFF2-40B4-BE49-F238E27FC236}">
                <a16:creationId xmlns="" xmlns:a16="http://schemas.microsoft.com/office/drawing/2014/main" id="{B13E43D7-9C42-45AE-BF03-91C4B7A7877F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152405" y="5924237"/>
            <a:ext cx="2105522" cy="743831"/>
          </a:xfrm>
          <a:prstGeom prst="rect">
            <a:avLst/>
          </a:prstGeom>
        </p:spPr>
      </p:pic>
      <p:pic>
        <p:nvPicPr>
          <p:cNvPr id="10" name="Attēls 7">
            <a:extLst>
              <a:ext uri="{FF2B5EF4-FFF2-40B4-BE49-F238E27FC236}">
                <a16:creationId xmlns:lc="http://schemas.openxmlformats.org/drawingml/2006/lockedCanvas" xmlns="" xmlns:a16="http://schemas.microsoft.com/office/drawing/2014/main" id="{AB3E88F5-45B7-4538-93B5-2715D014B94A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BEBA8EAE-BF5A-486C-A8C5-ECC9F3942E4B}">
                <a14:imgProps xmlns:lc="http://schemas.openxmlformats.org/drawingml/2006/lockedCanvas" xmlns="" xmlns:a14="http://schemas.microsoft.com/office/drawing/2010/main">
                  <a14:imgLayer r:embed="rId18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649578" y="6140467"/>
            <a:ext cx="1542422" cy="7132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 descr="E-tap_main.png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>
            <a:off x="10322011" y="4239"/>
            <a:ext cx="1869989" cy="7829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51308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8" Type="http://schemas.microsoft.com/office/2007/relationships/hdphoto" Target="../media/hdphoto2.wdp"/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1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akse.lv/" TargetMode="External"/><Relationship Id="rId7" Type="http://schemas.openxmlformats.org/officeDocument/2006/relationships/hyperlink" Target="http://www.aic.lv/regdip/" TargetMode="External"/><Relationship Id="rId2" Type="http://schemas.openxmlformats.org/officeDocument/2006/relationships/hyperlink" Target="http://www.profesijupasaule.l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iaa.gov.lv/library/files/original/92892_Spele_iepazisiti_profesijas.pdf" TargetMode="External"/><Relationship Id="rId5" Type="http://schemas.openxmlformats.org/officeDocument/2006/relationships/hyperlink" Target="https://www.viaa.gov.lv/files/news/732/infografika01_ka_iepazit_profesiju_150x297mm_screen.pdf" TargetMode="External"/><Relationship Id="rId4" Type="http://schemas.openxmlformats.org/officeDocument/2006/relationships/hyperlink" Target="https://mysalary.lv/karjera/latvijas-profesijas-un-atalgojum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anuels.fernandezs@lu.lv" TargetMode="External"/><Relationship Id="rId2" Type="http://schemas.openxmlformats.org/officeDocument/2006/relationships/hyperlink" Target="http://www.arete.lu.lv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06DA9DF9-31F7-4056-B42E-878CC92417B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45F9EF60-A8E6-425F-870C-F44EC6141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643467"/>
            <a:ext cx="4620584" cy="45671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400" dirty="0"/>
              <a:t>2. </a:t>
            </a:r>
            <a:r>
              <a:rPr lang="en-US" sz="4400" dirty="0" err="1"/>
              <a:t>klase</a:t>
            </a:r>
            <a:r>
              <a:rPr lang="en-US" sz="4400" dirty="0"/>
              <a:t> </a:t>
            </a:r>
            <a:br>
              <a:rPr lang="en-US" sz="4400" dirty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err="1"/>
              <a:t>Tēma</a:t>
            </a:r>
            <a:r>
              <a:rPr lang="en-US" sz="4400" dirty="0"/>
              <a:t>: </a:t>
            </a:r>
            <a:r>
              <a:rPr lang="en-US" sz="4400" dirty="0" err="1"/>
              <a:t>Karjera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3. </a:t>
            </a:r>
            <a:r>
              <a:rPr lang="en-US" sz="4400" dirty="0" err="1"/>
              <a:t>nodarbība</a:t>
            </a:r>
            <a:r>
              <a:rPr lang="en-US" sz="4400" dirty="0"/>
              <a:t>: </a:t>
            </a:r>
            <a:r>
              <a:rPr lang="en-US" sz="4400" b="1" dirty="0" err="1"/>
              <a:t>Kādu</a:t>
            </a:r>
            <a:r>
              <a:rPr lang="en-US" sz="4400" b="1" dirty="0"/>
              <a:t> </a:t>
            </a:r>
            <a:r>
              <a:rPr lang="en-US" sz="4400" b="1" dirty="0" err="1"/>
              <a:t>darbu</a:t>
            </a:r>
            <a:r>
              <a:rPr lang="en-US" sz="4400" b="1" dirty="0"/>
              <a:t> es</a:t>
            </a:r>
            <a:br>
              <a:rPr lang="en-US" sz="4400" b="1" dirty="0"/>
            </a:br>
            <a:r>
              <a:rPr lang="en-US" sz="4400" b="1" dirty="0" err="1"/>
              <a:t>varētu</a:t>
            </a:r>
            <a:r>
              <a:rPr lang="en-US" sz="4400" b="1" dirty="0"/>
              <a:t> </a:t>
            </a:r>
            <a:r>
              <a:rPr lang="en-US" sz="4400" b="1" dirty="0" err="1"/>
              <a:t>strādāt</a:t>
            </a:r>
            <a:r>
              <a:rPr lang="en-US" sz="4400" b="1" dirty="0"/>
              <a:t>?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="" xmlns:a16="http://schemas.microsoft.com/office/drawing/2014/main" id="{A3FF2741-A011-4065-B2FC-71ADEEAF6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5277684"/>
            <a:ext cx="4620584" cy="775494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/>
              <a:t>Tikumiskās audzināšanas programma «e-TAP»</a:t>
            </a:r>
          </a:p>
        </p:txBody>
      </p:sp>
      <p:pic>
        <p:nvPicPr>
          <p:cNvPr id="4" name="Attēls 3">
            <a:extLst>
              <a:ext uri="{FF2B5EF4-FFF2-40B4-BE49-F238E27FC236}">
                <a16:creationId xmlns="" xmlns:a16="http://schemas.microsoft.com/office/drawing/2014/main" id="{7DB8751A-3569-46E7-8887-3DA32705A44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22467" r="27104" b="-1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pic>
        <p:nvPicPr>
          <p:cNvPr id="6" name="Attēls 7">
            <a:extLst>
              <a:ext uri="{FF2B5EF4-FFF2-40B4-BE49-F238E27FC236}">
                <a16:creationId xmlns:lc="http://schemas.openxmlformats.org/drawingml/2006/lockedCanvas" xmlns="" xmlns:a16="http://schemas.microsoft.com/office/drawing/2014/main" id="{AB3E88F5-45B7-4538-93B5-2715D014B9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lc="http://schemas.openxmlformats.org/drawingml/2006/lockedCanvas" xmlns="" xmlns:a14="http://schemas.microsoft.com/office/drawing/2010/main">
                  <a14:imgLayer r:embed="rId18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649578" y="6140467"/>
            <a:ext cx="1542422" cy="7132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E-tap_main.pn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10322011" y="4239"/>
            <a:ext cx="1869989" cy="7829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92969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5857" y="2018505"/>
            <a:ext cx="6877111" cy="397031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lv-LV" sz="2800" dirty="0"/>
              <a:t>Strādājiet pāros – uz lapas uzrakstiet alfabētu, atstājot pie katra burta brīvu vietu!</a:t>
            </a:r>
          </a:p>
          <a:p>
            <a:endParaRPr lang="lv-LV" sz="2800" dirty="0"/>
          </a:p>
          <a:p>
            <a:r>
              <a:rPr lang="lv-LV" sz="2800" dirty="0"/>
              <a:t>Jums ir 5 minūtes, kuru laikā pie katra burta pierakstīt profesiju vai darbu, ko vari iedomāties!</a:t>
            </a:r>
            <a:endParaRPr lang="lv-LV" sz="2800" dirty="0">
              <a:cs typeface="Calibri"/>
            </a:endParaRPr>
          </a:p>
          <a:p>
            <a:endParaRPr lang="lv-LV" sz="2800" dirty="0"/>
          </a:p>
          <a:p>
            <a:r>
              <a:rPr lang="lv-LV" sz="2800" dirty="0"/>
              <a:t>Kā mēs varam atrast informāciju par brīvajām darba vietām? </a:t>
            </a:r>
          </a:p>
        </p:txBody>
      </p:sp>
      <p:pic>
        <p:nvPicPr>
          <p:cNvPr id="2" name="Picture 2" descr="Kā vieglāk apgūt latviešu alfabētu? – Mammafe.lv">
            <a:extLst>
              <a:ext uri="{FF2B5EF4-FFF2-40B4-BE49-F238E27FC236}">
                <a16:creationId xmlns="" xmlns:a16="http://schemas.microsoft.com/office/drawing/2014/main" id="{705FE913-80FD-4150-A187-BB9F12E5ED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6068" y="1659515"/>
            <a:ext cx="4041282" cy="30704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470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83495" y="3829273"/>
            <a:ext cx="6597094" cy="2387600"/>
          </a:xfrm>
        </p:spPr>
        <p:txBody>
          <a:bodyPr>
            <a:noAutofit/>
          </a:bodyPr>
          <a:lstStyle/>
          <a:p>
            <a:pPr algn="l"/>
            <a:r>
              <a:rPr lang="lv-LV" sz="3600" dirty="0"/>
              <a:t>Kā izvēlēties darbu, ko vēlamies darīt? </a:t>
            </a:r>
            <a:br>
              <a:rPr lang="lv-LV" sz="3600" dirty="0"/>
            </a:br>
            <a:r>
              <a:rPr lang="lv-LV" sz="3600" dirty="0"/>
              <a:t/>
            </a:r>
            <a:br>
              <a:rPr lang="lv-LV" sz="3600" dirty="0"/>
            </a:br>
            <a:r>
              <a:rPr lang="lv-LV" sz="3600" dirty="0"/>
              <a:t>Pieraksti 3 lietas, kas, tavuprāt, ir svarīgas darbā (piemēram, palīdzēt cilvēkiem, nauda, darbs ar cilvēkiem, radošums, iespēja izmantot noteiktas prasmes)!</a:t>
            </a:r>
            <a:br>
              <a:rPr lang="lv-LV" sz="3600" dirty="0"/>
            </a:br>
            <a:endParaRPr lang="lv-LV" sz="3600" dirty="0"/>
          </a:p>
        </p:txBody>
      </p:sp>
      <p:pic>
        <p:nvPicPr>
          <p:cNvPr id="2050" name="Picture 2" descr="Image result for penci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098" y="2235081"/>
            <a:ext cx="4377718" cy="318296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670184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1E3583AC-F040-4B96-B13E-27174238C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Citi resursi…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="" xmlns:a16="http://schemas.microsoft.com/office/drawing/2014/main" id="{229B418A-4906-473A-88FE-FA70F4CB5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>
                <a:hlinkClick r:id="rId2"/>
              </a:rPr>
              <a:t>http://www.profesijupasaule.lv</a:t>
            </a:r>
            <a:endParaRPr lang="lv-LV" dirty="0"/>
          </a:p>
          <a:p>
            <a:r>
              <a:rPr lang="lv-LV" dirty="0">
                <a:hlinkClick r:id="rId3"/>
              </a:rPr>
              <a:t>www.prakse.lv</a:t>
            </a:r>
            <a:endParaRPr lang="lv-LV" dirty="0"/>
          </a:p>
          <a:p>
            <a:r>
              <a:rPr lang="lv-LV" dirty="0">
                <a:hlinkClick r:id="rId4"/>
              </a:rPr>
              <a:t>https://mysalary.lv/karjera/latvijas-profesijas-un-atalgojums</a:t>
            </a:r>
            <a:endParaRPr lang="lv-LV" dirty="0"/>
          </a:p>
          <a:p>
            <a:r>
              <a:rPr lang="lv-LV" dirty="0">
                <a:hlinkClick r:id="rId5"/>
              </a:rPr>
              <a:t>https://www.viaa.gov.lv/files/news/732/infografika01_ka_iepazit_profesiju_150x297mm_screen.pdf</a:t>
            </a:r>
            <a:endParaRPr lang="lv-LV" dirty="0"/>
          </a:p>
          <a:p>
            <a:r>
              <a:rPr lang="lv-LV" dirty="0">
                <a:hlinkClick r:id="rId6"/>
              </a:rPr>
              <a:t>https://viaa.gov.lv/library/files/original/92892_Spele_iepazisiti_profesijas.pdf</a:t>
            </a:r>
            <a:endParaRPr lang="lv-LV" dirty="0"/>
          </a:p>
          <a:p>
            <a:r>
              <a:rPr lang="lv-LV" dirty="0">
                <a:hlinkClick r:id="rId7"/>
              </a:rPr>
              <a:t>http://www.aic.lv/regdip/</a:t>
            </a:r>
            <a:r>
              <a:rPr lang="lv-LV" dirty="0"/>
              <a:t/>
            </a:r>
            <a:br>
              <a:rPr lang="lv-LV" dirty="0"/>
            </a:br>
            <a:endParaRPr lang="lv-LV" dirty="0"/>
          </a:p>
        </p:txBody>
      </p:sp>
    </p:spTree>
    <p:extLst>
      <p:ext uri="{BB962C8B-B14F-4D97-AF65-F5344CB8AC3E}">
        <p14:creationId xmlns="" xmlns:p14="http://schemas.microsoft.com/office/powerpoint/2010/main" val="2718661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78039" y="1146147"/>
            <a:ext cx="946223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400" dirty="0"/>
              <a:t>Izmantojot iegūto informāciju, izveido profilu darbam, kas tev interesē, ietverot:</a:t>
            </a:r>
          </a:p>
          <a:p>
            <a:endParaRPr lang="lv-LV" sz="2400" dirty="0"/>
          </a:p>
          <a:p>
            <a:pPr marL="457200" indent="-457200">
              <a:buFont typeface="Arial" pitchFamily="34" charset="0"/>
              <a:buChar char="•"/>
            </a:pPr>
            <a:r>
              <a:rPr lang="lv-LV" sz="2400" dirty="0"/>
              <a:t>darba nosaukumu, </a:t>
            </a:r>
          </a:p>
          <a:p>
            <a:pPr marL="457200" indent="-457200">
              <a:buFont typeface="Arial" pitchFamily="34" charset="0"/>
              <a:buChar char="•"/>
            </a:pPr>
            <a:endParaRPr lang="lv-LV" sz="2400" dirty="0"/>
          </a:p>
          <a:p>
            <a:pPr marL="457200" indent="-457200">
              <a:buFont typeface="Arial" pitchFamily="34" charset="0"/>
              <a:buChar char="•"/>
            </a:pPr>
            <a:r>
              <a:rPr lang="lv-LV" sz="2400" dirty="0"/>
              <a:t>kas šajā darbā jādara, </a:t>
            </a:r>
          </a:p>
          <a:p>
            <a:pPr marL="457200" indent="-457200">
              <a:buFont typeface="Arial" pitchFamily="34" charset="0"/>
              <a:buChar char="•"/>
            </a:pPr>
            <a:endParaRPr lang="lv-LV" sz="2400" dirty="0"/>
          </a:p>
          <a:p>
            <a:pPr marL="457200" indent="-457200">
              <a:buFont typeface="Arial" pitchFamily="34" charset="0"/>
              <a:buChar char="•"/>
            </a:pPr>
            <a:r>
              <a:rPr lang="lv-LV" sz="2400" dirty="0"/>
              <a:t>vajadzīgās kvalifikācijas, </a:t>
            </a:r>
          </a:p>
          <a:p>
            <a:pPr marL="457200" indent="-457200">
              <a:buFont typeface="Arial" pitchFamily="34" charset="0"/>
              <a:buChar char="•"/>
            </a:pPr>
            <a:endParaRPr lang="lv-LV" sz="2400" dirty="0"/>
          </a:p>
          <a:p>
            <a:pPr marL="457200" indent="-457200">
              <a:buFont typeface="Arial" pitchFamily="34" charset="0"/>
              <a:buChar char="•"/>
            </a:pPr>
            <a:r>
              <a:rPr lang="lv-LV" sz="2400" dirty="0"/>
              <a:t>noderīgas intereses,</a:t>
            </a:r>
          </a:p>
          <a:p>
            <a:pPr marL="457200" indent="-457200">
              <a:buFont typeface="Arial" pitchFamily="34" charset="0"/>
              <a:buChar char="•"/>
            </a:pPr>
            <a:endParaRPr lang="lv-LV" sz="2400" dirty="0"/>
          </a:p>
          <a:p>
            <a:pPr marL="457200" indent="-457200">
              <a:buFont typeface="Arial" pitchFamily="34" charset="0"/>
              <a:buChar char="•"/>
            </a:pPr>
            <a:r>
              <a:rPr lang="lv-LV" sz="2400" dirty="0"/>
              <a:t>vajadzīgas rakstura īpašības.</a:t>
            </a:r>
          </a:p>
        </p:txBody>
      </p:sp>
    </p:spTree>
    <p:extLst>
      <p:ext uri="{BB962C8B-B14F-4D97-AF65-F5344CB8AC3E}">
        <p14:creationId xmlns="" xmlns:p14="http://schemas.microsoft.com/office/powerpoint/2010/main" val="202603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410" y="1987525"/>
            <a:ext cx="2091109" cy="237764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55519" y="2160906"/>
            <a:ext cx="8032005" cy="224676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lv-LV" sz="2800" dirty="0"/>
              <a:t>Uzzīmē sevi pēc 20 gadiem, darot savu sapņu darbu!</a:t>
            </a:r>
          </a:p>
          <a:p>
            <a:pPr algn="ctr"/>
            <a:endParaRPr lang="lv-LV" sz="2800" dirty="0"/>
          </a:p>
          <a:p>
            <a:pPr algn="ctr"/>
            <a:r>
              <a:rPr lang="lv-LV" sz="2800" dirty="0"/>
              <a:t>Uzraksti īsu aprakstu, kas šis ir par darbu, kāpēc tu to vēlētos darīt un kādas prasmes, intereses, tikumus tev vajadzēs!</a:t>
            </a:r>
            <a:endParaRPr lang="lv-LV" sz="2800" dirty="0">
              <a:cs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3794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>
            <a:extLst>
              <a:ext uri="{FF2B5EF4-FFF2-40B4-BE49-F238E27FC236}">
                <a16:creationId xmlns:a16="http://schemas.microsoft.com/office/drawing/2014/main" xmlns="" id="{13A6F55A-93F3-44E7-9339-69136DD5BF5A}"/>
              </a:ext>
            </a:extLst>
          </p:cNvPr>
          <p:cNvSpPr txBox="1">
            <a:spLocks/>
          </p:cNvSpPr>
          <p:nvPr/>
        </p:nvSpPr>
        <p:spPr>
          <a:xfrm>
            <a:off x="766173" y="1494672"/>
            <a:ext cx="10515600" cy="17670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dirty="0"/>
              <a:t>Tikumiskās audzināšanas programma «e-TAP»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xmlns="" id="{978E98D7-0704-4C63-A129-5D9F78E2784A}"/>
              </a:ext>
            </a:extLst>
          </p:cNvPr>
          <p:cNvSpPr txBox="1">
            <a:spLocks/>
          </p:cNvSpPr>
          <p:nvPr/>
        </p:nvSpPr>
        <p:spPr>
          <a:xfrm>
            <a:off x="910227" y="2637223"/>
            <a:ext cx="10515600" cy="252562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lv-LV" dirty="0"/>
              <a:t>Resursi pieejami: </a:t>
            </a:r>
            <a:r>
              <a:rPr lang="lv-LV" dirty="0">
                <a:hlinkClick r:id="rId2"/>
              </a:rPr>
              <a:t>www.arete.lu.lv</a:t>
            </a:r>
            <a:endParaRPr lang="lv-LV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lv-LV" sz="1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lv-LV" sz="1600" dirty="0"/>
              <a:t>Programmas administrators: Dr. Manuels </a:t>
            </a:r>
            <a:r>
              <a:rPr lang="lv-LV" sz="1600" dirty="0" err="1"/>
              <a:t>Fernandezs</a:t>
            </a:r>
            <a:r>
              <a:rPr lang="lv-LV" sz="1600" dirty="0"/>
              <a:t>. </a:t>
            </a:r>
            <a:r>
              <a:rPr lang="lv-LV" sz="1600" dirty="0">
                <a:hlinkClick r:id="rId3"/>
              </a:rPr>
              <a:t>manuels.fernandezs@lu.lv</a:t>
            </a:r>
            <a:r>
              <a:rPr lang="lv-LV" sz="1600" dirty="0"/>
              <a:t>, +371 26253625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lv-LV" sz="1600" dirty="0"/>
              <a:t>Latvijas Universitātes Pedagoģijas, psiholoģijas un mākslas fakultātes Pedagoģijas zinātniskā institūta vadošais pētnieks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lv-LV" sz="1600" dirty="0"/>
              <a:t>Imantas 7. līnija 1, 223. telpa, Rīga, LV-1083, Latvija</a:t>
            </a:r>
          </a:p>
          <a:p>
            <a:pPr marL="0" indent="0">
              <a:buNone/>
            </a:pPr>
            <a:r>
              <a:rPr lang="lv-LV" sz="1200" i="1" dirty="0"/>
              <a:t>"Digitālas mācību programmas piemērotības un </a:t>
            </a:r>
            <a:r>
              <a:rPr lang="lv-LV" sz="1200" i="1" dirty="0" err="1"/>
              <a:t>īstenojamības</a:t>
            </a:r>
            <a:r>
              <a:rPr lang="lv-LV" sz="1200" i="1" dirty="0"/>
              <a:t> izpēte jauniešu tikumiskajai audzināšanai Latvijas izglītības iestādēs (no 5 līdz 15 gadu vecumā)" (01.12.2020-31.12.2021). </a:t>
            </a:r>
            <a:r>
              <a:rPr lang="lv-LV" sz="1200" dirty="0"/>
              <a:t>Projekta Nr. lzp-2020/2-0277; LU reģistrācijas </a:t>
            </a:r>
            <a:r>
              <a:rPr lang="lv-LV" sz="1200" dirty="0" err="1"/>
              <a:t>Nr</a:t>
            </a:r>
            <a:r>
              <a:rPr lang="lv-LV" sz="1200" dirty="0"/>
              <a:t>: LZP2020/95</a:t>
            </a:r>
            <a:endParaRPr lang="lv-LV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CB591748CD0A439CF06DA0AEB62A91" ma:contentTypeVersion="10" ma:contentTypeDescription="Create a new document." ma:contentTypeScope="" ma:versionID="1a39272c8cb3131bcb089328dd00b9a7">
  <xsd:schema xmlns:xsd="http://www.w3.org/2001/XMLSchema" xmlns:xs="http://www.w3.org/2001/XMLSchema" xmlns:p="http://schemas.microsoft.com/office/2006/metadata/properties" xmlns:ns2="bcd8bb90-b1cb-4fe5-8892-66ea2dba031d" targetNamespace="http://schemas.microsoft.com/office/2006/metadata/properties" ma:root="true" ma:fieldsID="cdbfa7f0a99ab17c0b3637ecfca3044c" ns2:_="">
    <xsd:import namespace="bcd8bb90-b1cb-4fe5-8892-66ea2dba03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d8bb90-b1cb-4fe5-8892-66ea2dba03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D34A1D4-5B4B-4992-85D2-DA829109BEF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B7CD95D-6687-4501-99FD-40D75BF6B19A}">
  <ds:schemaRefs>
    <ds:schemaRef ds:uri="http://purl.org/dc/elements/1.1/"/>
    <ds:schemaRef ds:uri="http://schemas.microsoft.com/office/infopath/2007/PartnerControls"/>
    <ds:schemaRef ds:uri="http://purl.org/dc/dcmitype/"/>
    <ds:schemaRef ds:uri="http://www.w3.org/XML/1998/namespace"/>
    <ds:schemaRef ds:uri="bcd8bb90-b1cb-4fe5-8892-66ea2dba031d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169B130A-5CC9-44A9-BD8F-2519668B66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d8bb90-b1cb-4fe5-8892-66ea2dba03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1228</TotalTime>
  <Words>177</Words>
  <Application>Microsoft Office PowerPoint</Application>
  <PresentationFormat>Custom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dizains</vt:lpstr>
      <vt:lpstr>2. klase   Tēma: Karjera  3. nodarbība: Kādu darbu es varētu strādāt?</vt:lpstr>
      <vt:lpstr>Slide 2</vt:lpstr>
      <vt:lpstr>Kā izvēlēties darbu, ko vēlamies darīt?   Pieraksti 3 lietas, kas, tavuprāt, ir svarīgas darbā (piemēram, palīdzēt cilvēkiem, nauda, darbs ar cilvēkiem, radošums, iespēja izmantot noteiktas prasmes)! </vt:lpstr>
      <vt:lpstr>Citi resursi…</vt:lpstr>
      <vt:lpstr>Slide 5</vt:lpstr>
      <vt:lpstr>Slide 6</vt:lpstr>
      <vt:lpstr>Slide 7</vt:lpstr>
    </vt:vector>
  </TitlesOfParts>
  <Company>UoB IT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screen time?</dc:title>
  <dc:creator>Rachael Hunter (School of Education)</dc:creator>
  <cp:lastModifiedBy>Arturs</cp:lastModifiedBy>
  <cp:revision>120</cp:revision>
  <dcterms:created xsi:type="dcterms:W3CDTF">2019-06-13T10:46:31Z</dcterms:created>
  <dcterms:modified xsi:type="dcterms:W3CDTF">2021-10-15T12:35:56Z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0x010100E0CB591748CD0A439CF06DA0AEB62A91</vt:lpwstr>
  </property>
</Properties>
</file>