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Default Extension="wdp" ContentType="image/vnd.ms-photo"/>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318" r:id="rId5"/>
    <p:sldId id="313" r:id="rId6"/>
    <p:sldId id="312" r:id="rId7"/>
    <p:sldId id="314" r:id="rId8"/>
    <p:sldId id="315" r:id="rId9"/>
    <p:sldId id="316" r:id="rId10"/>
    <p:sldId id="32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6F5EA7-EF50-41CB-A439-6591A313C9E2}" v="1" dt="2021-08-29T12:42:15.898"/>
    <p1510:client id="{68820551-FD67-4410-93D9-B6FFBCFD0FD2}" v="2" dt="2021-08-29T21:31:20.553"/>
    <p1510:client id="{99B3AAE4-BD4F-495B-B8B1-CBC1BEF9FC68}" v="36" dt="2021-09-19T15:29:09.745"/>
    <p1510:client id="{9F22647E-41A4-4991-912C-1F42C1DCA86D}" v="2" dt="2021-08-29T21:22:15.424"/>
    <p1510:client id="{A773D8DA-420B-4EC8-BE95-EFD763DC9065}" v="126" dt="2021-08-29T20:41:13.195"/>
    <p1510:client id="{AF6D5BF6-0959-4B7A-AAD6-416E46CF27F4}" v="108" dt="2021-08-29T21:34:57.668"/>
    <p1510:client id="{CF942898-A99C-45C1-BA76-631F086FF4F4}" v="3" dt="2021-08-29T21:16:11.696"/>
    <p1510:client id="{E4F4B7CA-FEEF-4DA7-963B-76AD21DD7088}" v="2" dt="2021-08-29T21:29:36.306"/>
    <p1510:client id="{F4F0E70A-11F5-40EF-B265-76140FB6C839}" v="36" dt="2021-08-29T21:38:47.4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1" d="100"/>
          <a:sy n="111" d="100"/>
        </p:scale>
        <p:origin x="-516"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āra Pīgozne" userId="S::zk90288@edu.lu.lv::ad89aba9-24bc-4cb4-917b-1f533accc3f4" providerId="AD" clId="Web-{CF942898-A99C-45C1-BA76-631F086FF4F4}"/>
    <pc:docChg chg="addSld delSld">
      <pc:chgData name="Tamāra Pīgozne" userId="S::zk90288@edu.lu.lv::ad89aba9-24bc-4cb4-917b-1f533accc3f4" providerId="AD" clId="Web-{CF942898-A99C-45C1-BA76-631F086FF4F4}" dt="2021-08-29T21:16:11.696" v="2"/>
      <pc:docMkLst>
        <pc:docMk/>
      </pc:docMkLst>
      <pc:sldChg chg="del">
        <pc:chgData name="Tamāra Pīgozne" userId="S::zk90288@edu.lu.lv::ad89aba9-24bc-4cb4-917b-1f533accc3f4" providerId="AD" clId="Web-{CF942898-A99C-45C1-BA76-631F086FF4F4}" dt="2021-08-29T21:16:11.696" v="2"/>
        <pc:sldMkLst>
          <pc:docMk/>
          <pc:sldMk cId="0" sldId="262"/>
        </pc:sldMkLst>
      </pc:sldChg>
      <pc:sldChg chg="del">
        <pc:chgData name="Tamāra Pīgozne" userId="S::zk90288@edu.lu.lv::ad89aba9-24bc-4cb4-917b-1f533accc3f4" providerId="AD" clId="Web-{CF942898-A99C-45C1-BA76-631F086FF4F4}" dt="2021-08-29T21:15:58.726" v="0"/>
        <pc:sldMkLst>
          <pc:docMk/>
          <pc:sldMk cId="2057272332" sldId="311"/>
        </pc:sldMkLst>
      </pc:sldChg>
      <pc:sldChg chg="add">
        <pc:chgData name="Tamāra Pīgozne" userId="S::zk90288@edu.lu.lv::ad89aba9-24bc-4cb4-917b-1f533accc3f4" providerId="AD" clId="Web-{CF942898-A99C-45C1-BA76-631F086FF4F4}" dt="2021-08-29T21:16:07.648" v="1"/>
        <pc:sldMkLst>
          <pc:docMk/>
          <pc:sldMk cId="1256803905" sldId="319"/>
        </pc:sldMkLst>
      </pc:sldChg>
    </pc:docChg>
  </pc:docChgLst>
  <pc:docChgLst>
    <pc:chgData name="Tamāra Pīgozne" userId="S::zk90288@edu.lu.lv::ad89aba9-24bc-4cb4-917b-1f533accc3f4" providerId="AD" clId="Web-{AF6D5BF6-0959-4B7A-AAD6-416E46CF27F4}"/>
    <pc:docChg chg="modSld">
      <pc:chgData name="Tamāra Pīgozne" userId="S::zk90288@edu.lu.lv::ad89aba9-24bc-4cb4-917b-1f533accc3f4" providerId="AD" clId="Web-{AF6D5BF6-0959-4B7A-AAD6-416E46CF27F4}" dt="2021-08-29T21:34:57.246" v="50" actId="20577"/>
      <pc:docMkLst>
        <pc:docMk/>
      </pc:docMkLst>
      <pc:sldChg chg="modSp">
        <pc:chgData name="Tamāra Pīgozne" userId="S::zk90288@edu.lu.lv::ad89aba9-24bc-4cb4-917b-1f533accc3f4" providerId="AD" clId="Web-{AF6D5BF6-0959-4B7A-AAD6-416E46CF27F4}" dt="2021-08-29T21:34:57.246" v="50" actId="20577"/>
        <pc:sldMkLst>
          <pc:docMk/>
          <pc:sldMk cId="4077185500" sldId="314"/>
        </pc:sldMkLst>
        <pc:spChg chg="mod">
          <ac:chgData name="Tamāra Pīgozne" userId="S::zk90288@edu.lu.lv::ad89aba9-24bc-4cb4-917b-1f533accc3f4" providerId="AD" clId="Web-{AF6D5BF6-0959-4B7A-AAD6-416E46CF27F4}" dt="2021-08-29T21:34:18.979" v="6" actId="20577"/>
          <ac:spMkLst>
            <pc:docMk/>
            <pc:sldMk cId="4077185500" sldId="314"/>
            <ac:spMk id="8" creationId="{00000000-0000-0000-0000-000000000000}"/>
          </ac:spMkLst>
        </pc:spChg>
        <pc:spChg chg="mod">
          <ac:chgData name="Tamāra Pīgozne" userId="S::zk90288@edu.lu.lv::ad89aba9-24bc-4cb4-917b-1f533accc3f4" providerId="AD" clId="Web-{AF6D5BF6-0959-4B7A-AAD6-416E46CF27F4}" dt="2021-08-29T21:34:22.573" v="16" actId="20577"/>
          <ac:spMkLst>
            <pc:docMk/>
            <pc:sldMk cId="4077185500" sldId="314"/>
            <ac:spMk id="9" creationId="{00000000-0000-0000-0000-000000000000}"/>
          </ac:spMkLst>
        </pc:spChg>
        <pc:spChg chg="mod">
          <ac:chgData name="Tamāra Pīgozne" userId="S::zk90288@edu.lu.lv::ad89aba9-24bc-4cb4-917b-1f533accc3f4" providerId="AD" clId="Web-{AF6D5BF6-0959-4B7A-AAD6-416E46CF27F4}" dt="2021-08-29T21:34:57.246" v="50" actId="20577"/>
          <ac:spMkLst>
            <pc:docMk/>
            <pc:sldMk cId="4077185500" sldId="314"/>
            <ac:spMk id="12" creationId="{00000000-0000-0000-0000-000000000000}"/>
          </ac:spMkLst>
        </pc:spChg>
        <pc:spChg chg="mod">
          <ac:chgData name="Tamāra Pīgozne" userId="S::zk90288@edu.lu.lv::ad89aba9-24bc-4cb4-917b-1f533accc3f4" providerId="AD" clId="Web-{AF6D5BF6-0959-4B7A-AAD6-416E46CF27F4}" dt="2021-08-29T21:34:48.386" v="39" actId="20577"/>
          <ac:spMkLst>
            <pc:docMk/>
            <pc:sldMk cId="4077185500" sldId="314"/>
            <ac:spMk id="13" creationId="{00000000-0000-0000-0000-000000000000}"/>
          </ac:spMkLst>
        </pc:spChg>
      </pc:sldChg>
    </pc:docChg>
  </pc:docChgLst>
  <pc:docChgLst>
    <pc:chgData name="Tamāra Pīgozne" userId="S::zk90288@edu.lu.lv::ad89aba9-24bc-4cb4-917b-1f533accc3f4" providerId="AD" clId="Web-{9F22647E-41A4-4991-912C-1F42C1DCA86D}"/>
    <pc:docChg chg="addSld delSld">
      <pc:chgData name="Tamāra Pīgozne" userId="S::zk90288@edu.lu.lv::ad89aba9-24bc-4cb4-917b-1f533accc3f4" providerId="AD" clId="Web-{9F22647E-41A4-4991-912C-1F42C1DCA86D}" dt="2021-08-29T21:22:15.424" v="1"/>
      <pc:docMkLst>
        <pc:docMk/>
      </pc:docMkLst>
      <pc:sldChg chg="del">
        <pc:chgData name="Tamāra Pīgozne" userId="S::zk90288@edu.lu.lv::ad89aba9-24bc-4cb4-917b-1f533accc3f4" providerId="AD" clId="Web-{9F22647E-41A4-4991-912C-1F42C1DCA86D}" dt="2021-08-29T21:22:15.424" v="1"/>
        <pc:sldMkLst>
          <pc:docMk/>
          <pc:sldMk cId="1256803905" sldId="319"/>
        </pc:sldMkLst>
      </pc:sldChg>
      <pc:sldChg chg="add">
        <pc:chgData name="Tamāra Pīgozne" userId="S::zk90288@edu.lu.lv::ad89aba9-24bc-4cb4-917b-1f533accc3f4" providerId="AD" clId="Web-{9F22647E-41A4-4991-912C-1F42C1DCA86D}" dt="2021-08-29T21:22:09.721" v="0"/>
        <pc:sldMkLst>
          <pc:docMk/>
          <pc:sldMk cId="3330496345" sldId="320"/>
        </pc:sldMkLst>
      </pc:sldChg>
    </pc:docChg>
  </pc:docChgLst>
  <pc:docChgLst>
    <pc:chgData name="Tamāra Pīgozne" userId="S::zk90288@edu.lu.lv::ad89aba9-24bc-4cb4-917b-1f533accc3f4" providerId="AD" clId="Web-{68820551-FD67-4410-93D9-B6FFBCFD0FD2}"/>
    <pc:docChg chg="addSld delSld">
      <pc:chgData name="Tamāra Pīgozne" userId="S::zk90288@edu.lu.lv::ad89aba9-24bc-4cb4-917b-1f533accc3f4" providerId="AD" clId="Web-{68820551-FD67-4410-93D9-B6FFBCFD0FD2}" dt="2021-08-29T21:31:20.553" v="1"/>
      <pc:docMkLst>
        <pc:docMk/>
      </pc:docMkLst>
      <pc:sldChg chg="add del">
        <pc:chgData name="Tamāra Pīgozne" userId="S::zk90288@edu.lu.lv::ad89aba9-24bc-4cb4-917b-1f533accc3f4" providerId="AD" clId="Web-{68820551-FD67-4410-93D9-B6FFBCFD0FD2}" dt="2021-08-29T21:31:20.553" v="1"/>
        <pc:sldMkLst>
          <pc:docMk/>
          <pc:sldMk cId="3534711760" sldId="321"/>
        </pc:sldMkLst>
      </pc:sldChg>
    </pc:docChg>
  </pc:docChgLst>
  <pc:docChgLst>
    <pc:chgData name="Tamāra Pīgozne" userId="S::zk90288@edu.lu.lv::ad89aba9-24bc-4cb4-917b-1f533accc3f4" providerId="AD" clId="Web-{A773D8DA-420B-4EC8-BE95-EFD763DC9065}"/>
    <pc:docChg chg="addSld modSld">
      <pc:chgData name="Tamāra Pīgozne" userId="S::zk90288@edu.lu.lv::ad89aba9-24bc-4cb4-917b-1f533accc3f4" providerId="AD" clId="Web-{A773D8DA-420B-4EC8-BE95-EFD763DC9065}" dt="2021-08-29T20:41:11.773" v="61" actId="20577"/>
      <pc:docMkLst>
        <pc:docMk/>
      </pc:docMkLst>
      <pc:sldChg chg="modSp add">
        <pc:chgData name="Tamāra Pīgozne" userId="S::zk90288@edu.lu.lv::ad89aba9-24bc-4cb4-917b-1f533accc3f4" providerId="AD" clId="Web-{A773D8DA-420B-4EC8-BE95-EFD763DC9065}" dt="2021-08-29T20:41:11.773" v="61" actId="20577"/>
        <pc:sldMkLst>
          <pc:docMk/>
          <pc:sldMk cId="514211086" sldId="318"/>
        </pc:sldMkLst>
        <pc:spChg chg="mod">
          <ac:chgData name="Tamāra Pīgozne" userId="S::zk90288@edu.lu.lv::ad89aba9-24bc-4cb4-917b-1f533accc3f4" providerId="AD" clId="Web-{A773D8DA-420B-4EC8-BE95-EFD763DC9065}" dt="2021-08-29T20:41:11.773" v="61" actId="20577"/>
          <ac:spMkLst>
            <pc:docMk/>
            <pc:sldMk cId="514211086" sldId="318"/>
            <ac:spMk id="2" creationId="{45F9EF60-A8E6-425F-870C-F44EC6141DD0}"/>
          </ac:spMkLst>
        </pc:spChg>
      </pc:sldChg>
    </pc:docChg>
  </pc:docChgLst>
  <pc:docChgLst>
    <pc:chgData name="Baiba Kaļķe" userId="S::baibak@edu.lu.lv::090b5955-d8cd-4512-94e7-80946276549e" providerId="AD" clId="Web-{99B3AAE4-BD4F-495B-B8B1-CBC1BEF9FC68}"/>
    <pc:docChg chg="modSld">
      <pc:chgData name="Baiba Kaļķe" userId="S::baibak@edu.lu.lv::090b5955-d8cd-4512-94e7-80946276549e" providerId="AD" clId="Web-{99B3AAE4-BD4F-495B-B8B1-CBC1BEF9FC68}" dt="2021-09-19T15:29:03.261" v="16" actId="20577"/>
      <pc:docMkLst>
        <pc:docMk/>
      </pc:docMkLst>
      <pc:sldChg chg="modSp">
        <pc:chgData name="Baiba Kaļķe" userId="S::baibak@edu.lu.lv::090b5955-d8cd-4512-94e7-80946276549e" providerId="AD" clId="Web-{99B3AAE4-BD4F-495B-B8B1-CBC1BEF9FC68}" dt="2021-09-19T15:27:46.681" v="0" actId="20577"/>
        <pc:sldMkLst>
          <pc:docMk/>
          <pc:sldMk cId="1712761613" sldId="313"/>
        </pc:sldMkLst>
        <pc:spChg chg="mod">
          <ac:chgData name="Baiba Kaļķe" userId="S::baibak@edu.lu.lv::090b5955-d8cd-4512-94e7-80946276549e" providerId="AD" clId="Web-{99B3AAE4-BD4F-495B-B8B1-CBC1BEF9FC68}" dt="2021-09-19T15:27:46.681" v="0" actId="20577"/>
          <ac:spMkLst>
            <pc:docMk/>
            <pc:sldMk cId="1712761613" sldId="313"/>
            <ac:spMk id="7" creationId="{00000000-0000-0000-0000-000000000000}"/>
          </ac:spMkLst>
        </pc:spChg>
      </pc:sldChg>
      <pc:sldChg chg="modSp">
        <pc:chgData name="Baiba Kaļķe" userId="S::baibak@edu.lu.lv::090b5955-d8cd-4512-94e7-80946276549e" providerId="AD" clId="Web-{99B3AAE4-BD4F-495B-B8B1-CBC1BEF9FC68}" dt="2021-09-19T15:28:30.182" v="14" actId="20577"/>
        <pc:sldMkLst>
          <pc:docMk/>
          <pc:sldMk cId="4077185500" sldId="314"/>
        </pc:sldMkLst>
        <pc:spChg chg="mod">
          <ac:chgData name="Baiba Kaļķe" userId="S::baibak@edu.lu.lv::090b5955-d8cd-4512-94e7-80946276549e" providerId="AD" clId="Web-{99B3AAE4-BD4F-495B-B8B1-CBC1BEF9FC68}" dt="2021-09-19T15:28:30.182" v="14" actId="20577"/>
          <ac:spMkLst>
            <pc:docMk/>
            <pc:sldMk cId="4077185500" sldId="314"/>
            <ac:spMk id="8" creationId="{00000000-0000-0000-0000-000000000000}"/>
          </ac:spMkLst>
        </pc:spChg>
      </pc:sldChg>
      <pc:sldChg chg="modSp">
        <pc:chgData name="Baiba Kaļķe" userId="S::baibak@edu.lu.lv::090b5955-d8cd-4512-94e7-80946276549e" providerId="AD" clId="Web-{99B3AAE4-BD4F-495B-B8B1-CBC1BEF9FC68}" dt="2021-09-19T15:29:03.261" v="16" actId="20577"/>
        <pc:sldMkLst>
          <pc:docMk/>
          <pc:sldMk cId="1510486420" sldId="315"/>
        </pc:sldMkLst>
        <pc:spChg chg="mod">
          <ac:chgData name="Baiba Kaļķe" userId="S::baibak@edu.lu.lv::090b5955-d8cd-4512-94e7-80946276549e" providerId="AD" clId="Web-{99B3AAE4-BD4F-495B-B8B1-CBC1BEF9FC68}" dt="2021-09-19T15:29:03.261" v="16" actId="20577"/>
          <ac:spMkLst>
            <pc:docMk/>
            <pc:sldMk cId="1510486420" sldId="315"/>
            <ac:spMk id="9" creationId="{00000000-0000-0000-0000-000000000000}"/>
          </ac:spMkLst>
        </pc:spChg>
      </pc:sldChg>
    </pc:docChg>
  </pc:docChgLst>
  <pc:docChgLst>
    <pc:chgData name="Tamāra Pīgozne" userId="S::zk90288@edu.lu.lv::ad89aba9-24bc-4cb4-917b-1f533accc3f4" providerId="AD" clId="Web-{E4F4B7CA-FEEF-4DA7-963B-76AD21DD7088}"/>
    <pc:docChg chg="delSld sldOrd">
      <pc:chgData name="Tamāra Pīgozne" userId="S::zk90288@edu.lu.lv::ad89aba9-24bc-4cb4-917b-1f533accc3f4" providerId="AD" clId="Web-{E4F4B7CA-FEEF-4DA7-963B-76AD21DD7088}" dt="2021-08-29T21:29:36.306" v="1"/>
      <pc:docMkLst>
        <pc:docMk/>
      </pc:docMkLst>
      <pc:sldChg chg="ord">
        <pc:chgData name="Tamāra Pīgozne" userId="S::zk90288@edu.lu.lv::ad89aba9-24bc-4cb4-917b-1f533accc3f4" providerId="AD" clId="Web-{E4F4B7CA-FEEF-4DA7-963B-76AD21DD7088}" dt="2021-08-29T21:29:36.306" v="1"/>
        <pc:sldMkLst>
          <pc:docMk/>
          <pc:sldMk cId="445288992" sldId="312"/>
        </pc:sldMkLst>
      </pc:sldChg>
      <pc:sldChg chg="del">
        <pc:chgData name="Tamāra Pīgozne" userId="S::zk90288@edu.lu.lv::ad89aba9-24bc-4cb4-917b-1f533accc3f4" providerId="AD" clId="Web-{E4F4B7CA-FEEF-4DA7-963B-76AD21DD7088}" dt="2021-08-29T21:29:31.603" v="0"/>
        <pc:sldMkLst>
          <pc:docMk/>
          <pc:sldMk cId="3228231067" sldId="317"/>
        </pc:sldMkLst>
      </pc:sldChg>
    </pc:docChg>
  </pc:docChgLst>
  <pc:docChgLst>
    <pc:chgData name="Tamāra Pīgozne" userId="S::zk90288@edu.lu.lv::ad89aba9-24bc-4cb4-917b-1f533accc3f4" providerId="AD" clId="Web-{5F6F5EA7-EF50-41CB-A439-6591A313C9E2}"/>
    <pc:docChg chg="addSld addMainMaster modMainMaster">
      <pc:chgData name="Tamāra Pīgozne" userId="S::zk90288@edu.lu.lv::ad89aba9-24bc-4cb4-917b-1f533accc3f4" providerId="AD" clId="Web-{5F6F5EA7-EF50-41CB-A439-6591A313C9E2}" dt="2021-08-29T12:42:15.898" v="0"/>
      <pc:docMkLst>
        <pc:docMk/>
      </pc:docMkLst>
      <pc:sldChg chg="add">
        <pc:chgData name="Tamāra Pīgozne" userId="S::zk90288@edu.lu.lv::ad89aba9-24bc-4cb4-917b-1f533accc3f4" providerId="AD" clId="Web-{5F6F5EA7-EF50-41CB-A439-6591A313C9E2}" dt="2021-08-29T12:42:15.898" v="0"/>
        <pc:sldMkLst>
          <pc:docMk/>
          <pc:sldMk cId="3228231067" sldId="317"/>
        </pc:sldMkLst>
      </pc:sldChg>
      <pc:sldMasterChg chg="add addSldLayout">
        <pc:chgData name="Tamāra Pīgozne" userId="S::zk90288@edu.lu.lv::ad89aba9-24bc-4cb4-917b-1f533accc3f4" providerId="AD" clId="Web-{5F6F5EA7-EF50-41CB-A439-6591A313C9E2}" dt="2021-08-29T12:42:15.898" v="0"/>
        <pc:sldMasterMkLst>
          <pc:docMk/>
          <pc:sldMasterMk cId="3049302763" sldId="2147483648"/>
        </pc:sldMasterMkLst>
        <pc:sldLayoutChg chg="add">
          <pc:chgData name="Tamāra Pīgozne" userId="S::zk90288@edu.lu.lv::ad89aba9-24bc-4cb4-917b-1f533accc3f4" providerId="AD" clId="Web-{5F6F5EA7-EF50-41CB-A439-6591A313C9E2}" dt="2021-08-29T12:42:15.898" v="0"/>
          <pc:sldLayoutMkLst>
            <pc:docMk/>
            <pc:sldMasterMk cId="3049302763" sldId="2147483648"/>
            <pc:sldLayoutMk cId="2481608360" sldId="2147483649"/>
          </pc:sldLayoutMkLst>
        </pc:sldLayoutChg>
        <pc:sldLayoutChg chg="add">
          <pc:chgData name="Tamāra Pīgozne" userId="S::zk90288@edu.lu.lv::ad89aba9-24bc-4cb4-917b-1f533accc3f4" providerId="AD" clId="Web-{5F6F5EA7-EF50-41CB-A439-6591A313C9E2}" dt="2021-08-29T12:42:15.898" v="0"/>
          <pc:sldLayoutMkLst>
            <pc:docMk/>
            <pc:sldMasterMk cId="3049302763" sldId="2147483648"/>
            <pc:sldLayoutMk cId="1274472203" sldId="2147483650"/>
          </pc:sldLayoutMkLst>
        </pc:sldLayoutChg>
        <pc:sldLayoutChg chg="add">
          <pc:chgData name="Tamāra Pīgozne" userId="S::zk90288@edu.lu.lv::ad89aba9-24bc-4cb4-917b-1f533accc3f4" providerId="AD" clId="Web-{5F6F5EA7-EF50-41CB-A439-6591A313C9E2}" dt="2021-08-29T12:42:15.898" v="0"/>
          <pc:sldLayoutMkLst>
            <pc:docMk/>
            <pc:sldMasterMk cId="3049302763" sldId="2147483648"/>
            <pc:sldLayoutMk cId="1299732338" sldId="2147483651"/>
          </pc:sldLayoutMkLst>
        </pc:sldLayoutChg>
        <pc:sldLayoutChg chg="add">
          <pc:chgData name="Tamāra Pīgozne" userId="S::zk90288@edu.lu.lv::ad89aba9-24bc-4cb4-917b-1f533accc3f4" providerId="AD" clId="Web-{5F6F5EA7-EF50-41CB-A439-6591A313C9E2}" dt="2021-08-29T12:42:15.898" v="0"/>
          <pc:sldLayoutMkLst>
            <pc:docMk/>
            <pc:sldMasterMk cId="3049302763" sldId="2147483648"/>
            <pc:sldLayoutMk cId="3494197426" sldId="2147483652"/>
          </pc:sldLayoutMkLst>
        </pc:sldLayoutChg>
        <pc:sldLayoutChg chg="add">
          <pc:chgData name="Tamāra Pīgozne" userId="S::zk90288@edu.lu.lv::ad89aba9-24bc-4cb4-917b-1f533accc3f4" providerId="AD" clId="Web-{5F6F5EA7-EF50-41CB-A439-6591A313C9E2}" dt="2021-08-29T12:42:15.898" v="0"/>
          <pc:sldLayoutMkLst>
            <pc:docMk/>
            <pc:sldMasterMk cId="3049302763" sldId="2147483648"/>
            <pc:sldLayoutMk cId="3916651452" sldId="2147483653"/>
          </pc:sldLayoutMkLst>
        </pc:sldLayoutChg>
        <pc:sldLayoutChg chg="add">
          <pc:chgData name="Tamāra Pīgozne" userId="S::zk90288@edu.lu.lv::ad89aba9-24bc-4cb4-917b-1f533accc3f4" providerId="AD" clId="Web-{5F6F5EA7-EF50-41CB-A439-6591A313C9E2}" dt="2021-08-29T12:42:15.898" v="0"/>
          <pc:sldLayoutMkLst>
            <pc:docMk/>
            <pc:sldMasterMk cId="3049302763" sldId="2147483648"/>
            <pc:sldLayoutMk cId="862902728" sldId="2147483654"/>
          </pc:sldLayoutMkLst>
        </pc:sldLayoutChg>
        <pc:sldLayoutChg chg="add">
          <pc:chgData name="Tamāra Pīgozne" userId="S::zk90288@edu.lu.lv::ad89aba9-24bc-4cb4-917b-1f533accc3f4" providerId="AD" clId="Web-{5F6F5EA7-EF50-41CB-A439-6591A313C9E2}" dt="2021-08-29T12:42:15.898" v="0"/>
          <pc:sldLayoutMkLst>
            <pc:docMk/>
            <pc:sldMasterMk cId="3049302763" sldId="2147483648"/>
            <pc:sldLayoutMk cId="1918004020" sldId="2147483655"/>
          </pc:sldLayoutMkLst>
        </pc:sldLayoutChg>
        <pc:sldLayoutChg chg="add">
          <pc:chgData name="Tamāra Pīgozne" userId="S::zk90288@edu.lu.lv::ad89aba9-24bc-4cb4-917b-1f533accc3f4" providerId="AD" clId="Web-{5F6F5EA7-EF50-41CB-A439-6591A313C9E2}" dt="2021-08-29T12:42:15.898" v="0"/>
          <pc:sldLayoutMkLst>
            <pc:docMk/>
            <pc:sldMasterMk cId="3049302763" sldId="2147483648"/>
            <pc:sldLayoutMk cId="1654377868" sldId="2147483656"/>
          </pc:sldLayoutMkLst>
        </pc:sldLayoutChg>
        <pc:sldLayoutChg chg="add">
          <pc:chgData name="Tamāra Pīgozne" userId="S::zk90288@edu.lu.lv::ad89aba9-24bc-4cb4-917b-1f533accc3f4" providerId="AD" clId="Web-{5F6F5EA7-EF50-41CB-A439-6591A313C9E2}" dt="2021-08-29T12:42:15.898" v="0"/>
          <pc:sldLayoutMkLst>
            <pc:docMk/>
            <pc:sldMasterMk cId="3049302763" sldId="2147483648"/>
            <pc:sldLayoutMk cId="1262353682" sldId="2147483657"/>
          </pc:sldLayoutMkLst>
        </pc:sldLayoutChg>
        <pc:sldLayoutChg chg="add">
          <pc:chgData name="Tamāra Pīgozne" userId="S::zk90288@edu.lu.lv::ad89aba9-24bc-4cb4-917b-1f533accc3f4" providerId="AD" clId="Web-{5F6F5EA7-EF50-41CB-A439-6591A313C9E2}" dt="2021-08-29T12:42:15.898" v="0"/>
          <pc:sldLayoutMkLst>
            <pc:docMk/>
            <pc:sldMasterMk cId="3049302763" sldId="2147483648"/>
            <pc:sldLayoutMk cId="3495566023" sldId="2147483658"/>
          </pc:sldLayoutMkLst>
        </pc:sldLayoutChg>
        <pc:sldLayoutChg chg="add">
          <pc:chgData name="Tamāra Pīgozne" userId="S::zk90288@edu.lu.lv::ad89aba9-24bc-4cb4-917b-1f533accc3f4" providerId="AD" clId="Web-{5F6F5EA7-EF50-41CB-A439-6591A313C9E2}" dt="2021-08-29T12:42:15.898" v="0"/>
          <pc:sldLayoutMkLst>
            <pc:docMk/>
            <pc:sldMasterMk cId="3049302763" sldId="2147483648"/>
            <pc:sldLayoutMk cId="2044191109" sldId="2147483659"/>
          </pc:sldLayoutMkLst>
        </pc:sldLayoutChg>
      </pc:sldMasterChg>
      <pc:sldMasterChg chg="replId modSldLayout">
        <pc:chgData name="Tamāra Pīgozne" userId="S::zk90288@edu.lu.lv::ad89aba9-24bc-4cb4-917b-1f533accc3f4" providerId="AD" clId="Web-{5F6F5EA7-EF50-41CB-A439-6591A313C9E2}" dt="2021-08-29T12:42:15.898" v="0"/>
        <pc:sldMasterMkLst>
          <pc:docMk/>
          <pc:sldMasterMk cId="2866832251" sldId="2147483661"/>
        </pc:sldMasterMkLst>
        <pc:sldLayoutChg chg="replId">
          <pc:chgData name="Tamāra Pīgozne" userId="S::zk90288@edu.lu.lv::ad89aba9-24bc-4cb4-917b-1f533accc3f4" providerId="AD" clId="Web-{5F6F5EA7-EF50-41CB-A439-6591A313C9E2}" dt="2021-08-29T12:42:15.898" v="0"/>
          <pc:sldLayoutMkLst>
            <pc:docMk/>
            <pc:sldMasterMk cId="2866832251" sldId="2147483661"/>
            <pc:sldLayoutMk cId="89154146" sldId="2147483662"/>
          </pc:sldLayoutMkLst>
        </pc:sldLayoutChg>
        <pc:sldLayoutChg chg="replId">
          <pc:chgData name="Tamāra Pīgozne" userId="S::zk90288@edu.lu.lv::ad89aba9-24bc-4cb4-917b-1f533accc3f4" providerId="AD" clId="Web-{5F6F5EA7-EF50-41CB-A439-6591A313C9E2}" dt="2021-08-29T12:42:15.898" v="0"/>
          <pc:sldLayoutMkLst>
            <pc:docMk/>
            <pc:sldMasterMk cId="2866832251" sldId="2147483661"/>
            <pc:sldLayoutMk cId="502160615" sldId="2147483663"/>
          </pc:sldLayoutMkLst>
        </pc:sldLayoutChg>
        <pc:sldLayoutChg chg="replId">
          <pc:chgData name="Tamāra Pīgozne" userId="S::zk90288@edu.lu.lv::ad89aba9-24bc-4cb4-917b-1f533accc3f4" providerId="AD" clId="Web-{5F6F5EA7-EF50-41CB-A439-6591A313C9E2}" dt="2021-08-29T12:42:15.898" v="0"/>
          <pc:sldLayoutMkLst>
            <pc:docMk/>
            <pc:sldMasterMk cId="2866832251" sldId="2147483661"/>
            <pc:sldLayoutMk cId="3019949026" sldId="2147483664"/>
          </pc:sldLayoutMkLst>
        </pc:sldLayoutChg>
        <pc:sldLayoutChg chg="replId">
          <pc:chgData name="Tamāra Pīgozne" userId="S::zk90288@edu.lu.lv::ad89aba9-24bc-4cb4-917b-1f533accc3f4" providerId="AD" clId="Web-{5F6F5EA7-EF50-41CB-A439-6591A313C9E2}" dt="2021-08-29T12:42:15.898" v="0"/>
          <pc:sldLayoutMkLst>
            <pc:docMk/>
            <pc:sldMasterMk cId="2866832251" sldId="2147483661"/>
            <pc:sldLayoutMk cId="258537790" sldId="2147483665"/>
          </pc:sldLayoutMkLst>
        </pc:sldLayoutChg>
        <pc:sldLayoutChg chg="replId">
          <pc:chgData name="Tamāra Pīgozne" userId="S::zk90288@edu.lu.lv::ad89aba9-24bc-4cb4-917b-1f533accc3f4" providerId="AD" clId="Web-{5F6F5EA7-EF50-41CB-A439-6591A313C9E2}" dt="2021-08-29T12:42:15.898" v="0"/>
          <pc:sldLayoutMkLst>
            <pc:docMk/>
            <pc:sldMasterMk cId="2866832251" sldId="2147483661"/>
            <pc:sldLayoutMk cId="4126918320" sldId="2147483666"/>
          </pc:sldLayoutMkLst>
        </pc:sldLayoutChg>
        <pc:sldLayoutChg chg="replId">
          <pc:chgData name="Tamāra Pīgozne" userId="S::zk90288@edu.lu.lv::ad89aba9-24bc-4cb4-917b-1f533accc3f4" providerId="AD" clId="Web-{5F6F5EA7-EF50-41CB-A439-6591A313C9E2}" dt="2021-08-29T12:42:15.898" v="0"/>
          <pc:sldLayoutMkLst>
            <pc:docMk/>
            <pc:sldMasterMk cId="2866832251" sldId="2147483661"/>
            <pc:sldLayoutMk cId="2892335307" sldId="2147483667"/>
          </pc:sldLayoutMkLst>
        </pc:sldLayoutChg>
        <pc:sldLayoutChg chg="replId">
          <pc:chgData name="Tamāra Pīgozne" userId="S::zk90288@edu.lu.lv::ad89aba9-24bc-4cb4-917b-1f533accc3f4" providerId="AD" clId="Web-{5F6F5EA7-EF50-41CB-A439-6591A313C9E2}" dt="2021-08-29T12:42:15.898" v="0"/>
          <pc:sldLayoutMkLst>
            <pc:docMk/>
            <pc:sldMasterMk cId="2866832251" sldId="2147483661"/>
            <pc:sldLayoutMk cId="3123357097" sldId="2147483668"/>
          </pc:sldLayoutMkLst>
        </pc:sldLayoutChg>
        <pc:sldLayoutChg chg="replId">
          <pc:chgData name="Tamāra Pīgozne" userId="S::zk90288@edu.lu.lv::ad89aba9-24bc-4cb4-917b-1f533accc3f4" providerId="AD" clId="Web-{5F6F5EA7-EF50-41CB-A439-6591A313C9E2}" dt="2021-08-29T12:42:15.898" v="0"/>
          <pc:sldLayoutMkLst>
            <pc:docMk/>
            <pc:sldMasterMk cId="2866832251" sldId="2147483661"/>
            <pc:sldLayoutMk cId="3017137220" sldId="2147483669"/>
          </pc:sldLayoutMkLst>
        </pc:sldLayoutChg>
        <pc:sldLayoutChg chg="replId">
          <pc:chgData name="Tamāra Pīgozne" userId="S::zk90288@edu.lu.lv::ad89aba9-24bc-4cb4-917b-1f533accc3f4" providerId="AD" clId="Web-{5F6F5EA7-EF50-41CB-A439-6591A313C9E2}" dt="2021-08-29T12:42:15.898" v="0"/>
          <pc:sldLayoutMkLst>
            <pc:docMk/>
            <pc:sldMasterMk cId="2866832251" sldId="2147483661"/>
            <pc:sldLayoutMk cId="3780867408" sldId="2147483670"/>
          </pc:sldLayoutMkLst>
        </pc:sldLayoutChg>
        <pc:sldLayoutChg chg="replId">
          <pc:chgData name="Tamāra Pīgozne" userId="S::zk90288@edu.lu.lv::ad89aba9-24bc-4cb4-917b-1f533accc3f4" providerId="AD" clId="Web-{5F6F5EA7-EF50-41CB-A439-6591A313C9E2}" dt="2021-08-29T12:42:15.898" v="0"/>
          <pc:sldLayoutMkLst>
            <pc:docMk/>
            <pc:sldMasterMk cId="2866832251" sldId="2147483661"/>
            <pc:sldLayoutMk cId="1121756415" sldId="2147483671"/>
          </pc:sldLayoutMkLst>
        </pc:sldLayoutChg>
        <pc:sldLayoutChg chg="replId">
          <pc:chgData name="Tamāra Pīgozne" userId="S::zk90288@edu.lu.lv::ad89aba9-24bc-4cb4-917b-1f533accc3f4" providerId="AD" clId="Web-{5F6F5EA7-EF50-41CB-A439-6591A313C9E2}" dt="2021-08-29T12:42:15.898" v="0"/>
          <pc:sldLayoutMkLst>
            <pc:docMk/>
            <pc:sldMasterMk cId="2866832251" sldId="2147483661"/>
            <pc:sldLayoutMk cId="1620035424" sldId="2147483672"/>
          </pc:sldLayoutMkLst>
        </pc:sldLayoutChg>
      </pc:sldMasterChg>
    </pc:docChg>
  </pc:docChgLst>
  <pc:docChgLst>
    <pc:chgData name="Tamāra Pīgozne" userId="S::zk90288@edu.lu.lv::ad89aba9-24bc-4cb4-917b-1f533accc3f4" providerId="AD" clId="Web-{F4F0E70A-11F5-40EF-B265-76140FB6C839}"/>
    <pc:docChg chg="modSld">
      <pc:chgData name="Tamāra Pīgozne" userId="S::zk90288@edu.lu.lv::ad89aba9-24bc-4cb4-917b-1f533accc3f4" providerId="AD" clId="Web-{F4F0E70A-11F5-40EF-B265-76140FB6C839}" dt="2021-08-29T21:38:44.917" v="16" actId="20577"/>
      <pc:docMkLst>
        <pc:docMk/>
      </pc:docMkLst>
      <pc:sldChg chg="modSp">
        <pc:chgData name="Tamāra Pīgozne" userId="S::zk90288@edu.lu.lv::ad89aba9-24bc-4cb4-917b-1f533accc3f4" providerId="AD" clId="Web-{F4F0E70A-11F5-40EF-B265-76140FB6C839}" dt="2021-08-29T21:38:44.917" v="16" actId="20577"/>
        <pc:sldMkLst>
          <pc:docMk/>
          <pc:sldMk cId="4077185500" sldId="314"/>
        </pc:sldMkLst>
        <pc:spChg chg="mod">
          <ac:chgData name="Tamāra Pīgozne" userId="S::zk90288@edu.lu.lv::ad89aba9-24bc-4cb4-917b-1f533accc3f4" providerId="AD" clId="Web-{F4F0E70A-11F5-40EF-B265-76140FB6C839}" dt="2021-08-29T21:38:44.917" v="16" actId="20577"/>
          <ac:spMkLst>
            <pc:docMk/>
            <pc:sldMk cId="4077185500" sldId="314"/>
            <ac:spMk id="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F072E8-FB98-4E7E-A980-896F6D878392}" type="datetimeFigureOut">
              <a:rPr lang="lv-LV" smtClean="0"/>
              <a:pPr/>
              <a:t>2021.10.15.</a:t>
            </a:fld>
            <a:endParaRPr lang="lv-LV"/>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6D9B73-82F0-43C6-A5A8-3F029AC7E99E}" type="slidenum">
              <a:rPr lang="lv-LV" smtClean="0"/>
              <a:pPr/>
              <a:t>‹#›</a:t>
            </a:fld>
            <a:endParaRPr lang="lv-LV"/>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8F228779-61C0-4C8C-BCB4-26DF4E9A2DFC}"/>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 xmlns:a16="http://schemas.microsoft.com/office/drawing/2014/main" id="{BBEE8F59-1D3D-4D9B-A1E3-6682BDD39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5" name="Kājenes vietturis 4">
            <a:extLst>
              <a:ext uri="{FF2B5EF4-FFF2-40B4-BE49-F238E27FC236}">
                <a16:creationId xmlns="" xmlns:a16="http://schemas.microsoft.com/office/drawing/2014/main" id="{C4D99B03-7410-4B5C-8462-C3B34E625BEA}"/>
              </a:ext>
            </a:extLst>
          </p:cNvPr>
          <p:cNvSpPr>
            <a:spLocks noGrp="1"/>
          </p:cNvSpPr>
          <p:nvPr>
            <p:ph type="ftr" sz="quarter" idx="11"/>
          </p:nvPr>
        </p:nvSpPr>
        <p:spPr/>
        <p:txBody>
          <a:bodyPr/>
          <a:lstStyle/>
          <a:p>
            <a:r>
              <a:rPr lang="lv-LV"/>
              <a:t>Tikumiskās audzināšanas programma «e-</a:t>
            </a:r>
            <a:r>
              <a:rPr lang="lv-LV" err="1"/>
              <a:t>TAP</a:t>
            </a:r>
            <a:r>
              <a:rPr lang="lv-LV"/>
              <a:t>»</a:t>
            </a:r>
          </a:p>
        </p:txBody>
      </p:sp>
      <p:sp>
        <p:nvSpPr>
          <p:cNvPr id="6" name="Slaida numura vietturis 5">
            <a:extLst>
              <a:ext uri="{FF2B5EF4-FFF2-40B4-BE49-F238E27FC236}">
                <a16:creationId xmlns="" xmlns:a16="http://schemas.microsoft.com/office/drawing/2014/main" id="{9D1195F8-465A-4876-ABCA-4B4954FF0E5F}"/>
              </a:ext>
            </a:extLst>
          </p:cNvPr>
          <p:cNvSpPr>
            <a:spLocks noGrp="1"/>
          </p:cNvSpPr>
          <p:nvPr>
            <p:ph type="sldNum" sz="quarter" idx="12"/>
          </p:nvPr>
        </p:nvSpPr>
        <p:spPr/>
        <p:txBody>
          <a:bodyPr/>
          <a:lstStyle/>
          <a:p>
            <a:fld id="{F302B40F-253C-4A2C-A7BA-87C281F7059C}" type="slidenum">
              <a:rPr lang="lv-LV" smtClean="0"/>
              <a:pPr/>
              <a:t>‹#›</a:t>
            </a:fld>
            <a:endParaRPr lang="lv-LV"/>
          </a:p>
        </p:txBody>
      </p:sp>
      <p:sp>
        <p:nvSpPr>
          <p:cNvPr id="7" name="Datuma vietturis 6">
            <a:extLst>
              <a:ext uri="{FF2B5EF4-FFF2-40B4-BE49-F238E27FC236}">
                <a16:creationId xmlns="" xmlns:a16="http://schemas.microsoft.com/office/drawing/2014/main" id="{340EAAE9-9D49-43B5-B2EA-E01CA3100996}"/>
              </a:ext>
            </a:extLst>
          </p:cNvPr>
          <p:cNvSpPr>
            <a:spLocks noGrp="1"/>
          </p:cNvSpPr>
          <p:nvPr>
            <p:ph type="dt" sz="half" idx="13"/>
          </p:nvPr>
        </p:nvSpPr>
        <p:spPr/>
        <p:txBody>
          <a:bodyPr/>
          <a:lstStyle/>
          <a:p>
            <a:fld id="{59905B8D-2AD7-43C5-B5C7-AAC8C9C7DC62}" type="datetimeFigureOut">
              <a:rPr lang="lv-LV" smtClean="0"/>
              <a:pPr/>
              <a:t>2021.10.15.</a:t>
            </a:fld>
            <a:endParaRPr lang="lv-LV"/>
          </a:p>
        </p:txBody>
      </p:sp>
    </p:spTree>
    <p:extLst>
      <p:ext uri="{BB962C8B-B14F-4D97-AF65-F5344CB8AC3E}">
        <p14:creationId xmlns="" xmlns:p14="http://schemas.microsoft.com/office/powerpoint/2010/main" val="2481608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4C424DA7-6ED7-489E-81CC-7ACDF6F0F830}"/>
              </a:ext>
            </a:extLst>
          </p:cNvPr>
          <p:cNvSpPr>
            <a:spLocks noGrp="1"/>
          </p:cNvSpPr>
          <p:nvPr>
            <p:ph type="title"/>
          </p:nvPr>
        </p:nvSpPr>
        <p:spPr/>
        <p:txBody>
          <a:bodyPr/>
          <a:lstStyle/>
          <a:p>
            <a:r>
              <a:rPr lang="lv-LV"/>
              <a:t>Rediģēt šablona virsraksta stilu</a:t>
            </a:r>
          </a:p>
        </p:txBody>
      </p:sp>
      <p:sp>
        <p:nvSpPr>
          <p:cNvPr id="3" name="Vertikāls teksta vietturis 2">
            <a:extLst>
              <a:ext uri="{FF2B5EF4-FFF2-40B4-BE49-F238E27FC236}">
                <a16:creationId xmlns="" xmlns:a16="http://schemas.microsoft.com/office/drawing/2014/main" id="{9CAE25FC-ABDA-4840-8533-3C069C7302C2}"/>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A5D802F8-2BBB-4A48-ABE9-9780FA93A6FF}"/>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EE4FF3E1-02A5-4CE1-B275-85A8F821F086}"/>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B9B231A8-6872-4513-B7DA-3DDC7378C68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3495566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 xmlns:a16="http://schemas.microsoft.com/office/drawing/2014/main" id="{4989F32B-0E6E-4293-A1FB-82CAD89AED59}"/>
              </a:ext>
            </a:extLst>
          </p:cNvPr>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a:extLst>
              <a:ext uri="{FF2B5EF4-FFF2-40B4-BE49-F238E27FC236}">
                <a16:creationId xmlns="" xmlns:a16="http://schemas.microsoft.com/office/drawing/2014/main" id="{6F4065EB-9903-4833-8B26-B31BFFC00870}"/>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10CF3A90-87D8-4FB1-83C6-0EDBC21060DB}"/>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7661945D-55BF-481F-8E51-628F8C2A0D98}"/>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00D2B39B-0B95-4745-A944-22664762FAF5}"/>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2044191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6740878-DE8D-49C9-801F-20C13B45B7B0}" type="datetimeFigureOut">
              <a:rPr lang="en-GB" smtClean="0"/>
              <a:pPr/>
              <a:t>15/10/2021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A94A46-A8DB-42AA-82F0-67269212E8B1}" type="slidenum">
              <a:rPr lang="en-GB" smtClean="0"/>
              <a:pPr/>
              <a:t>‹#›</a:t>
            </a:fld>
            <a:endParaRPr lang="en-GB"/>
          </a:p>
        </p:txBody>
      </p:sp>
    </p:spTree>
    <p:extLst>
      <p:ext uri="{BB962C8B-B14F-4D97-AF65-F5344CB8AC3E}">
        <p14:creationId xmlns="" xmlns:p14="http://schemas.microsoft.com/office/powerpoint/2010/main" val="1945555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cxnSp>
        <p:nvCxnSpPr>
          <p:cNvPr id="13" name="Straight Connector 12"/>
          <p:cNvCxnSpPr/>
          <p:nvPr userDrawn="1"/>
        </p:nvCxnSpPr>
        <p:spPr>
          <a:xfrm>
            <a:off x="556260" y="2377440"/>
            <a:ext cx="1099566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527A40F3-953A-4AAC-949B-6308D4F2D69C}"/>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 xmlns:a16="http://schemas.microsoft.com/office/drawing/2014/main" id="{9E47D260-528F-4935-8FFF-121421915482}"/>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68DDCEF3-48D9-4C76-81A0-FBC066565085}"/>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6019CA23-9B7B-48C8-9456-CAC16CB73FC0}"/>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6EDFD709-3A7E-45FA-9E28-A0E118D4D195}"/>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274472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1AF2105A-BE16-4023-A281-449CC000A1C9}"/>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a:extLst>
              <a:ext uri="{FF2B5EF4-FFF2-40B4-BE49-F238E27FC236}">
                <a16:creationId xmlns="" xmlns:a16="http://schemas.microsoft.com/office/drawing/2014/main" id="{907BA1F9-8DAC-42A7-920E-1A189996B5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 xmlns:a16="http://schemas.microsoft.com/office/drawing/2014/main" id="{BC18F243-920D-4A3A-815C-2C8B3A1B4C87}"/>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00E3CB7D-6D73-4377-A844-9C588A99E8C4}"/>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E414FF69-E7CD-4A50-A335-4B98594D02BA}"/>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299732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F1A10C63-37CE-49AB-AC37-6764E656CD35}"/>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 xmlns:a16="http://schemas.microsoft.com/office/drawing/2014/main" id="{20392354-6C8A-4C1A-9AD8-0E8176B9C1B1}"/>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 xmlns:a16="http://schemas.microsoft.com/office/drawing/2014/main" id="{3C8CB974-E128-45FF-8DFE-7D2ACBD27B69}"/>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 xmlns:a16="http://schemas.microsoft.com/office/drawing/2014/main" id="{01B26E6D-53D2-4630-B583-1FEA1C9C5655}"/>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6" name="Kājenes vietturis 5">
            <a:extLst>
              <a:ext uri="{FF2B5EF4-FFF2-40B4-BE49-F238E27FC236}">
                <a16:creationId xmlns="" xmlns:a16="http://schemas.microsoft.com/office/drawing/2014/main" id="{AFB42425-E935-47EC-B04E-4AD03A1D7E44}"/>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 xmlns:a16="http://schemas.microsoft.com/office/drawing/2014/main" id="{8B65D0B1-1932-4D68-9D1B-9AC143A6ECE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3494197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F6D142B8-4977-4975-9863-149F90B27C73}"/>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 xmlns:a16="http://schemas.microsoft.com/office/drawing/2014/main" id="{02A36313-154D-46B3-A6AF-D33248A49E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 xmlns:a16="http://schemas.microsoft.com/office/drawing/2014/main" id="{F3F9E0B4-FEC1-4318-8355-28E05AF3788B}"/>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a:extLst>
              <a:ext uri="{FF2B5EF4-FFF2-40B4-BE49-F238E27FC236}">
                <a16:creationId xmlns="" xmlns:a16="http://schemas.microsoft.com/office/drawing/2014/main" id="{6A6B43FF-6AFA-4507-A225-2E09D6561A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 xmlns:a16="http://schemas.microsoft.com/office/drawing/2014/main" id="{E633F104-B9D0-4FDF-9B1B-DB5584CB19F2}"/>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 xmlns:a16="http://schemas.microsoft.com/office/drawing/2014/main" id="{EAE456EF-6758-4780-9B88-D67FB89D54C8}"/>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8" name="Kājenes vietturis 7">
            <a:extLst>
              <a:ext uri="{FF2B5EF4-FFF2-40B4-BE49-F238E27FC236}">
                <a16:creationId xmlns="" xmlns:a16="http://schemas.microsoft.com/office/drawing/2014/main" id="{9F41904B-78A2-4462-85B4-1A98908B2B21}"/>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 xmlns:a16="http://schemas.microsoft.com/office/drawing/2014/main" id="{95BC230F-4303-4432-B577-C0C1669DF90A}"/>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3916651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BD3202D5-A75B-46D6-9AEC-4D4D4F3A122B}"/>
              </a:ext>
            </a:extLst>
          </p:cNvPr>
          <p:cNvSpPr>
            <a:spLocks noGrp="1"/>
          </p:cNvSpPr>
          <p:nvPr>
            <p:ph type="title"/>
          </p:nvPr>
        </p:nvSpPr>
        <p:spPr/>
        <p:txBody>
          <a:bodyPr/>
          <a:lstStyle/>
          <a:p>
            <a:r>
              <a:rPr lang="lv-LV"/>
              <a:t>Rediģēt šablona virsraksta stilu</a:t>
            </a:r>
          </a:p>
        </p:txBody>
      </p:sp>
      <p:sp>
        <p:nvSpPr>
          <p:cNvPr id="3" name="Datuma vietturis 2">
            <a:extLst>
              <a:ext uri="{FF2B5EF4-FFF2-40B4-BE49-F238E27FC236}">
                <a16:creationId xmlns="" xmlns:a16="http://schemas.microsoft.com/office/drawing/2014/main" id="{93F540D8-55F4-460A-A64B-B10450F9E242}"/>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4" name="Kājenes vietturis 3">
            <a:extLst>
              <a:ext uri="{FF2B5EF4-FFF2-40B4-BE49-F238E27FC236}">
                <a16:creationId xmlns="" xmlns:a16="http://schemas.microsoft.com/office/drawing/2014/main" id="{2F28EED8-378B-4930-9617-A3122F707C0A}"/>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 xmlns:a16="http://schemas.microsoft.com/office/drawing/2014/main" id="{AF4D2A10-56DB-4B9B-9DDE-E2E783372A7E}"/>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862902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 xmlns:a16="http://schemas.microsoft.com/office/drawing/2014/main" id="{159FF9BB-260E-42AE-BDAC-9D342D90925A}"/>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3" name="Kājenes vietturis 2">
            <a:extLst>
              <a:ext uri="{FF2B5EF4-FFF2-40B4-BE49-F238E27FC236}">
                <a16:creationId xmlns="" xmlns:a16="http://schemas.microsoft.com/office/drawing/2014/main" id="{3A369999-4E8D-4EB1-9674-51F38E168322}"/>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 xmlns:a16="http://schemas.microsoft.com/office/drawing/2014/main" id="{457E5497-68D4-419B-925A-A33275DDC910}"/>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918004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aturs ar parakstu">
    <p:spTree>
      <p:nvGrpSpPr>
        <p:cNvPr id="1" name=""/>
        <p:cNvGrpSpPr/>
        <p:nvPr/>
      </p:nvGrpSpPr>
      <p:grpSpPr>
        <a:xfrm>
          <a:off x="0" y="0"/>
          <a:ext cx="0" cy="0"/>
          <a:chOff x="0" y="0"/>
          <a:chExt cx="0" cy="0"/>
        </a:xfrm>
      </p:grpSpPr>
      <p:sp>
        <p:nvSpPr>
          <p:cNvPr id="3" name="Satura vietturis 2">
            <a:extLst>
              <a:ext uri="{FF2B5EF4-FFF2-40B4-BE49-F238E27FC236}">
                <a16:creationId xmlns="" xmlns:a16="http://schemas.microsoft.com/office/drawing/2014/main" id="{83940C2C-A96B-46B1-8B9E-189B8D8812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 xmlns:a16="http://schemas.microsoft.com/office/drawing/2014/main" id="{48027D95-1190-4ADE-AF54-772123F2DC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Tree>
    <p:extLst>
      <p:ext uri="{BB962C8B-B14F-4D97-AF65-F5344CB8AC3E}">
        <p14:creationId xmlns="" xmlns:p14="http://schemas.microsoft.com/office/powerpoint/2010/main" val="1654377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D75863EE-4D36-400B-A724-9742900FFBA0}"/>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 xmlns:a16="http://schemas.microsoft.com/office/drawing/2014/main" id="{304BB024-F865-4642-9376-FDDC6303C7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a:extLst>
              <a:ext uri="{FF2B5EF4-FFF2-40B4-BE49-F238E27FC236}">
                <a16:creationId xmlns="" xmlns:a16="http://schemas.microsoft.com/office/drawing/2014/main" id="{84809A04-3866-47D5-B638-1CC0378554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 xmlns:a16="http://schemas.microsoft.com/office/drawing/2014/main" id="{59C68826-2A02-4BDB-93F3-F327244C1015}"/>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6" name="Kājenes vietturis 5">
            <a:extLst>
              <a:ext uri="{FF2B5EF4-FFF2-40B4-BE49-F238E27FC236}">
                <a16:creationId xmlns="" xmlns:a16="http://schemas.microsoft.com/office/drawing/2014/main" id="{C8E961D9-4421-40C4-A596-2AABB1C0B1B1}"/>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 xmlns:a16="http://schemas.microsoft.com/office/drawing/2014/main" id="{ED58F46C-ABE8-4194-87CD-0F9606E6504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262353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microsoft.com/office/2007/relationships/hdphoto" Target="../media/hdphoto2.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Virsraksta vietturis 1">
            <a:extLst>
              <a:ext uri="{FF2B5EF4-FFF2-40B4-BE49-F238E27FC236}">
                <a16:creationId xmlns="" xmlns:a16="http://schemas.microsoft.com/office/drawing/2014/main" id="{C4E9B60D-3E52-4DBB-B98D-4C6B988976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a:extLst>
              <a:ext uri="{FF2B5EF4-FFF2-40B4-BE49-F238E27FC236}">
                <a16:creationId xmlns="" xmlns:a16="http://schemas.microsoft.com/office/drawing/2014/main" id="{9759CCF8-6F9B-41FF-844C-0B1805D5BA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232FFE9E-68EF-4F77-B3F4-E4BF990B53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E5F1484D-E4E5-4D1B-AF95-8FA051A7CB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lv-LV"/>
              <a:t>E-</a:t>
            </a:r>
            <a:r>
              <a:rPr lang="lv-LV" err="1"/>
              <a:t>TAP</a:t>
            </a:r>
            <a:endParaRPr lang="lv-LV"/>
          </a:p>
        </p:txBody>
      </p:sp>
      <p:sp>
        <p:nvSpPr>
          <p:cNvPr id="6" name="Slaida numura vietturis 5">
            <a:extLst>
              <a:ext uri="{FF2B5EF4-FFF2-40B4-BE49-F238E27FC236}">
                <a16:creationId xmlns="" xmlns:a16="http://schemas.microsoft.com/office/drawing/2014/main" id="{144A657D-ADBA-4BF6-8E6E-4FE0C2F253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B40F-253C-4A2C-A7BA-87C281F7059C}" type="slidenum">
              <a:rPr lang="lv-LV" smtClean="0"/>
              <a:pPr/>
              <a:t>‹#›</a:t>
            </a:fld>
            <a:endParaRPr lang="lv-LV"/>
          </a:p>
        </p:txBody>
      </p:sp>
      <p:pic>
        <p:nvPicPr>
          <p:cNvPr id="9" name="Attēls 8">
            <a:extLst>
              <a:ext uri="{FF2B5EF4-FFF2-40B4-BE49-F238E27FC236}">
                <a16:creationId xmlns="" xmlns:a16="http://schemas.microsoft.com/office/drawing/2014/main" id="{B13E43D7-9C42-45AE-BF03-91C4B7A7877F}"/>
              </a:ext>
            </a:extLst>
          </p:cNvPr>
          <p:cNvPicPr>
            <a:picLocks noChangeAspect="1"/>
          </p:cNvPicPr>
          <p:nvPr userDrawn="1"/>
        </p:nvPicPr>
        <p:blipFill>
          <a:blip r:embed="rId16" cstate="print"/>
          <a:stretch>
            <a:fillRect/>
          </a:stretch>
        </p:blipFill>
        <p:spPr>
          <a:xfrm>
            <a:off x="152405" y="5924237"/>
            <a:ext cx="2105522" cy="743831"/>
          </a:xfrm>
          <a:prstGeom prst="rect">
            <a:avLst/>
          </a:prstGeom>
        </p:spPr>
      </p:pic>
      <p:pic>
        <p:nvPicPr>
          <p:cNvPr id="10" name="Attēls 7">
            <a:extLst>
              <a:ext uri="{FF2B5EF4-FFF2-40B4-BE49-F238E27FC236}">
                <a16:creationId xmlns:lc="http://schemas.openxmlformats.org/drawingml/2006/lockedCanvas" xmlns="" xmlns:a16="http://schemas.microsoft.com/office/drawing/2014/main" id="{AB3E88F5-45B7-4538-93B5-2715D014B94A}"/>
              </a:ext>
            </a:extLst>
          </p:cNvPr>
          <p:cNvPicPr>
            <a:picLocks noChangeAspect="1"/>
          </p:cNvPicPr>
          <p:nvPr userDrawn="1"/>
        </p:nvPicPr>
        <p:blipFill>
          <a:blip r:embed="rId17" cstate="print">
            <a:extLst>
              <a:ext uri="{BEBA8EAE-BF5A-486C-A8C5-ECC9F3942E4B}">
                <a14:imgProps xmlns:lc="http://schemas.openxmlformats.org/drawingml/2006/lockedCanvas" xmlns="" xmlns:a14="http://schemas.microsoft.com/office/drawing/2010/main">
                  <a14:imgLayer r:embed="rId18">
                    <a14:imgEffect>
                      <a14:brightnessContrast bright="20000" contrast="40000"/>
                    </a14:imgEffect>
                  </a14:imgLayer>
                </a14:imgProps>
              </a:ext>
            </a:extLst>
          </a:blip>
          <a:stretch>
            <a:fillRect/>
          </a:stretch>
        </p:blipFill>
        <p:spPr>
          <a:xfrm>
            <a:off x="10649578" y="6140467"/>
            <a:ext cx="1542422" cy="713294"/>
          </a:xfrm>
          <a:prstGeom prst="rect">
            <a:avLst/>
          </a:prstGeom>
          <a:ln>
            <a:noFill/>
          </a:ln>
          <a:effectLst>
            <a:outerShdw blurRad="292100" dist="139700" dir="2700000" algn="tl" rotWithShape="0">
              <a:srgbClr val="333333">
                <a:alpha val="65000"/>
              </a:srgbClr>
            </a:outerShdw>
          </a:effectLst>
        </p:spPr>
      </p:pic>
      <p:pic>
        <p:nvPicPr>
          <p:cNvPr id="11" name="Picture 10" descr="E-tap_main.png"/>
          <p:cNvPicPr>
            <a:picLocks noChangeAspect="1"/>
          </p:cNvPicPr>
          <p:nvPr userDrawn="1"/>
        </p:nvPicPr>
        <p:blipFill>
          <a:blip r:embed="rId19" cstate="print"/>
          <a:stretch>
            <a:fillRect/>
          </a:stretch>
        </p:blipFill>
        <p:spPr>
          <a:xfrm>
            <a:off x="10322011" y="4239"/>
            <a:ext cx="1869989" cy="782902"/>
          </a:xfrm>
          <a:prstGeom prst="rect">
            <a:avLst/>
          </a:prstGeom>
        </p:spPr>
      </p:pic>
    </p:spTree>
    <p:extLst>
      <p:ext uri="{BB962C8B-B14F-4D97-AF65-F5344CB8AC3E}">
        <p14:creationId xmlns="" xmlns:p14="http://schemas.microsoft.com/office/powerpoint/2010/main" val="3049302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mailto:manuels.fernandezs@lu.lv" TargetMode="External"/><Relationship Id="rId2" Type="http://schemas.openxmlformats.org/officeDocument/2006/relationships/hyperlink" Target="http://www.arete.lu.lv/"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45F9EF60-A8E6-425F-870C-F44EC6141DD0}"/>
              </a:ext>
            </a:extLst>
          </p:cNvPr>
          <p:cNvSpPr>
            <a:spLocks noGrp="1"/>
          </p:cNvSpPr>
          <p:nvPr>
            <p:ph type="ctrTitle"/>
          </p:nvPr>
        </p:nvSpPr>
        <p:spPr>
          <a:xfrm>
            <a:off x="1524000" y="2318116"/>
            <a:ext cx="9144000" cy="2387600"/>
          </a:xfrm>
        </p:spPr>
        <p:txBody>
          <a:bodyPr>
            <a:normAutofit fontScale="90000"/>
          </a:bodyPr>
          <a:lstStyle/>
          <a:p>
            <a:r>
              <a:rPr lang="lv-LV" sz="4800"/>
              <a:t>2. klase </a:t>
            </a:r>
            <a:br>
              <a:rPr lang="lv-LV" sz="4800"/>
            </a:br>
            <a:r>
              <a:rPr lang="lv-LV" sz="4800"/>
              <a:t/>
            </a:r>
            <a:br>
              <a:rPr lang="lv-LV" sz="4800"/>
            </a:br>
            <a:r>
              <a:rPr lang="lv-LV" sz="4800"/>
              <a:t>Tēma: </a:t>
            </a:r>
            <a:r>
              <a:rPr lang="lv-LV" sz="4800" err="1"/>
              <a:t>Kiberterorizēšana</a:t>
            </a:r>
            <a:r>
              <a:rPr lang="lv-LV" sz="4800"/>
              <a:t/>
            </a:r>
            <a:br>
              <a:rPr lang="lv-LV" sz="4800"/>
            </a:br>
            <a:r>
              <a:rPr lang="lv-LV" sz="4800"/>
              <a:t/>
            </a:r>
            <a:br>
              <a:rPr lang="lv-LV" sz="4800"/>
            </a:br>
            <a:r>
              <a:rPr lang="lv-LV" sz="4800"/>
              <a:t>1.stunda: Kas ir </a:t>
            </a:r>
            <a:r>
              <a:rPr lang="lv-LV" sz="4800" err="1"/>
              <a:t>kiberterorizēšana</a:t>
            </a:r>
            <a:r>
              <a:rPr lang="lv-LV" sz="4800"/>
              <a:t>?</a:t>
            </a:r>
          </a:p>
        </p:txBody>
      </p:sp>
      <p:sp>
        <p:nvSpPr>
          <p:cNvPr id="3" name="Apakšvirsraksts 2">
            <a:extLst>
              <a:ext uri="{FF2B5EF4-FFF2-40B4-BE49-F238E27FC236}">
                <a16:creationId xmlns="" xmlns:a16="http://schemas.microsoft.com/office/drawing/2014/main" id="{A3FF2741-A011-4065-B2FC-71ADEEAF6049}"/>
              </a:ext>
            </a:extLst>
          </p:cNvPr>
          <p:cNvSpPr>
            <a:spLocks noGrp="1"/>
          </p:cNvSpPr>
          <p:nvPr>
            <p:ph type="subTitle" idx="1"/>
          </p:nvPr>
        </p:nvSpPr>
        <p:spPr>
          <a:xfrm>
            <a:off x="1524000" y="4797791"/>
            <a:ext cx="9144000" cy="1655762"/>
          </a:xfrm>
        </p:spPr>
        <p:txBody>
          <a:bodyPr/>
          <a:lstStyle/>
          <a:p>
            <a:r>
              <a:rPr lang="lv-LV"/>
              <a:t>Tikumiskās audzināšanas programma «e-</a:t>
            </a:r>
            <a:r>
              <a:rPr lang="lv-LV" err="1"/>
              <a:t>TAP</a:t>
            </a:r>
            <a:r>
              <a:rPr lang="lv-LV"/>
              <a:t>»</a:t>
            </a:r>
          </a:p>
        </p:txBody>
      </p:sp>
    </p:spTree>
    <p:extLst>
      <p:ext uri="{BB962C8B-B14F-4D97-AF65-F5344CB8AC3E}">
        <p14:creationId xmlns="" xmlns:p14="http://schemas.microsoft.com/office/powerpoint/2010/main" val="51421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4863" y="921133"/>
            <a:ext cx="8186902" cy="523220"/>
          </a:xfrm>
          <a:prstGeom prst="rect">
            <a:avLst/>
          </a:prstGeom>
        </p:spPr>
        <p:txBody>
          <a:bodyPr wrap="square">
            <a:spAutoFit/>
          </a:bodyPr>
          <a:lstStyle/>
          <a:p>
            <a:r>
              <a:rPr lang="lv-LV" sz="2800"/>
              <a:t>Kas ir kiberterorizēšana? Vai vari izdomāt definīciju?</a:t>
            </a:r>
          </a:p>
        </p:txBody>
      </p:sp>
      <p:sp>
        <p:nvSpPr>
          <p:cNvPr id="7" name="TextBox 6"/>
          <p:cNvSpPr txBox="1"/>
          <p:nvPr/>
        </p:nvSpPr>
        <p:spPr>
          <a:xfrm>
            <a:off x="644863" y="2178464"/>
            <a:ext cx="7328259" cy="1384995"/>
          </a:xfrm>
          <a:prstGeom prst="rect">
            <a:avLst/>
          </a:prstGeom>
          <a:noFill/>
        </p:spPr>
        <p:txBody>
          <a:bodyPr wrap="square" lIns="91440" tIns="45720" rIns="91440" bIns="45720" rtlCol="0" anchor="t">
            <a:spAutoFit/>
          </a:bodyPr>
          <a:lstStyle/>
          <a:p>
            <a:r>
              <a:rPr lang="lv-LV" sz="2800" dirty="0"/>
              <a:t>Klasē apkopojiet idejas par dažādām aktivitātēm, kuras varētu uzskatīt par </a:t>
            </a:r>
            <a:r>
              <a:rPr lang="lv-LV" sz="2800" dirty="0" err="1"/>
              <a:t>kiberterorizēšanu</a:t>
            </a:r>
            <a:r>
              <a:rPr lang="lv-LV" sz="2800" dirty="0"/>
              <a:t> vai kuras veicina </a:t>
            </a:r>
            <a:r>
              <a:rPr lang="lv-LV" sz="2800" dirty="0" err="1"/>
              <a:t>kiberterorizēšanu</a:t>
            </a:r>
            <a:r>
              <a:rPr lang="lv-LV" sz="2800" dirty="0"/>
              <a:t>!</a:t>
            </a:r>
            <a:endParaRPr lang="lv-LV" sz="2800" dirty="0">
              <a:cs typeface="Calibri"/>
            </a:endParaRPr>
          </a:p>
        </p:txBody>
      </p:sp>
      <p:pic>
        <p:nvPicPr>
          <p:cNvPr id="10" name="Picture 9"/>
          <p:cNvPicPr>
            <a:picLocks noChangeAspect="1"/>
          </p:cNvPicPr>
          <p:nvPr/>
        </p:nvPicPr>
        <p:blipFill rotWithShape="1">
          <a:blip r:embed="rId2" cstate="print"/>
          <a:srcRect t="7844" r="10148" b="8501"/>
          <a:stretch/>
        </p:blipFill>
        <p:spPr>
          <a:xfrm>
            <a:off x="6422986" y="3429000"/>
            <a:ext cx="3700771" cy="2584174"/>
          </a:xfrm>
          <a:prstGeom prst="rect">
            <a:avLst/>
          </a:prstGeom>
        </p:spPr>
      </p:pic>
    </p:spTree>
    <p:extLst>
      <p:ext uri="{BB962C8B-B14F-4D97-AF65-F5344CB8AC3E}">
        <p14:creationId xmlns="" xmlns:p14="http://schemas.microsoft.com/office/powerpoint/2010/main" val="64383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9005" y="1513882"/>
            <a:ext cx="6096000" cy="3539430"/>
          </a:xfrm>
          <a:prstGeom prst="rect">
            <a:avLst/>
          </a:prstGeom>
        </p:spPr>
        <p:txBody>
          <a:bodyPr>
            <a:spAutoFit/>
          </a:bodyPr>
          <a:lstStyle/>
          <a:p>
            <a:r>
              <a:rPr lang="lv-LV" sz="2800">
                <a:latin typeface="+mj-lt"/>
              </a:rPr>
              <a:t>Pāros pārrunājiet šos jautājumus:</a:t>
            </a:r>
          </a:p>
          <a:p>
            <a:r>
              <a:rPr lang="lv-LV" sz="2800">
                <a:latin typeface="+mj-lt"/>
              </a:rPr>
              <a:t> </a:t>
            </a:r>
          </a:p>
          <a:p>
            <a:pPr marL="514350" indent="-514350">
              <a:buFont typeface="Arial" pitchFamily="34" charset="0"/>
              <a:buChar char="•"/>
            </a:pPr>
            <a:r>
              <a:rPr lang="lv-LV" sz="2800">
                <a:latin typeface="+mj-lt"/>
              </a:rPr>
              <a:t>Kādiem nolūkiem mēs izmantojam internetu? </a:t>
            </a:r>
          </a:p>
          <a:p>
            <a:pPr marL="514350" indent="-514350">
              <a:buFont typeface="Arial" pitchFamily="34" charset="0"/>
              <a:buChar char="•"/>
            </a:pPr>
            <a:r>
              <a:rPr lang="lv-LV" sz="2800">
                <a:latin typeface="+mj-lt"/>
              </a:rPr>
              <a:t>Kādi ir ieguvumi no interneta izmantošanas?</a:t>
            </a:r>
          </a:p>
          <a:p>
            <a:pPr marL="514350" indent="-514350">
              <a:buFont typeface="Arial" pitchFamily="34" charset="0"/>
              <a:buChar char="•"/>
            </a:pPr>
            <a:r>
              <a:rPr lang="lv-LV" sz="2800">
                <a:latin typeface="+mj-lt"/>
              </a:rPr>
              <a:t>Kādi ir apdraudējumi, izmantojot internetu?</a:t>
            </a:r>
          </a:p>
        </p:txBody>
      </p:sp>
      <p:pic>
        <p:nvPicPr>
          <p:cNvPr id="8" name="Picture 7"/>
          <p:cNvPicPr>
            <a:picLocks noChangeAspect="1"/>
          </p:cNvPicPr>
          <p:nvPr/>
        </p:nvPicPr>
        <p:blipFill>
          <a:blip r:embed="rId2" cstate="print"/>
          <a:stretch>
            <a:fillRect/>
          </a:stretch>
        </p:blipFill>
        <p:spPr>
          <a:xfrm>
            <a:off x="7159082" y="1793659"/>
            <a:ext cx="3718559" cy="2769140"/>
          </a:xfrm>
          <a:prstGeom prst="rect">
            <a:avLst/>
          </a:prstGeom>
        </p:spPr>
      </p:pic>
    </p:spTree>
    <p:extLst>
      <p:ext uri="{BB962C8B-B14F-4D97-AF65-F5344CB8AC3E}">
        <p14:creationId xmlns="" xmlns:p14="http://schemas.microsoft.com/office/powerpoint/2010/main" val="680821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4900" y="1457732"/>
            <a:ext cx="6096000" cy="646331"/>
          </a:xfrm>
          <a:prstGeom prst="rect">
            <a:avLst/>
          </a:prstGeom>
        </p:spPr>
        <p:txBody>
          <a:bodyPr>
            <a:spAutoFit/>
          </a:bodyPr>
          <a:lstStyle/>
          <a:p>
            <a:endParaRPr lang="en-GB"/>
          </a:p>
          <a:p>
            <a:r>
              <a:rPr lang="en-GB"/>
              <a:t>  </a:t>
            </a:r>
          </a:p>
        </p:txBody>
      </p:sp>
      <p:sp>
        <p:nvSpPr>
          <p:cNvPr id="3" name="TextBox 2"/>
          <p:cNvSpPr txBox="1"/>
          <p:nvPr/>
        </p:nvSpPr>
        <p:spPr>
          <a:xfrm>
            <a:off x="92367" y="346018"/>
            <a:ext cx="10009322" cy="954107"/>
          </a:xfrm>
          <a:prstGeom prst="rect">
            <a:avLst/>
          </a:prstGeom>
          <a:noFill/>
        </p:spPr>
        <p:txBody>
          <a:bodyPr wrap="square" rtlCol="0">
            <a:spAutoFit/>
          </a:bodyPr>
          <a:lstStyle/>
          <a:p>
            <a:r>
              <a:rPr lang="lv-LV" sz="2800" b="1"/>
              <a:t>1.uzdevums</a:t>
            </a:r>
            <a:r>
              <a:rPr lang="lv-LV" sz="2800"/>
              <a:t>. Izlasi situāciju aprakstus un pārdomā, vai tie uzskatāmi par kiberterorizēšanu. Kāpēc?</a:t>
            </a:r>
          </a:p>
        </p:txBody>
      </p:sp>
      <p:sp>
        <p:nvSpPr>
          <p:cNvPr id="8" name="TextBox 7"/>
          <p:cNvSpPr txBox="1"/>
          <p:nvPr/>
        </p:nvSpPr>
        <p:spPr>
          <a:xfrm>
            <a:off x="122558" y="1642398"/>
            <a:ext cx="10278387" cy="923330"/>
          </a:xfrm>
          <a:prstGeom prst="rect">
            <a:avLst/>
          </a:prstGeom>
          <a:noFill/>
        </p:spPr>
        <p:txBody>
          <a:bodyPr wrap="square" lIns="91440" tIns="45720" rIns="91440" bIns="45720" rtlCol="0" anchor="t">
            <a:spAutoFit/>
          </a:bodyPr>
          <a:lstStyle/>
          <a:p>
            <a:r>
              <a:rPr lang="lv-LV" dirty="0"/>
              <a:t>1. situācija. Zane sastrīdējusies ar savu draudzeni Madaru un sociālajos tīklos komentē katru viņas fotogrāfiju un ierakstu. Viņas komentāri kritizē Madaras izskatu, un tajos apgalvots, ka Madara sevi uzskata labāku par citiem.</a:t>
            </a:r>
            <a:endParaRPr lang="lv-LV" dirty="0">
              <a:cs typeface="Calibri"/>
            </a:endParaRPr>
          </a:p>
        </p:txBody>
      </p:sp>
      <p:sp>
        <p:nvSpPr>
          <p:cNvPr id="9" name="Rectangle 8"/>
          <p:cNvSpPr/>
          <p:nvPr/>
        </p:nvSpPr>
        <p:spPr>
          <a:xfrm>
            <a:off x="92367" y="2908001"/>
            <a:ext cx="11590350" cy="646331"/>
          </a:xfrm>
          <a:prstGeom prst="rect">
            <a:avLst/>
          </a:prstGeom>
        </p:spPr>
        <p:txBody>
          <a:bodyPr wrap="square" lIns="91440" tIns="45720" rIns="91440" bIns="45720" anchor="t">
            <a:spAutoFit/>
          </a:bodyPr>
          <a:lstStyle/>
          <a:p>
            <a:r>
              <a:rPr lang="lv-LV"/>
              <a:t>2. situācija. Jānis atnes uz skolu telefonu un ar to fotografē savus draugus. Vienu no fotogrāfijām viņš publicē bez drauga atļaujas, turklāt pieliek tai smieklīgu komentāru. </a:t>
            </a:r>
          </a:p>
        </p:txBody>
      </p:sp>
      <p:sp>
        <p:nvSpPr>
          <p:cNvPr id="12" name="TextBox 11"/>
          <p:cNvSpPr txBox="1"/>
          <p:nvPr/>
        </p:nvSpPr>
        <p:spPr>
          <a:xfrm>
            <a:off x="122558" y="5162208"/>
            <a:ext cx="10646796" cy="923330"/>
          </a:xfrm>
          <a:prstGeom prst="rect">
            <a:avLst/>
          </a:prstGeom>
          <a:noFill/>
        </p:spPr>
        <p:txBody>
          <a:bodyPr wrap="square" lIns="91440" tIns="45720" rIns="91440" bIns="45720" rtlCol="0" anchor="t">
            <a:spAutoFit/>
          </a:bodyPr>
          <a:lstStyle/>
          <a:p>
            <a:r>
              <a:rPr lang="lv-LV"/>
              <a:t>4. situācija. Roberts izveido anonīmu viltus profilu sociālajos tīklos un izmanto to, lai pasmietos par kādu savu </a:t>
            </a:r>
            <a:r>
              <a:rPr lang="lv-LV" err="1"/>
              <a:t>klasesbiedru</a:t>
            </a:r>
            <a:r>
              <a:rPr lang="lv-LV"/>
              <a:t>. Viņš uzaicina “draudzēties” vairākus citus </a:t>
            </a:r>
            <a:r>
              <a:rPr lang="lv-LV" err="1"/>
              <a:t>klasesbiedrus</a:t>
            </a:r>
            <a:r>
              <a:rPr lang="lv-LV"/>
              <a:t> un mudina arī tos publicēt nejaukus ierakstus. </a:t>
            </a:r>
          </a:p>
        </p:txBody>
      </p:sp>
      <p:sp>
        <p:nvSpPr>
          <p:cNvPr id="13" name="TextBox 12"/>
          <p:cNvSpPr txBox="1"/>
          <p:nvPr/>
        </p:nvSpPr>
        <p:spPr>
          <a:xfrm>
            <a:off x="122558" y="3896605"/>
            <a:ext cx="10009322" cy="923330"/>
          </a:xfrm>
          <a:prstGeom prst="rect">
            <a:avLst/>
          </a:prstGeom>
          <a:noFill/>
        </p:spPr>
        <p:txBody>
          <a:bodyPr wrap="square" lIns="91440" tIns="45720" rIns="91440" bIns="45720" rtlCol="0" anchor="t">
            <a:spAutoFit/>
          </a:bodyPr>
          <a:lstStyle/>
          <a:p>
            <a:r>
              <a:rPr lang="lv-LV"/>
              <a:t>3. situācija. Annai vēsturē uzdots uzrakstīt dzejoli par ēģiptiešiem. Viņai it nemaz nesokas ar mājasdarba pildīšanu. Internetā viņa atrod brīnišķīgu dzejoli, ko kāds publicējis tiešsaistē. Anna izmaina dažus vārdus un pārraksta dzejoli savā burtnīcā.</a:t>
            </a:r>
          </a:p>
        </p:txBody>
      </p:sp>
    </p:spTree>
    <p:extLst>
      <p:ext uri="{BB962C8B-B14F-4D97-AF65-F5344CB8AC3E}">
        <p14:creationId xmlns="" xmlns:p14="http://schemas.microsoft.com/office/powerpoint/2010/main" val="788766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2067533" y="2320467"/>
            <a:ext cx="4389120" cy="394384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p:nvPicPr>
        <p:blipFill>
          <a:blip r:embed="rId2" cstate="print"/>
          <a:stretch>
            <a:fillRect/>
          </a:stretch>
        </p:blipFill>
        <p:spPr>
          <a:xfrm>
            <a:off x="5173141" y="2342466"/>
            <a:ext cx="4401693" cy="3956647"/>
          </a:xfrm>
          <a:prstGeom prst="rect">
            <a:avLst/>
          </a:prstGeom>
        </p:spPr>
      </p:pic>
      <p:sp>
        <p:nvSpPr>
          <p:cNvPr id="9" name="TextBox 8"/>
          <p:cNvSpPr txBox="1"/>
          <p:nvPr/>
        </p:nvSpPr>
        <p:spPr>
          <a:xfrm>
            <a:off x="182875" y="667020"/>
            <a:ext cx="11696369" cy="954107"/>
          </a:xfrm>
          <a:prstGeom prst="rect">
            <a:avLst/>
          </a:prstGeom>
          <a:noFill/>
        </p:spPr>
        <p:txBody>
          <a:bodyPr wrap="square" lIns="91440" tIns="45720" rIns="91440" bIns="45720" rtlCol="0" anchor="t">
            <a:spAutoFit/>
          </a:bodyPr>
          <a:lstStyle/>
          <a:p>
            <a:r>
              <a:rPr lang="lv-LV" sz="2800" b="1" dirty="0"/>
              <a:t>2.uzdevums</a:t>
            </a:r>
            <a:r>
              <a:rPr lang="lv-LV" sz="2800" dirty="0"/>
              <a:t>. Aizpildi </a:t>
            </a:r>
            <a:r>
              <a:rPr lang="lv-LV" sz="2800" dirty="0" err="1"/>
              <a:t>Venna</a:t>
            </a:r>
            <a:r>
              <a:rPr lang="lv-LV" sz="2800" dirty="0"/>
              <a:t> diagrammu, parādot līdzības un atšķirības starp </a:t>
            </a:r>
            <a:r>
              <a:rPr lang="lv-LV" sz="2800" dirty="0" err="1"/>
              <a:t>kiberterorizēšanu</a:t>
            </a:r>
            <a:r>
              <a:rPr lang="lv-LV" sz="2800" dirty="0"/>
              <a:t> un emocionālo vardarbību dzīvē!</a:t>
            </a:r>
          </a:p>
        </p:txBody>
      </p:sp>
      <p:sp>
        <p:nvSpPr>
          <p:cNvPr id="12" name="TextBox 11"/>
          <p:cNvSpPr txBox="1"/>
          <p:nvPr/>
        </p:nvSpPr>
        <p:spPr>
          <a:xfrm>
            <a:off x="2500293" y="1853817"/>
            <a:ext cx="3303768" cy="523220"/>
          </a:xfrm>
          <a:prstGeom prst="rect">
            <a:avLst/>
          </a:prstGeom>
          <a:noFill/>
        </p:spPr>
        <p:txBody>
          <a:bodyPr wrap="square" rtlCol="0">
            <a:spAutoFit/>
          </a:bodyPr>
          <a:lstStyle/>
          <a:p>
            <a:pPr algn="ctr"/>
            <a:r>
              <a:rPr lang="lv-LV" sz="2800" b="1"/>
              <a:t>Kiberterorizēšana</a:t>
            </a:r>
          </a:p>
        </p:txBody>
      </p:sp>
      <p:sp>
        <p:nvSpPr>
          <p:cNvPr id="13" name="TextBox 12"/>
          <p:cNvSpPr txBox="1"/>
          <p:nvPr/>
        </p:nvSpPr>
        <p:spPr>
          <a:xfrm>
            <a:off x="6031058" y="1875816"/>
            <a:ext cx="3951141" cy="461665"/>
          </a:xfrm>
          <a:prstGeom prst="rect">
            <a:avLst/>
          </a:prstGeom>
          <a:noFill/>
        </p:spPr>
        <p:txBody>
          <a:bodyPr wrap="square" rtlCol="0">
            <a:spAutoFit/>
          </a:bodyPr>
          <a:lstStyle/>
          <a:p>
            <a:r>
              <a:rPr lang="lv-LV" sz="2400" b="1"/>
              <a:t>Emocionālā vardarbība dzīvē</a:t>
            </a:r>
            <a:endParaRPr lang="en-GB" sz="2400" b="1"/>
          </a:p>
        </p:txBody>
      </p:sp>
    </p:spTree>
    <p:extLst>
      <p:ext uri="{BB962C8B-B14F-4D97-AF65-F5344CB8AC3E}">
        <p14:creationId xmlns="" xmlns:p14="http://schemas.microsoft.com/office/powerpoint/2010/main" val="2281419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257521" y="2248691"/>
            <a:ext cx="6899083" cy="2031325"/>
          </a:xfrm>
          <a:prstGeom prst="rect">
            <a:avLst/>
          </a:prstGeom>
        </p:spPr>
        <p:txBody>
          <a:bodyPr wrap="square">
            <a:spAutoFit/>
          </a:bodyPr>
          <a:lstStyle/>
          <a:p>
            <a:pPr algn="ctr"/>
            <a:endParaRPr lang="en-GB"/>
          </a:p>
          <a:p>
            <a:pPr algn="ctr"/>
            <a:r>
              <a:rPr lang="lv-LV" sz="3600"/>
              <a:t>Vai rīkoties pareizi ir vienkāršāk tiešsaistē vai dzīvē?  </a:t>
            </a:r>
          </a:p>
          <a:p>
            <a:pPr algn="ctr"/>
            <a:r>
              <a:rPr lang="lv-LV" sz="3600"/>
              <a:t>Kāpēc?</a:t>
            </a:r>
          </a:p>
        </p:txBody>
      </p:sp>
      <p:pic>
        <p:nvPicPr>
          <p:cNvPr id="1026" name="Picture 2" descr="Why is thinking so important for happy and successful life?">
            <a:extLst>
              <a:ext uri="{FF2B5EF4-FFF2-40B4-BE49-F238E27FC236}">
                <a16:creationId xmlns="" xmlns:a16="http://schemas.microsoft.com/office/drawing/2014/main" id="{214A63CC-2C78-A94C-ACC3-56EBE280451D}"/>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1076" y="2114311"/>
            <a:ext cx="2987964" cy="2987964"/>
          </a:xfrm>
          <a:prstGeom prst="rect">
            <a:avLst/>
          </a:prstGeom>
          <a:noFill/>
          <a:extLst>
            <a:ext uri="{909E8E84-426E-40DD-AFC4-6F175D3DCCD1}">
              <a14:hiddenFill xmlns="" xmlns:a14="http://schemas.microsoft.com/office/drawing/2010/main">
                <a:solidFill>
                  <a:srgbClr val="FFFFFF"/>
                </a:solidFill>
              </a14:hiddenFill>
            </a:ext>
          </a:extLst>
        </p:spPr>
      </p:pic>
      <p:sp>
        <p:nvSpPr>
          <p:cNvPr id="3" name="Rectangle 2">
            <a:extLst>
              <a:ext uri="{FF2B5EF4-FFF2-40B4-BE49-F238E27FC236}">
                <a16:creationId xmlns="" xmlns:a16="http://schemas.microsoft.com/office/drawing/2014/main" id="{14301C04-2975-164D-9A33-95983463EEE8}"/>
              </a:ext>
            </a:extLst>
          </p:cNvPr>
          <p:cNvSpPr/>
          <p:nvPr/>
        </p:nvSpPr>
        <p:spPr>
          <a:xfrm>
            <a:off x="701040" y="5129630"/>
            <a:ext cx="6096000" cy="307777"/>
          </a:xfrm>
          <a:prstGeom prst="rect">
            <a:avLst/>
          </a:prstGeom>
        </p:spPr>
        <p:txBody>
          <a:bodyPr>
            <a:spAutoFit/>
          </a:bodyPr>
          <a:lstStyle/>
          <a:p>
            <a:r>
              <a:rPr lang="x-none" sz="1400"/>
              <a:t>Foto: lawfulrebel</a:t>
            </a:r>
          </a:p>
        </p:txBody>
      </p:sp>
    </p:spTree>
    <p:extLst>
      <p:ext uri="{BB962C8B-B14F-4D97-AF65-F5344CB8AC3E}">
        <p14:creationId xmlns="" xmlns:p14="http://schemas.microsoft.com/office/powerpoint/2010/main" val="2848087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sraksts 3">
            <a:extLst>
              <a:ext uri="{FF2B5EF4-FFF2-40B4-BE49-F238E27FC236}">
                <a16:creationId xmlns:a16="http://schemas.microsoft.com/office/drawing/2014/main" xmlns="" id="{13A6F55A-93F3-44E7-9339-69136DD5BF5A}"/>
              </a:ext>
            </a:extLst>
          </p:cNvPr>
          <p:cNvSpPr txBox="1">
            <a:spLocks/>
          </p:cNvSpPr>
          <p:nvPr/>
        </p:nvSpPr>
        <p:spPr>
          <a:xfrm>
            <a:off x="766173" y="1494672"/>
            <a:ext cx="10515600" cy="176702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dirty="0"/>
              <a:t>Tikumiskās audzināšanas programma «e-TAP»</a:t>
            </a:r>
          </a:p>
        </p:txBody>
      </p:sp>
      <p:sp>
        <p:nvSpPr>
          <p:cNvPr id="5" name="Teksta vietturis 4">
            <a:extLst>
              <a:ext uri="{FF2B5EF4-FFF2-40B4-BE49-F238E27FC236}">
                <a16:creationId xmlns:a16="http://schemas.microsoft.com/office/drawing/2014/main" xmlns="" id="{978E98D7-0704-4C63-A129-5D9F78E2784A}"/>
              </a:ext>
            </a:extLst>
          </p:cNvPr>
          <p:cNvSpPr txBox="1">
            <a:spLocks/>
          </p:cNvSpPr>
          <p:nvPr/>
        </p:nvSpPr>
        <p:spPr>
          <a:xfrm>
            <a:off x="910227" y="2637223"/>
            <a:ext cx="10515600" cy="2525620"/>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lv-LV" dirty="0"/>
              <a:t>Resursi pieejami: </a:t>
            </a:r>
            <a:r>
              <a:rPr lang="lv-LV" dirty="0">
                <a:hlinkClick r:id="rId2"/>
              </a:rPr>
              <a:t>www.arete.lu.lv</a:t>
            </a:r>
            <a:endParaRPr lang="lv-LV" dirty="0"/>
          </a:p>
          <a:p>
            <a:pPr>
              <a:lnSpc>
                <a:spcPct val="120000"/>
              </a:lnSpc>
              <a:spcBef>
                <a:spcPts val="0"/>
              </a:spcBef>
              <a:spcAft>
                <a:spcPts val="600"/>
              </a:spcAft>
            </a:pPr>
            <a:endParaRPr lang="lv-LV" sz="1600" dirty="0"/>
          </a:p>
          <a:p>
            <a:pPr marL="0" indent="0">
              <a:lnSpc>
                <a:spcPct val="120000"/>
              </a:lnSpc>
              <a:spcBef>
                <a:spcPts val="0"/>
              </a:spcBef>
              <a:spcAft>
                <a:spcPts val="600"/>
              </a:spcAft>
              <a:buNone/>
            </a:pPr>
            <a:r>
              <a:rPr lang="lv-LV" sz="1600" dirty="0"/>
              <a:t>Programmas administrators: Dr. Manuels </a:t>
            </a:r>
            <a:r>
              <a:rPr lang="lv-LV" sz="1600" dirty="0" err="1"/>
              <a:t>Fernandezs</a:t>
            </a:r>
            <a:r>
              <a:rPr lang="lv-LV" sz="1600" dirty="0"/>
              <a:t>. </a:t>
            </a:r>
            <a:r>
              <a:rPr lang="lv-LV" sz="1600" dirty="0">
                <a:hlinkClick r:id="rId3"/>
              </a:rPr>
              <a:t>manuels.fernandezs@lu.lv</a:t>
            </a:r>
            <a:r>
              <a:rPr lang="lv-LV" sz="1600" dirty="0"/>
              <a:t>, +371 26253625</a:t>
            </a:r>
          </a:p>
          <a:p>
            <a:pPr marL="0" indent="0">
              <a:lnSpc>
                <a:spcPct val="120000"/>
              </a:lnSpc>
              <a:spcBef>
                <a:spcPts val="0"/>
              </a:spcBef>
              <a:spcAft>
                <a:spcPts val="600"/>
              </a:spcAft>
              <a:buFontTx/>
              <a:buNone/>
              <a:defRPr/>
            </a:pPr>
            <a:r>
              <a:rPr lang="lv-LV" sz="1600" dirty="0"/>
              <a:t>Latvijas Universitātes Pedagoģijas, psiholoģijas un mākslas fakultātes Pedagoģijas zinātniskā institūta vadošais pētnieks</a:t>
            </a:r>
          </a:p>
          <a:p>
            <a:pPr marL="0" indent="0">
              <a:lnSpc>
                <a:spcPct val="120000"/>
              </a:lnSpc>
              <a:spcBef>
                <a:spcPts val="0"/>
              </a:spcBef>
              <a:spcAft>
                <a:spcPts val="600"/>
              </a:spcAft>
              <a:buNone/>
              <a:defRPr/>
            </a:pPr>
            <a:r>
              <a:rPr lang="lv-LV" sz="1600" dirty="0"/>
              <a:t>Imantas 7. līnija 1, 223. telpa, Rīga, LV-1083, Latvija</a:t>
            </a:r>
          </a:p>
          <a:p>
            <a:pPr marL="0" indent="0">
              <a:buNone/>
            </a:pPr>
            <a:r>
              <a:rPr lang="lv-LV" sz="1200" i="1" dirty="0"/>
              <a:t>"Digitālas mācību programmas piemērotības un </a:t>
            </a:r>
            <a:r>
              <a:rPr lang="lv-LV" sz="1200" i="1" dirty="0" err="1"/>
              <a:t>īstenojamības</a:t>
            </a:r>
            <a:r>
              <a:rPr lang="lv-LV" sz="1200" i="1" dirty="0"/>
              <a:t> izpēte jauniešu tikumiskajai audzināšanai Latvijas izglītības iestādēs (no 5 līdz 15 gadu vecumā)" (01.12.2020-31.12.2021). </a:t>
            </a:r>
            <a:r>
              <a:rPr lang="lv-LV" sz="1200" dirty="0"/>
              <a:t>Projekta Nr. lzp-2020/2-0277; LU reģistrācijas </a:t>
            </a:r>
            <a:r>
              <a:rPr lang="lv-LV" sz="1200" dirty="0" err="1"/>
              <a:t>Nr</a:t>
            </a:r>
            <a:r>
              <a:rPr lang="lv-LV" sz="1200" dirty="0"/>
              <a:t>: LZP2020/95</a:t>
            </a:r>
            <a:endParaRPr lang="lv-LV" sz="1600" dirty="0"/>
          </a:p>
        </p:txBody>
      </p:sp>
    </p:spTree>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0CB591748CD0A439CF06DA0AEB62A91" ma:contentTypeVersion="10" ma:contentTypeDescription="Create a new document." ma:contentTypeScope="" ma:versionID="1a39272c8cb3131bcb089328dd00b9a7">
  <xsd:schema xmlns:xsd="http://www.w3.org/2001/XMLSchema" xmlns:xs="http://www.w3.org/2001/XMLSchema" xmlns:p="http://schemas.microsoft.com/office/2006/metadata/properties" xmlns:ns2="bcd8bb90-b1cb-4fe5-8892-66ea2dba031d" targetNamespace="http://schemas.microsoft.com/office/2006/metadata/properties" ma:root="true" ma:fieldsID="cdbfa7f0a99ab17c0b3637ecfca3044c" ns2:_="">
    <xsd:import namespace="bcd8bb90-b1cb-4fe5-8892-66ea2dba031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d8bb90-b1cb-4fe5-8892-66ea2dba03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4EDD0A5-8F98-4CE6-A1D4-FE8BC6C8F52C}">
  <ds:schemaRefs>
    <ds:schemaRef ds:uri="http://schemas.microsoft.com/sharepoint/v3/contenttype/forms"/>
  </ds:schemaRefs>
</ds:datastoreItem>
</file>

<file path=customXml/itemProps2.xml><?xml version="1.0" encoding="utf-8"?>
<ds:datastoreItem xmlns:ds="http://schemas.openxmlformats.org/officeDocument/2006/customXml" ds:itemID="{231DD4B8-2DD2-4408-8892-C68FEF5A47FE}">
  <ds:schemaRefs>
    <ds:schemaRef ds:uri="bcd8bb90-b1cb-4fe5-8892-66ea2dba031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E7DD799-1398-4013-8112-D30BA5F2197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314</Words>
  <Application>Microsoft Office PowerPoint</Application>
  <PresentationFormat>Custom</PresentationFormat>
  <Paragraphs>30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dizains</vt:lpstr>
      <vt:lpstr>2. klase   Tēma: Kiberterorizēšana  1.stunda: Kas ir kiberterorizēšana?</vt:lpstr>
      <vt:lpstr>Slide 2</vt:lpstr>
      <vt:lpstr>Slide 3</vt:lpstr>
      <vt:lpstr>Slide 4</vt:lpstr>
      <vt:lpstr>Slide 5</vt:lpstr>
      <vt:lpstr>Slide 6</vt:lpstr>
      <vt:lpstr>Slide 7</vt:lpstr>
    </vt:vector>
  </TitlesOfParts>
  <Company>UoB IT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screen time?</dc:title>
  <dc:creator>Rachael Hunter (School of Education)</dc:creator>
  <cp:lastModifiedBy>Arturs</cp:lastModifiedBy>
  <cp:revision>11</cp:revision>
  <dcterms:created xsi:type="dcterms:W3CDTF">2019-06-13T10:46:31Z</dcterms:created>
  <dcterms:modified xsi:type="dcterms:W3CDTF">2021-10-15T12:35:13Z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0x010100E0CB591748CD0A439CF06DA0AEB62A91</vt:lpwstr>
  </property>
</Properties>
</file>