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16" r:id="rId5"/>
    <p:sldId id="311" r:id="rId6"/>
    <p:sldId id="312" r:id="rId7"/>
    <p:sldId id="313" r:id="rId8"/>
    <p:sldId id="314" r:id="rId9"/>
    <p:sldId id="31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A492B-085C-435D-B7DD-6E1A0D94E776}" v="3" dt="2021-08-29T21:16:45.561"/>
    <p1510:client id="{13FCD8FF-20AE-4F4A-9F5E-1F170FD94155}" v="2" dt="2021-08-29T20:41:56.940"/>
    <p1510:client id="{2B6CC2E9-6DF6-44F6-9179-6173A14D671B}" v="119" dt="2021-08-29T20:43:49.792"/>
    <p1510:client id="{6FEE3416-7A7B-49C8-9B52-452312565864}" v="2" dt="2021-07-02T09:41:48.306"/>
    <p1510:client id="{C3E257B3-1670-4340-B471-2EA86B7FCAB9}" v="11" dt="2021-08-29T21:39:56.207"/>
    <p1510:client id="{FF04FAC8-4CA1-4D9D-8496-C02A16D96BDB}" v="98" dt="2021-09-19T15:34:23.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āra Pīgozne" userId="S::zk90288@edu.lu.lv::ad89aba9-24bc-4cb4-917b-1f533accc3f4" providerId="AD" clId="Web-{C3E257B3-1670-4340-B471-2EA86B7FCAB9}"/>
    <pc:docChg chg="delSld modSld">
      <pc:chgData name="Tamāra Pīgozne" userId="S::zk90288@edu.lu.lv::ad89aba9-24bc-4cb4-917b-1f533accc3f4" providerId="AD" clId="Web-{C3E257B3-1670-4340-B471-2EA86B7FCAB9}" dt="2021-08-29T21:39:56.207" v="4"/>
      <pc:docMkLst>
        <pc:docMk/>
      </pc:docMkLst>
      <pc:sldChg chg="modSp">
        <pc:chgData name="Tamāra Pīgozne" userId="S::zk90288@edu.lu.lv::ad89aba9-24bc-4cb4-917b-1f533accc3f4" providerId="AD" clId="Web-{C3E257B3-1670-4340-B471-2EA86B7FCAB9}" dt="2021-08-29T21:39:14.206" v="1" actId="20577"/>
        <pc:sldMkLst>
          <pc:docMk/>
          <pc:sldMk cId="1855880800" sldId="311"/>
        </pc:sldMkLst>
        <pc:spChg chg="mod">
          <ac:chgData name="Tamāra Pīgozne" userId="S::zk90288@edu.lu.lv::ad89aba9-24bc-4cb4-917b-1f533accc3f4" providerId="AD" clId="Web-{C3E257B3-1670-4340-B471-2EA86B7FCAB9}" dt="2021-08-29T21:39:14.206" v="1" actId="20577"/>
          <ac:spMkLst>
            <pc:docMk/>
            <pc:sldMk cId="1855880800" sldId="311"/>
            <ac:spMk id="2" creationId="{00000000-0000-0000-0000-000000000000}"/>
          </ac:spMkLst>
        </pc:spChg>
      </pc:sldChg>
      <pc:sldChg chg="modSp">
        <pc:chgData name="Tamāra Pīgozne" userId="S::zk90288@edu.lu.lv::ad89aba9-24bc-4cb4-917b-1f533accc3f4" providerId="AD" clId="Web-{C3E257B3-1670-4340-B471-2EA86B7FCAB9}" dt="2021-08-29T21:39:27.722" v="3" actId="20577"/>
        <pc:sldMkLst>
          <pc:docMk/>
          <pc:sldMk cId="2388055835" sldId="312"/>
        </pc:sldMkLst>
        <pc:spChg chg="mod">
          <ac:chgData name="Tamāra Pīgozne" userId="S::zk90288@edu.lu.lv::ad89aba9-24bc-4cb4-917b-1f533accc3f4" providerId="AD" clId="Web-{C3E257B3-1670-4340-B471-2EA86B7FCAB9}" dt="2021-08-29T21:39:27.722" v="3" actId="20577"/>
          <ac:spMkLst>
            <pc:docMk/>
            <pc:sldMk cId="2388055835" sldId="312"/>
            <ac:spMk id="8" creationId="{00000000-0000-0000-0000-000000000000}"/>
          </ac:spMkLst>
        </pc:spChg>
      </pc:sldChg>
      <pc:sldChg chg="del">
        <pc:chgData name="Tamāra Pīgozne" userId="S::zk90288@edu.lu.lv::ad89aba9-24bc-4cb4-917b-1f533accc3f4" providerId="AD" clId="Web-{C3E257B3-1670-4340-B471-2EA86B7FCAB9}" dt="2021-08-29T21:39:56.207" v="4"/>
        <pc:sldMkLst>
          <pc:docMk/>
          <pc:sldMk cId="3059431840" sldId="315"/>
        </pc:sldMkLst>
      </pc:sldChg>
    </pc:docChg>
  </pc:docChgLst>
  <pc:docChgLst>
    <pc:chgData name="Andrejs Mūrnieks" userId="S::murnieks@edu.lu.lv::3e8de971-bca6-4a40-98d7-345a6aeb0e19" providerId="AD" clId="Web-{6FEE3416-7A7B-49C8-9B52-452312565864}"/>
    <pc:docChg chg="addSld delSld">
      <pc:chgData name="Andrejs Mūrnieks" userId="S::murnieks@edu.lu.lv::3e8de971-bca6-4a40-98d7-345a6aeb0e19" providerId="AD" clId="Web-{6FEE3416-7A7B-49C8-9B52-452312565864}" dt="2021-07-02T09:41:48.306" v="1"/>
      <pc:docMkLst>
        <pc:docMk/>
      </pc:docMkLst>
      <pc:sldChg chg="new del">
        <pc:chgData name="Andrejs Mūrnieks" userId="S::murnieks@edu.lu.lv::3e8de971-bca6-4a40-98d7-345a6aeb0e19" providerId="AD" clId="Web-{6FEE3416-7A7B-49C8-9B52-452312565864}" dt="2021-07-02T09:41:48.306" v="1"/>
        <pc:sldMkLst>
          <pc:docMk/>
          <pc:sldMk cId="1771898445" sldId="315"/>
        </pc:sldMkLst>
      </pc:sldChg>
    </pc:docChg>
  </pc:docChgLst>
  <pc:docChgLst>
    <pc:chgData name="Tamāra Pīgozne" userId="S::zk90288@edu.lu.lv::ad89aba9-24bc-4cb4-917b-1f533accc3f4" providerId="AD" clId="Web-{2B6CC2E9-6DF6-44F6-9179-6173A14D671B}"/>
    <pc:docChg chg="addSld delSld modSld addMainMaster modMainMaster">
      <pc:chgData name="Tamāra Pīgozne" userId="S::zk90288@edu.lu.lv::ad89aba9-24bc-4cb4-917b-1f533accc3f4" providerId="AD" clId="Web-{2B6CC2E9-6DF6-44F6-9179-6173A14D671B}" dt="2021-08-29T20:43:47.245" v="57" actId="20577"/>
      <pc:docMkLst>
        <pc:docMk/>
      </pc:docMkLst>
      <pc:sldChg chg="del">
        <pc:chgData name="Tamāra Pīgozne" userId="S::zk90288@edu.lu.lv::ad89aba9-24bc-4cb4-917b-1f533accc3f4" providerId="AD" clId="Web-{2B6CC2E9-6DF6-44F6-9179-6173A14D671B}" dt="2021-08-29T20:43:29.588" v="24"/>
        <pc:sldMkLst>
          <pc:docMk/>
          <pc:sldMk cId="1607035243" sldId="310"/>
        </pc:sldMkLst>
      </pc:sldChg>
      <pc:sldChg chg="modSp add">
        <pc:chgData name="Tamāra Pīgozne" userId="S::zk90288@edu.lu.lv::ad89aba9-24bc-4cb4-917b-1f533accc3f4" providerId="AD" clId="Web-{2B6CC2E9-6DF6-44F6-9179-6173A14D671B}" dt="2021-08-29T20:43:47.245" v="57" actId="20577"/>
        <pc:sldMkLst>
          <pc:docMk/>
          <pc:sldMk cId="4278703345" sldId="316"/>
        </pc:sldMkLst>
        <pc:spChg chg="mod">
          <ac:chgData name="Tamāra Pīgozne" userId="S::zk90288@edu.lu.lv::ad89aba9-24bc-4cb4-917b-1f533accc3f4" providerId="AD" clId="Web-{2B6CC2E9-6DF6-44F6-9179-6173A14D671B}" dt="2021-08-29T20:43:47.245" v="57" actId="20577"/>
          <ac:spMkLst>
            <pc:docMk/>
            <pc:sldMk cId="4278703345" sldId="316"/>
            <ac:spMk id="2" creationId="{45F9EF60-A8E6-425F-870C-F44EC6141DD0}"/>
          </ac:spMkLst>
        </pc:spChg>
      </pc:sldChg>
      <pc:sldMasterChg chg="add addSldLayout">
        <pc:chgData name="Tamāra Pīgozne" userId="S::zk90288@edu.lu.lv::ad89aba9-24bc-4cb4-917b-1f533accc3f4" providerId="AD" clId="Web-{2B6CC2E9-6DF6-44F6-9179-6173A14D671B}" dt="2021-08-29T20:42:44.509" v="0"/>
        <pc:sldMasterMkLst>
          <pc:docMk/>
          <pc:sldMasterMk cId="3049302763" sldId="2147483648"/>
        </pc:sldMasterMkLst>
        <pc:sldLayoutChg chg="add">
          <pc:chgData name="Tamāra Pīgozne" userId="S::zk90288@edu.lu.lv::ad89aba9-24bc-4cb4-917b-1f533accc3f4" providerId="AD" clId="Web-{2B6CC2E9-6DF6-44F6-9179-6173A14D671B}" dt="2021-08-29T20:42:44.509" v="0"/>
          <pc:sldLayoutMkLst>
            <pc:docMk/>
            <pc:sldMasterMk cId="3049302763" sldId="2147483648"/>
            <pc:sldLayoutMk cId="2481608360" sldId="2147483649"/>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1274472203" sldId="2147483650"/>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1299732338" sldId="2147483651"/>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3494197426" sldId="2147483652"/>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3916651452" sldId="2147483653"/>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862902728" sldId="2147483654"/>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1918004020" sldId="2147483655"/>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1654377868" sldId="2147483656"/>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1262353682" sldId="2147483657"/>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3495566023" sldId="2147483658"/>
          </pc:sldLayoutMkLst>
        </pc:sldLayoutChg>
        <pc:sldLayoutChg chg="add">
          <pc:chgData name="Tamāra Pīgozne" userId="S::zk90288@edu.lu.lv::ad89aba9-24bc-4cb4-917b-1f533accc3f4" providerId="AD" clId="Web-{2B6CC2E9-6DF6-44F6-9179-6173A14D671B}" dt="2021-08-29T20:42:44.509" v="0"/>
          <pc:sldLayoutMkLst>
            <pc:docMk/>
            <pc:sldMasterMk cId="3049302763" sldId="2147483648"/>
            <pc:sldLayoutMk cId="2044191109" sldId="2147483659"/>
          </pc:sldLayoutMkLst>
        </pc:sldLayoutChg>
      </pc:sldMasterChg>
      <pc:sldMasterChg chg="replId modSldLayout">
        <pc:chgData name="Tamāra Pīgozne" userId="S::zk90288@edu.lu.lv::ad89aba9-24bc-4cb4-917b-1f533accc3f4" providerId="AD" clId="Web-{2B6CC2E9-6DF6-44F6-9179-6173A14D671B}" dt="2021-08-29T20:42:44.509" v="0"/>
        <pc:sldMasterMkLst>
          <pc:docMk/>
          <pc:sldMasterMk cId="2866832251" sldId="2147483661"/>
        </pc:sldMasterMkLst>
        <pc:sldLayoutChg chg="replId">
          <pc:chgData name="Tamāra Pīgozne" userId="S::zk90288@edu.lu.lv::ad89aba9-24bc-4cb4-917b-1f533accc3f4" providerId="AD" clId="Web-{2B6CC2E9-6DF6-44F6-9179-6173A14D671B}" dt="2021-08-29T20:42:44.509" v="0"/>
          <pc:sldLayoutMkLst>
            <pc:docMk/>
            <pc:sldMasterMk cId="2866832251" sldId="2147483661"/>
            <pc:sldLayoutMk cId="89154146" sldId="2147483662"/>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502160615" sldId="2147483663"/>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3019949026" sldId="2147483664"/>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258537790" sldId="2147483665"/>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4126918320" sldId="2147483666"/>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2892335307" sldId="2147483667"/>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3123357097" sldId="2147483668"/>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3017137220" sldId="2147483669"/>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3780867408" sldId="2147483670"/>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1121756415" sldId="2147483671"/>
          </pc:sldLayoutMkLst>
        </pc:sldLayoutChg>
        <pc:sldLayoutChg chg="replId">
          <pc:chgData name="Tamāra Pīgozne" userId="S::zk90288@edu.lu.lv::ad89aba9-24bc-4cb4-917b-1f533accc3f4" providerId="AD" clId="Web-{2B6CC2E9-6DF6-44F6-9179-6173A14D671B}" dt="2021-08-29T20:42:44.509" v="0"/>
          <pc:sldLayoutMkLst>
            <pc:docMk/>
            <pc:sldMasterMk cId="2866832251" sldId="2147483661"/>
            <pc:sldLayoutMk cId="1620035424" sldId="2147483672"/>
          </pc:sldLayoutMkLst>
        </pc:sldLayoutChg>
      </pc:sldMasterChg>
    </pc:docChg>
  </pc:docChgLst>
  <pc:docChgLst>
    <pc:chgData name="Tamāra Pīgozne" userId="S::zk90288@edu.lu.lv::ad89aba9-24bc-4cb4-917b-1f533accc3f4" providerId="AD" clId="Web-{13FCD8FF-20AE-4F4A-9F5E-1F170FD94155}"/>
    <pc:docChg chg="modSld">
      <pc:chgData name="Tamāra Pīgozne" userId="S::zk90288@edu.lu.lv::ad89aba9-24bc-4cb4-917b-1f533accc3f4" providerId="AD" clId="Web-{13FCD8FF-20AE-4F4A-9F5E-1F170FD94155}" dt="2021-08-29T20:41:56.378" v="0"/>
      <pc:docMkLst>
        <pc:docMk/>
      </pc:docMkLst>
      <pc:sldChg chg="addSp modSp">
        <pc:chgData name="Tamāra Pīgozne" userId="S::zk90288@edu.lu.lv::ad89aba9-24bc-4cb4-917b-1f533accc3f4" providerId="AD" clId="Web-{13FCD8FF-20AE-4F4A-9F5E-1F170FD94155}" dt="2021-08-29T20:41:56.378" v="0"/>
        <pc:sldMkLst>
          <pc:docMk/>
          <pc:sldMk cId="1607035243" sldId="310"/>
        </pc:sldMkLst>
        <pc:picChg chg="add mod">
          <ac:chgData name="Tamāra Pīgozne" userId="S::zk90288@edu.lu.lv::ad89aba9-24bc-4cb4-917b-1f533accc3f4" providerId="AD" clId="Web-{13FCD8FF-20AE-4F4A-9F5E-1F170FD94155}" dt="2021-08-29T20:41:56.378" v="0"/>
          <ac:picMkLst>
            <pc:docMk/>
            <pc:sldMk cId="1607035243" sldId="310"/>
            <ac:picMk id="3" creationId="{EAC372C1-387B-495D-BD9C-115B5E6895DD}"/>
          </ac:picMkLst>
        </pc:picChg>
      </pc:sldChg>
    </pc:docChg>
  </pc:docChgLst>
  <pc:docChgLst>
    <pc:chgData name="Tamāra Pīgozne" userId="S::zk90288@edu.lu.lv::ad89aba9-24bc-4cb4-917b-1f533accc3f4" providerId="AD" clId="Web-{0DBA492B-085C-435D-B7DD-6E1A0D94E776}"/>
    <pc:docChg chg="addSld delSld modSld">
      <pc:chgData name="Tamāra Pīgozne" userId="S::zk90288@edu.lu.lv::ad89aba9-24bc-4cb4-917b-1f533accc3f4" providerId="AD" clId="Web-{0DBA492B-085C-435D-B7DD-6E1A0D94E776}" dt="2021-08-29T21:16:45.561" v="2"/>
      <pc:docMkLst>
        <pc:docMk/>
      </pc:docMkLst>
      <pc:sldChg chg="del mod modShow">
        <pc:chgData name="Tamāra Pīgozne" userId="S::zk90288@edu.lu.lv::ad89aba9-24bc-4cb4-917b-1f533accc3f4" providerId="AD" clId="Web-{0DBA492B-085C-435D-B7DD-6E1A0D94E776}" dt="2021-08-29T21:16:45.561" v="2"/>
        <pc:sldMkLst>
          <pc:docMk/>
          <pc:sldMk cId="0" sldId="262"/>
        </pc:sldMkLst>
      </pc:sldChg>
      <pc:sldChg chg="add">
        <pc:chgData name="Tamāra Pīgozne" userId="S::zk90288@edu.lu.lv::ad89aba9-24bc-4cb4-917b-1f533accc3f4" providerId="AD" clId="Web-{0DBA492B-085C-435D-B7DD-6E1A0D94E776}" dt="2021-08-29T21:16:32.652" v="0"/>
        <pc:sldMkLst>
          <pc:docMk/>
          <pc:sldMk cId="1560302094" sldId="317"/>
        </pc:sldMkLst>
      </pc:sldChg>
    </pc:docChg>
  </pc:docChgLst>
  <pc:docChgLst>
    <pc:chgData name="Baiba Kaļķe" userId="S::baibak@edu.lu.lv::090b5955-d8cd-4512-94e7-80946276549e" providerId="AD" clId="Web-{FF04FAC8-4CA1-4D9D-8496-C02A16D96BDB}"/>
    <pc:docChg chg="modSld">
      <pc:chgData name="Baiba Kaļķe" userId="S::baibak@edu.lu.lv::090b5955-d8cd-4512-94e7-80946276549e" providerId="AD" clId="Web-{FF04FAC8-4CA1-4D9D-8496-C02A16D96BDB}" dt="2021-09-19T15:34:23.370" v="52" actId="20577"/>
      <pc:docMkLst>
        <pc:docMk/>
      </pc:docMkLst>
      <pc:sldChg chg="modSp">
        <pc:chgData name="Baiba Kaļķe" userId="S::baibak@edu.lu.lv::090b5955-d8cd-4512-94e7-80946276549e" providerId="AD" clId="Web-{FF04FAC8-4CA1-4D9D-8496-C02A16D96BDB}" dt="2021-09-19T15:30:06.395" v="4" actId="20577"/>
        <pc:sldMkLst>
          <pc:docMk/>
          <pc:sldMk cId="2388055835" sldId="312"/>
        </pc:sldMkLst>
        <pc:spChg chg="mod">
          <ac:chgData name="Baiba Kaļķe" userId="S::baibak@edu.lu.lv::090b5955-d8cd-4512-94e7-80946276549e" providerId="AD" clId="Web-{FF04FAC8-4CA1-4D9D-8496-C02A16D96BDB}" dt="2021-09-19T15:30:06.395" v="4" actId="20577"/>
          <ac:spMkLst>
            <pc:docMk/>
            <pc:sldMk cId="2388055835" sldId="312"/>
            <ac:spMk id="8" creationId="{00000000-0000-0000-0000-000000000000}"/>
          </ac:spMkLst>
        </pc:spChg>
      </pc:sldChg>
      <pc:sldChg chg="modSp">
        <pc:chgData name="Baiba Kaļķe" userId="S::baibak@edu.lu.lv::090b5955-d8cd-4512-94e7-80946276549e" providerId="AD" clId="Web-{FF04FAC8-4CA1-4D9D-8496-C02A16D96BDB}" dt="2021-09-19T15:33:04.649" v="38" actId="20577"/>
        <pc:sldMkLst>
          <pc:docMk/>
          <pc:sldMk cId="375794988" sldId="313"/>
        </pc:sldMkLst>
        <pc:spChg chg="mod">
          <ac:chgData name="Baiba Kaļķe" userId="S::baibak@edu.lu.lv::090b5955-d8cd-4512-94e7-80946276549e" providerId="AD" clId="Web-{FF04FAC8-4CA1-4D9D-8496-C02A16D96BDB}" dt="2021-09-19T15:31:36.429" v="26" actId="20577"/>
          <ac:spMkLst>
            <pc:docMk/>
            <pc:sldMk cId="375794988" sldId="313"/>
            <ac:spMk id="12" creationId="{00000000-0000-0000-0000-000000000000}"/>
          </ac:spMkLst>
        </pc:spChg>
        <pc:spChg chg="mod">
          <ac:chgData name="Baiba Kaļķe" userId="S::baibak@edu.lu.lv::090b5955-d8cd-4512-94e7-80946276549e" providerId="AD" clId="Web-{FF04FAC8-4CA1-4D9D-8496-C02A16D96BDB}" dt="2021-09-19T15:33:04.649" v="38" actId="20577"/>
          <ac:spMkLst>
            <pc:docMk/>
            <pc:sldMk cId="375794988" sldId="313"/>
            <ac:spMk id="13" creationId="{00000000-0000-0000-0000-000000000000}"/>
          </ac:spMkLst>
        </pc:spChg>
        <pc:spChg chg="mod">
          <ac:chgData name="Baiba Kaļķe" userId="S::baibak@edu.lu.lv::090b5955-d8cd-4512-94e7-80946276549e" providerId="AD" clId="Web-{FF04FAC8-4CA1-4D9D-8496-C02A16D96BDB}" dt="2021-09-19T15:32:48.915" v="35" actId="20577"/>
          <ac:spMkLst>
            <pc:docMk/>
            <pc:sldMk cId="375794988" sldId="313"/>
            <ac:spMk id="14" creationId="{00000000-0000-0000-0000-000000000000}"/>
          </ac:spMkLst>
        </pc:spChg>
      </pc:sldChg>
      <pc:sldChg chg="modSp">
        <pc:chgData name="Baiba Kaļķe" userId="S::baibak@edu.lu.lv::090b5955-d8cd-4512-94e7-80946276549e" providerId="AD" clId="Web-{FF04FAC8-4CA1-4D9D-8496-C02A16D96BDB}" dt="2021-09-19T15:34:23.370" v="52" actId="20577"/>
        <pc:sldMkLst>
          <pc:docMk/>
          <pc:sldMk cId="2800577569" sldId="314"/>
        </pc:sldMkLst>
        <pc:spChg chg="mod">
          <ac:chgData name="Baiba Kaļķe" userId="S::baibak@edu.lu.lv::090b5955-d8cd-4512-94e7-80946276549e" providerId="AD" clId="Web-{FF04FAC8-4CA1-4D9D-8496-C02A16D96BDB}" dt="2021-09-19T15:34:23.370" v="52" actId="20577"/>
          <ac:spMkLst>
            <pc:docMk/>
            <pc:sldMk cId="2800577569" sldId="314"/>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extLst>
      <p:ext uri="{BB962C8B-B14F-4D97-AF65-F5344CB8AC3E}">
        <p14:creationId xmlns="" xmlns:p14="http://schemas.microsoft.com/office/powerpoint/2010/main" val="101053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2658662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2"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3" name="Picture 12"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2.klase </a:t>
            </a:r>
            <a:br>
              <a:rPr lang="lv-LV" sz="4800" dirty="0"/>
            </a:br>
            <a:r>
              <a:rPr lang="lv-LV" sz="4800" dirty="0"/>
              <a:t/>
            </a:r>
            <a:br>
              <a:rPr lang="lv-LV" sz="4800" dirty="0"/>
            </a:br>
            <a:r>
              <a:rPr lang="lv-LV" sz="4800" dirty="0"/>
              <a:t>Tēma: Kiberterorizēšana</a:t>
            </a:r>
            <a:br>
              <a:rPr lang="lv-LV" sz="4800" dirty="0"/>
            </a:br>
            <a:r>
              <a:rPr lang="lv-LV" sz="4800" dirty="0"/>
              <a:t/>
            </a:r>
            <a:br>
              <a:rPr lang="lv-LV" sz="4800" dirty="0"/>
            </a:br>
            <a:r>
              <a:rPr lang="lv-LV" sz="4800" dirty="0"/>
              <a:t>2. nodarbība: Kā kiberterorizēšana ietekmē cilvēkus?</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4797791"/>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427870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035" y="457200"/>
            <a:ext cx="9144000" cy="4818185"/>
          </a:xfrm>
        </p:spPr>
        <p:txBody>
          <a:bodyPr>
            <a:normAutofit/>
          </a:bodyPr>
          <a:lstStyle/>
          <a:p>
            <a:pPr marL="177800" algn="l">
              <a:tabLst>
                <a:tab pos="177800" algn="l"/>
              </a:tabLst>
            </a:pPr>
            <a:r>
              <a:rPr lang="lv-LV" sz="3600" b="1" dirty="0"/>
              <a:t>Pārrunājiet šos jautājumus:</a:t>
            </a:r>
            <a:r>
              <a:rPr lang="lv-LV" sz="3600" dirty="0"/>
              <a:t/>
            </a:r>
            <a:br>
              <a:rPr lang="lv-LV" sz="3600" dirty="0"/>
            </a:br>
            <a:r>
              <a:rPr lang="lv-LV" sz="3600" dirty="0"/>
              <a:t> </a:t>
            </a:r>
            <a:br>
              <a:rPr lang="lv-LV" sz="3600" dirty="0"/>
            </a:br>
            <a:r>
              <a:rPr lang="lv-LV" sz="3600" dirty="0"/>
              <a:t>1. Kā izpaužas kiberterorizēšana? </a:t>
            </a:r>
            <a:br>
              <a:rPr lang="lv-LV" sz="3600" dirty="0"/>
            </a:br>
            <a:r>
              <a:rPr lang="lv-LV" sz="3600" dirty="0"/>
              <a:t>2. Kā kiberterorizēšana ietekmē jauniešus? </a:t>
            </a:r>
            <a:br>
              <a:rPr lang="lv-LV" sz="3600" dirty="0"/>
            </a:br>
            <a:r>
              <a:rPr lang="lv-LV" sz="3600" dirty="0"/>
              <a:t>3. Kā varētu izvairīties no kiberterorizēšanas? </a:t>
            </a:r>
            <a:br>
              <a:rPr lang="lv-LV" sz="3600" dirty="0"/>
            </a:br>
            <a:r>
              <a:rPr lang="lv-LV" sz="3600" dirty="0"/>
              <a:t>4. Kā, tavuprāt, varētu justies cilvēks, kurš piedzīvo kiberterorizēšanu? </a:t>
            </a:r>
            <a:br>
              <a:rPr lang="lv-LV" sz="3600" dirty="0"/>
            </a:br>
            <a:r>
              <a:rPr lang="lv-LV" sz="3600" dirty="0"/>
              <a:t>5. Vai vari iedomāties kādas kiberterorizēšanas pazīmes, ko tu varētu ievērot?</a:t>
            </a:r>
            <a:endParaRPr lang="en-GB" sz="5400" dirty="0"/>
          </a:p>
        </p:txBody>
      </p:sp>
      <p:pic>
        <p:nvPicPr>
          <p:cNvPr id="3" name="Picture 2"/>
          <p:cNvPicPr>
            <a:picLocks noChangeAspect="1"/>
          </p:cNvPicPr>
          <p:nvPr/>
        </p:nvPicPr>
        <p:blipFill>
          <a:blip r:embed="rId2" cstate="print"/>
          <a:stretch>
            <a:fillRect/>
          </a:stretch>
        </p:blipFill>
        <p:spPr>
          <a:xfrm>
            <a:off x="9462186" y="2266084"/>
            <a:ext cx="2385900" cy="1781810"/>
          </a:xfrm>
          <a:prstGeom prst="rect">
            <a:avLst/>
          </a:prstGeom>
        </p:spPr>
      </p:pic>
    </p:spTree>
    <p:extLst>
      <p:ext uri="{BB962C8B-B14F-4D97-AF65-F5344CB8AC3E}">
        <p14:creationId xmlns="" xmlns:p14="http://schemas.microsoft.com/office/powerpoint/2010/main" val="129469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68290" y="569076"/>
            <a:ext cx="7314899" cy="5693866"/>
          </a:xfrm>
          <a:prstGeom prst="rect">
            <a:avLst/>
          </a:prstGeom>
        </p:spPr>
        <p:txBody>
          <a:bodyPr wrap="square" lIns="91440" tIns="45720" rIns="91440" bIns="45720" anchor="t">
            <a:spAutoFit/>
          </a:bodyPr>
          <a:lstStyle/>
          <a:p>
            <a:r>
              <a:rPr lang="lv-LV" sz="2800" b="1" dirty="0"/>
              <a:t>1.uzdevums. </a:t>
            </a:r>
            <a:r>
              <a:rPr lang="lv-LV" sz="2800" dirty="0"/>
              <a:t>Ap cilvēka siluetu pieraksti pazīmes un izjūtas, kas varētu rasties </a:t>
            </a:r>
            <a:r>
              <a:rPr lang="lv-LV" sz="2800" dirty="0" err="1"/>
              <a:t>kiberterorizēšanas</a:t>
            </a:r>
            <a:r>
              <a:rPr lang="lv-LV" sz="2800" dirty="0"/>
              <a:t> rezultātā!</a:t>
            </a:r>
          </a:p>
          <a:p>
            <a:endParaRPr lang="lv-LV" sz="2800" b="1" dirty="0"/>
          </a:p>
          <a:p>
            <a:r>
              <a:rPr lang="lv-LV" sz="2800" b="1" dirty="0"/>
              <a:t>Padomā:</a:t>
            </a:r>
          </a:p>
          <a:p>
            <a:r>
              <a:rPr lang="lv-LV" sz="2800" dirty="0"/>
              <a:t>1. Kā izpaužas kiberterorizēšana? </a:t>
            </a:r>
          </a:p>
          <a:p>
            <a:r>
              <a:rPr lang="lv-LV" sz="2800" dirty="0"/>
              <a:t>2. Kā kiberterorizēšana ietekmē jauniešus? Kā varētu izvairīties no </a:t>
            </a:r>
            <a:r>
              <a:rPr lang="lv-LV" sz="2800" dirty="0" err="1"/>
              <a:t>kiberterorizēšanas</a:t>
            </a:r>
            <a:r>
              <a:rPr lang="lv-LV" sz="2800" dirty="0"/>
              <a:t>?</a:t>
            </a:r>
          </a:p>
          <a:p>
            <a:r>
              <a:rPr lang="lv-LV" sz="2800" dirty="0"/>
              <a:t>3. Kā, tavuprāt, varētu justies cilvēks, kurš piedzīvo kiberterorizēšanu? </a:t>
            </a:r>
          </a:p>
          <a:p>
            <a:r>
              <a:rPr lang="lv-LV" sz="2800" dirty="0"/>
              <a:t>4. Vai vari iedomāties kādas </a:t>
            </a:r>
            <a:r>
              <a:rPr lang="lv-LV" sz="2800" dirty="0" err="1">
                <a:solidFill>
                  <a:srgbClr val="C00000"/>
                </a:solidFill>
              </a:rPr>
              <a:t>kiberterorizēšanas</a:t>
            </a:r>
            <a:r>
              <a:rPr lang="lv-LV" sz="2800" dirty="0">
                <a:solidFill>
                  <a:srgbClr val="C00000"/>
                </a:solidFill>
              </a:rPr>
              <a:t> </a:t>
            </a:r>
            <a:r>
              <a:rPr lang="lv-LV" sz="2800" dirty="0"/>
              <a:t>pazīmes, ko tu varētu ievērot?</a:t>
            </a:r>
            <a:endParaRPr lang="en-GB" sz="2800" dirty="0"/>
          </a:p>
          <a:p>
            <a:r>
              <a:rPr lang="en-GB" sz="2800" dirty="0"/>
              <a:t>  </a:t>
            </a:r>
          </a:p>
        </p:txBody>
      </p:sp>
      <p:pic>
        <p:nvPicPr>
          <p:cNvPr id="10" name="Picture 9"/>
          <p:cNvPicPr/>
          <p:nvPr/>
        </p:nvPicPr>
        <p:blipFill>
          <a:blip r:embed="rId2" cstate="print"/>
          <a:stretch>
            <a:fillRect/>
          </a:stretch>
        </p:blipFill>
        <p:spPr>
          <a:xfrm>
            <a:off x="7858142" y="1020325"/>
            <a:ext cx="2868288" cy="4609825"/>
          </a:xfrm>
          <a:prstGeom prst="rect">
            <a:avLst/>
          </a:prstGeom>
        </p:spPr>
      </p:pic>
    </p:spTree>
    <p:extLst>
      <p:ext uri="{BB962C8B-B14F-4D97-AF65-F5344CB8AC3E}">
        <p14:creationId xmlns="" xmlns:p14="http://schemas.microsoft.com/office/powerpoint/2010/main" val="408791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p:cNvSpPr>
            <a:spLocks noChangeArrowheads="1"/>
          </p:cNvSpPr>
          <p:nvPr/>
        </p:nvSpPr>
        <p:spPr bwMode="auto">
          <a:xfrm>
            <a:off x="647699" y="285749"/>
            <a:ext cx="7225061" cy="2750009"/>
          </a:xfrm>
          <a:prstGeom prst="horizontalScroll">
            <a:avLst>
              <a:gd name="adj" fmla="val 12500"/>
            </a:avLst>
          </a:prstGeom>
          <a:noFill/>
          <a:ln w="25400" algn="ctr">
            <a:solidFill>
              <a:srgbClr val="000000"/>
            </a:solidFill>
            <a:round/>
            <a:headEnd/>
            <a:tailEnd/>
          </a:ln>
          <a:effectLst/>
          <a:extLst>
            <a:ext uri="{909E8E84-426E-40DD-AFC4-6F175D3DCCD1}">
              <a14:hiddenFill xmlns="" xmlns:a14="http://schemas.microsoft.com/office/drawing/2010/main">
                <a:solidFill>
                  <a:srgbClr val="5B9BD5"/>
                </a:solidFill>
              </a14:hiddenFill>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2" cstate="print"/>
          <a:stretch>
            <a:fillRect/>
          </a:stretch>
        </p:blipFill>
        <p:spPr>
          <a:xfrm>
            <a:off x="9142924" y="1300412"/>
            <a:ext cx="2739021" cy="4108533"/>
          </a:xfrm>
          <a:prstGeom prst="rect">
            <a:avLst/>
          </a:prstGeom>
        </p:spPr>
      </p:pic>
      <p:sp>
        <p:nvSpPr>
          <p:cNvPr id="12" name="Rectangle 11"/>
          <p:cNvSpPr/>
          <p:nvPr/>
        </p:nvSpPr>
        <p:spPr>
          <a:xfrm>
            <a:off x="1143000" y="695324"/>
            <a:ext cx="6591118" cy="2246769"/>
          </a:xfrm>
          <a:prstGeom prst="rect">
            <a:avLst/>
          </a:prstGeom>
        </p:spPr>
        <p:txBody>
          <a:bodyPr wrap="square" lIns="91440" tIns="45720" rIns="91440" bIns="45720" anchor="t">
            <a:spAutoFit/>
          </a:bodyPr>
          <a:lstStyle/>
          <a:p>
            <a:r>
              <a:rPr lang="lv-LV" sz="2000" dirty="0"/>
              <a:t>Dažkārt kiberterorizēšana var ietekmēt cilvēku neilgu laiku, kamēr tā tiek novērsta. Tomēr kiberterorizēšanai var būt arī ilgtermiņa sekas. Vai vari iedomāties emocionālas vardarbības sekas ilgtermiņā? </a:t>
            </a:r>
            <a:endParaRPr lang="lv-LV"/>
          </a:p>
          <a:p>
            <a:r>
              <a:rPr lang="lv-LV" sz="2000" dirty="0"/>
              <a:t>“Vienmēr esmu teikusi, ka pozitīvas pārmaiņas pasaulē sākas ar vienu vienīgu cilvēku – tevi.”     </a:t>
            </a:r>
            <a:r>
              <a:rPr lang="lv-LV" sz="2000" dirty="0">
                <a:ea typeface="+mn-lt"/>
                <a:cs typeface="+mn-lt"/>
              </a:rPr>
              <a:t>  (</a:t>
            </a:r>
            <a:r>
              <a:rPr lang="lv-LV" sz="2000" dirty="0" err="1">
                <a:ea typeface="+mn-lt"/>
                <a:cs typeface="+mn-lt"/>
              </a:rPr>
              <a:t>Lizija</a:t>
            </a:r>
            <a:r>
              <a:rPr lang="lv-LV" sz="2000" dirty="0">
                <a:ea typeface="+mn-lt"/>
                <a:cs typeface="+mn-lt"/>
              </a:rPr>
              <a:t> </a:t>
            </a:r>
            <a:r>
              <a:rPr lang="lv-LV" sz="2000" dirty="0" err="1">
                <a:ea typeface="+mn-lt"/>
                <a:cs typeface="+mn-lt"/>
              </a:rPr>
              <a:t>Velaskēza</a:t>
            </a:r>
            <a:r>
              <a:rPr lang="lv-LV" sz="2000" dirty="0">
                <a:ea typeface="+mn-lt"/>
                <a:cs typeface="+mn-lt"/>
              </a:rPr>
              <a:t>)</a:t>
            </a:r>
            <a:endParaRPr lang="lv-LV" dirty="0">
              <a:cs typeface="Calibri"/>
            </a:endParaRPr>
          </a:p>
          <a:p>
            <a:r>
              <a:rPr lang="lv-LV" sz="2000" dirty="0"/>
              <a:t>                                                                        </a:t>
            </a:r>
            <a:endParaRPr lang="lv-LV" sz="2000">
              <a:cs typeface="Calibri"/>
            </a:endParaRPr>
          </a:p>
        </p:txBody>
      </p:sp>
      <p:sp>
        <p:nvSpPr>
          <p:cNvPr id="13" name="Rectangle 12"/>
          <p:cNvSpPr/>
          <p:nvPr/>
        </p:nvSpPr>
        <p:spPr>
          <a:xfrm>
            <a:off x="435743" y="3066233"/>
            <a:ext cx="8553511" cy="2862322"/>
          </a:xfrm>
          <a:prstGeom prst="rect">
            <a:avLst/>
          </a:prstGeom>
        </p:spPr>
        <p:txBody>
          <a:bodyPr wrap="square" lIns="91440" tIns="45720" rIns="91440" bIns="45720" anchor="t">
            <a:spAutoFit/>
          </a:bodyPr>
          <a:lstStyle/>
          <a:p>
            <a:r>
              <a:rPr lang="lv-LV" sz="2000" dirty="0"/>
              <a:t>Lizijai Velaskēzai ir reta ģenētiska saslimšana, kas nozīmē, ka viņa nepieņemas svarā un viņai ir redzes traucējumi. Skolā viņu izsmēja par atšķirīgo izskatu, un, kad </a:t>
            </a:r>
            <a:r>
              <a:rPr lang="lv-LV" sz="2000" dirty="0" err="1"/>
              <a:t>Lizijai</a:t>
            </a:r>
            <a:r>
              <a:rPr lang="lv-LV" sz="2000" dirty="0"/>
              <a:t> bija 17 gadi, viņa atrada internetā video, kurā bija teikts, ka Lizija ir “pasaulē neglītākā sieviete”. Videoklipam bija 4 miljoni skatījumu un ļoti daudz negatīvu komentāru. Šie komentāri bija patiešām sāpīgi, tomēr viņa nolēma atbildēt ar pozitīvu rīcību. Viņa izmantoja šo pieredzi un savu dzīves stāstu, kļūstot par panākumiem bagātu iedvesmojošu runātāju, sievieti, kas iestājas pret emocionālu vardarbību, un </a:t>
            </a:r>
            <a:r>
              <a:rPr lang="lv-LV" sz="2000" i="1" dirty="0"/>
              <a:t>YouTube</a:t>
            </a:r>
            <a:r>
              <a:rPr lang="lv-LV" sz="2000" dirty="0"/>
              <a:t> zvaigzni. Viņa atklāj, ka ģimene sniegusi ļoti lielu atbalstu un ka spēku dod arī ticība.</a:t>
            </a:r>
          </a:p>
        </p:txBody>
      </p:sp>
      <p:sp>
        <p:nvSpPr>
          <p:cNvPr id="14" name="Rectangle 13"/>
          <p:cNvSpPr/>
          <p:nvPr/>
        </p:nvSpPr>
        <p:spPr>
          <a:xfrm>
            <a:off x="3545057" y="5959030"/>
            <a:ext cx="6597747" cy="707886"/>
          </a:xfrm>
          <a:prstGeom prst="rect">
            <a:avLst/>
          </a:prstGeom>
        </p:spPr>
        <p:txBody>
          <a:bodyPr wrap="square" lIns="91440" tIns="45720" rIns="91440" bIns="45720" anchor="t">
            <a:spAutoFit/>
          </a:bodyPr>
          <a:lstStyle/>
          <a:p>
            <a:r>
              <a:rPr lang="lv-LV" sz="2000" dirty="0"/>
              <a:t>Kādi tikumi piemīt </a:t>
            </a:r>
            <a:r>
              <a:rPr lang="lv-LV" sz="2000" dirty="0" err="1"/>
              <a:t>Lizijai</a:t>
            </a:r>
            <a:r>
              <a:rPr lang="lv-LV" sz="2000" dirty="0"/>
              <a:t> </a:t>
            </a:r>
            <a:r>
              <a:rPr lang="lv-LV" sz="2000" dirty="0" err="1"/>
              <a:t>Velaskēzai</a:t>
            </a:r>
            <a:r>
              <a:rPr lang="lv-LV" sz="2000" dirty="0"/>
              <a:t>? Kas viņai palīdzēja? Ko mēs varam no viņas mācīties? </a:t>
            </a:r>
          </a:p>
        </p:txBody>
      </p:sp>
    </p:spTree>
    <p:extLst>
      <p:ext uri="{BB962C8B-B14F-4D97-AF65-F5344CB8AC3E}">
        <p14:creationId xmlns="" xmlns:p14="http://schemas.microsoft.com/office/powerpoint/2010/main" val="332637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44556" y="3005624"/>
            <a:ext cx="8697068" cy="646331"/>
          </a:xfrm>
          <a:prstGeom prst="rect">
            <a:avLst/>
          </a:prstGeom>
        </p:spPr>
        <p:txBody>
          <a:bodyPr wrap="square">
            <a:spAutoFit/>
          </a:bodyPr>
          <a:lstStyle/>
          <a:p>
            <a:endParaRPr lang="en-GB" dirty="0"/>
          </a:p>
          <a:p>
            <a:endParaRPr lang="en-GB" dirty="0"/>
          </a:p>
        </p:txBody>
      </p:sp>
      <p:sp>
        <p:nvSpPr>
          <p:cNvPr id="2" name="Rectangle 1"/>
          <p:cNvSpPr/>
          <p:nvPr/>
        </p:nvSpPr>
        <p:spPr>
          <a:xfrm>
            <a:off x="344556" y="512957"/>
            <a:ext cx="9766853" cy="2246769"/>
          </a:xfrm>
          <a:prstGeom prst="rect">
            <a:avLst/>
          </a:prstGeom>
        </p:spPr>
        <p:txBody>
          <a:bodyPr wrap="square" lIns="91440" tIns="45720" rIns="91440" bIns="45720" anchor="t">
            <a:spAutoFit/>
          </a:bodyPr>
          <a:lstStyle/>
          <a:p>
            <a:r>
              <a:rPr lang="lv-LV" sz="2800" b="1" dirty="0"/>
              <a:t>Padomā: </a:t>
            </a:r>
            <a:r>
              <a:rPr lang="lv-LV" sz="2800" dirty="0"/>
              <a:t>Kur tu vari meklēt palīdzību, ja pazīsti kādu, kurš pakļauts kiberterorizēšanai? Ko tu vari darīt? </a:t>
            </a:r>
          </a:p>
          <a:p>
            <a:endParaRPr lang="en-GB" sz="2800" dirty="0">
              <a:latin typeface="+mj-lt"/>
            </a:endParaRPr>
          </a:p>
          <a:p>
            <a:r>
              <a:rPr lang="lv-LV" sz="2800" b="1" dirty="0"/>
              <a:t>2.uzdevums. </a:t>
            </a:r>
            <a:r>
              <a:rPr lang="lv-LV" sz="2800" dirty="0"/>
              <a:t>Apvelc savas plaukstas kontūru un pie katra pirksta </a:t>
            </a:r>
            <a:r>
              <a:rPr lang="lv-LV" sz="2800"/>
              <a:t>pieraksti, kur tu varētu meklēt palīdzību!</a:t>
            </a:r>
            <a:endParaRPr lang="lv-LV" sz="2800">
              <a:cs typeface="Calibri"/>
            </a:endParaRPr>
          </a:p>
        </p:txBody>
      </p:sp>
      <p:pic>
        <p:nvPicPr>
          <p:cNvPr id="2050" name="Picture 2" descr="Image result for hand outlin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78565" y="3005624"/>
            <a:ext cx="3098452" cy="31414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2353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F82571-4585-42AB-88DD-DA8155C01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FD18FA-D6BF-48E3-878D-A11A77017679}">
  <ds:schemaRefs>
    <ds:schemaRef ds:uri="http://schemas.openxmlformats.org/package/2006/metadata/core-properties"/>
    <ds:schemaRef ds:uri="http://schemas.microsoft.com/office/2006/documentManagement/types"/>
    <ds:schemaRef ds:uri="http://schemas.microsoft.com/office/2006/metadata/properties"/>
    <ds:schemaRef ds:uri="bcd8bb90-b1cb-4fe5-8892-66ea2dba031d"/>
    <ds:schemaRef ds:uri="http://www.w3.org/XML/1998/namespace"/>
    <ds:schemaRef ds:uri="http://purl.org/dc/terms/"/>
    <ds:schemaRef ds:uri="http://schemas.microsoft.com/office/infopath/2007/PartnerControls"/>
    <ds:schemaRef ds:uri="http://purl.org/dc/dcmitype/"/>
    <ds:schemaRef ds:uri="http://purl.org/dc/elements/1.1/"/>
  </ds:schemaRefs>
</ds:datastoreItem>
</file>

<file path=customXml/itemProps3.xml><?xml version="1.0" encoding="utf-8"?>
<ds:datastoreItem xmlns:ds="http://schemas.openxmlformats.org/officeDocument/2006/customXml" ds:itemID="{FF6746A6-6886-42E7-A043-E0DA12FE64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1305</TotalTime>
  <Words>296</Words>
  <Application>Microsoft Office PowerPoint</Application>
  <PresentationFormat>Custom</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dizains</vt:lpstr>
      <vt:lpstr>2.klase   Tēma: Kiberterorizēšana  2. nodarbība: Kā kiberterorizēšana ietekmē cilvēkus?</vt:lpstr>
      <vt:lpstr>Pārrunājiet šos jautājumus:   1. Kā izpaužas kiberterorizēšana?  2. Kā kiberterorizēšana ietekmē jauniešus?  3. Kā varētu izvairīties no kiberterorizēšanas?  4. Kā, tavuprāt, varētu justies cilvēks, kurš piedzīvo kiberterorizēšanu?  5. Vai vari iedomāties kādas kiberterorizēšanas pazīmes, ko tu varētu ievērot?</vt:lpstr>
      <vt:lpstr>Slide 3</vt:lpstr>
      <vt:lpstr>Slide 4</vt:lpstr>
      <vt:lpstr>Slide 5</vt:lpstr>
      <vt:lpstr>Slide 6</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160</cp:revision>
  <dcterms:created xsi:type="dcterms:W3CDTF">2019-06-13T10:46:31Z</dcterms:created>
  <dcterms:modified xsi:type="dcterms:W3CDTF">2021-10-15T12:35:00Z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