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Default Extension="wdp" ContentType="image/vnd.ms-photo"/>
  <Override PartName="/ppt/slideLayouts/slideLayout10.xml" ContentType="application/vnd.openxmlformats-officedocument.presentationml.slideLayout+xml"/>
  <Override PartName="/ppt/changesInfos/changesInfo1.xml" ContentType="application/vnd.ms-powerpoint.changesinfo+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8"/>
  </p:notesMasterIdLst>
  <p:sldIdLst>
    <p:sldId id="304" r:id="rId5"/>
    <p:sldId id="297" r:id="rId6"/>
    <p:sldId id="30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0DD52E-FD8D-4057-928C-5AE0CC225C73}" v="1" dt="2021-09-20T12:59:14.291"/>
    <p1510:client id="{F78EA347-B400-4012-B6FD-A46574036821}" v="12" dt="2021-09-19T15:45:27.8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2" autoAdjust="0"/>
    <p:restoredTop sz="94660"/>
  </p:normalViewPr>
  <p:slideViewPr>
    <p:cSldViewPr snapToGrid="0">
      <p:cViewPr varScale="1">
        <p:scale>
          <a:sx n="116" d="100"/>
          <a:sy n="116" d="100"/>
        </p:scale>
        <p:origin x="-192"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aiba Kaļķe" userId="S::baibak@edu.lu.lv::090b5955-d8cd-4512-94e7-80946276549e" providerId="AD" clId="Web-{F78EA347-B400-4012-B6FD-A46574036821}"/>
    <pc:docChg chg="modSld">
      <pc:chgData name="Baiba Kaļķe" userId="S::baibak@edu.lu.lv::090b5955-d8cd-4512-94e7-80946276549e" providerId="AD" clId="Web-{F78EA347-B400-4012-B6FD-A46574036821}" dt="2021-09-19T15:45:27.847" v="11" actId="20577"/>
      <pc:docMkLst>
        <pc:docMk/>
      </pc:docMkLst>
      <pc:sldChg chg="modSp">
        <pc:chgData name="Baiba Kaļķe" userId="S::baibak@edu.lu.lv::090b5955-d8cd-4512-94e7-80946276549e" providerId="AD" clId="Web-{F78EA347-B400-4012-B6FD-A46574036821}" dt="2021-09-19T15:45:27.847" v="11" actId="20577"/>
        <pc:sldMkLst>
          <pc:docMk/>
          <pc:sldMk cId="1388956385" sldId="297"/>
        </pc:sldMkLst>
        <pc:spChg chg="mod">
          <ac:chgData name="Baiba Kaļķe" userId="S::baibak@edu.lu.lv::090b5955-d8cd-4512-94e7-80946276549e" providerId="AD" clId="Web-{F78EA347-B400-4012-B6FD-A46574036821}" dt="2021-09-19T15:45:27.847" v="11" actId="20577"/>
          <ac:spMkLst>
            <pc:docMk/>
            <pc:sldMk cId="1388956385" sldId="297"/>
            <ac:spMk id="6" creationId="{00000000-0000-0000-0000-000000000000}"/>
          </ac:spMkLst>
        </pc:spChg>
      </pc:sldChg>
    </pc:docChg>
  </pc:docChgLst>
  <pc:docChgLst>
    <pc:chgData name="Andrejs Mūrnieks" userId="S::murnieks@edu.lu.lv::3e8de971-bca6-4a40-98d7-345a6aeb0e19" providerId="AD" clId="Web-{7819CBF3-517F-4852-8798-62F41A6CE549}"/>
    <pc:docChg chg="addSld">
      <pc:chgData name="Andrejs Mūrnieks" userId="S::murnieks@edu.lu.lv::3e8de971-bca6-4a40-98d7-345a6aeb0e19" providerId="AD" clId="Web-{7819CBF3-517F-4852-8798-62F41A6CE549}" dt="2021-08-12T09:59:13.874" v="0"/>
      <pc:docMkLst>
        <pc:docMk/>
      </pc:docMkLst>
      <pc:sldChg chg="new">
        <pc:chgData name="Andrejs Mūrnieks" userId="S::murnieks@edu.lu.lv::3e8de971-bca6-4a40-98d7-345a6aeb0e19" providerId="AD" clId="Web-{7819CBF3-517F-4852-8798-62F41A6CE549}" dt="2021-08-12T09:59:13.874" v="0"/>
        <pc:sldMkLst>
          <pc:docMk/>
          <pc:sldMk cId="3350403757" sldId="301"/>
        </pc:sldMkLst>
      </pc:sldChg>
    </pc:docChg>
  </pc:docChgLst>
  <pc:docChgLst>
    <pc:chgData name="Andrejs Mūrnieks" userId="S::murnieks@edu.lu.lv::3e8de971-bca6-4a40-98d7-345a6aeb0e19" providerId="AD" clId="Web-{8416BB50-A560-47E1-970F-7BD7C9B53750}"/>
    <pc:docChg chg="addSld delSld">
      <pc:chgData name="Andrejs Mūrnieks" userId="S::murnieks@edu.lu.lv::3e8de971-bca6-4a40-98d7-345a6aeb0e19" providerId="AD" clId="Web-{8416BB50-A560-47E1-970F-7BD7C9B53750}" dt="2021-07-09T11:06:18.108" v="2"/>
      <pc:docMkLst>
        <pc:docMk/>
      </pc:docMkLst>
      <pc:sldChg chg="new del">
        <pc:chgData name="Andrejs Mūrnieks" userId="S::murnieks@edu.lu.lv::3e8de971-bca6-4a40-98d7-345a6aeb0e19" providerId="AD" clId="Web-{8416BB50-A560-47E1-970F-7BD7C9B53750}" dt="2021-07-09T11:06:18.108" v="2"/>
        <pc:sldMkLst>
          <pc:docMk/>
          <pc:sldMk cId="3511685635" sldId="299"/>
        </pc:sldMkLst>
      </pc:sldChg>
      <pc:sldChg chg="add">
        <pc:chgData name="Andrejs Mūrnieks" userId="S::murnieks@edu.lu.lv::3e8de971-bca6-4a40-98d7-345a6aeb0e19" providerId="AD" clId="Web-{8416BB50-A560-47E1-970F-7BD7C9B53750}" dt="2021-07-09T11:06:07.717" v="1"/>
        <pc:sldMkLst>
          <pc:docMk/>
          <pc:sldMk cId="2563171998" sldId="300"/>
        </pc:sldMkLst>
      </pc:sldChg>
    </pc:docChg>
  </pc:docChgLst>
  <pc:docChgLst>
    <pc:chgData name="Manuel Joaquin Fernandez Gonzalez" userId="90e28fec-564e-43b0-9c13-1b12e1cad7dc" providerId="ADAL" clId="{A20DD52E-FD8D-4057-928C-5AE0CC225C73}"/>
    <pc:docChg chg="custSel addSld modSld">
      <pc:chgData name="Manuel Joaquin Fernandez Gonzalez" userId="90e28fec-564e-43b0-9c13-1b12e1cad7dc" providerId="ADAL" clId="{A20DD52E-FD8D-4057-928C-5AE0CC225C73}" dt="2021-09-20T13:00:06.191" v="42" actId="14100"/>
      <pc:docMkLst>
        <pc:docMk/>
      </pc:docMkLst>
      <pc:sldChg chg="modSp add mod">
        <pc:chgData name="Manuel Joaquin Fernandez Gonzalez" userId="90e28fec-564e-43b0-9c13-1b12e1cad7dc" providerId="ADAL" clId="{A20DD52E-FD8D-4057-928C-5AE0CC225C73}" dt="2021-09-20T13:00:06.191" v="42" actId="14100"/>
        <pc:sldMkLst>
          <pc:docMk/>
          <pc:sldMk cId="4279190324" sldId="304"/>
        </pc:sldMkLst>
        <pc:spChg chg="mod">
          <ac:chgData name="Manuel Joaquin Fernandez Gonzalez" userId="90e28fec-564e-43b0-9c13-1b12e1cad7dc" providerId="ADAL" clId="{A20DD52E-FD8D-4057-928C-5AE0CC225C73}" dt="2021-09-20T13:00:01.258" v="41" actId="113"/>
          <ac:spMkLst>
            <pc:docMk/>
            <pc:sldMk cId="4279190324" sldId="304"/>
            <ac:spMk id="2" creationId="{45F9EF60-A8E6-425F-870C-F44EC6141DD0}"/>
          </ac:spMkLst>
        </pc:spChg>
        <pc:spChg chg="mod">
          <ac:chgData name="Manuel Joaquin Fernandez Gonzalez" userId="90e28fec-564e-43b0-9c13-1b12e1cad7dc" providerId="ADAL" clId="{A20DD52E-FD8D-4057-928C-5AE0CC225C73}" dt="2021-09-20T13:00:06.191" v="42" actId="14100"/>
          <ac:spMkLst>
            <pc:docMk/>
            <pc:sldMk cId="4279190324" sldId="304"/>
            <ac:spMk id="3" creationId="{A3FF2741-A011-4065-B2FC-71ADEEAF6049}"/>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F072E8-FB98-4E7E-A980-896F6D878392}" type="datetimeFigureOut">
              <a:rPr lang="lv-LV" smtClean="0"/>
              <a:pPr/>
              <a:t>2021.10.15.</a:t>
            </a:fld>
            <a:endParaRPr lang="lv-LV"/>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lv-LV"/>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6D9B73-82F0-43C6-A5A8-3F029AC7E99E}" type="slidenum">
              <a:rPr lang="lv-LV" smtClean="0"/>
              <a:pPr/>
              <a:t>‹#›</a:t>
            </a:fld>
            <a:endParaRPr lang="lv-LV"/>
          </a:p>
        </p:txBody>
      </p:sp>
    </p:spTree>
    <p:extLst>
      <p:ext uri="{BB962C8B-B14F-4D97-AF65-F5344CB8AC3E}">
        <p14:creationId xmlns="" xmlns:p14="http://schemas.microsoft.com/office/powerpoint/2010/main" val="17058994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rsraksta slaid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8F228779-61C0-4C8C-BCB4-26DF4E9A2DFC}"/>
              </a:ext>
            </a:extLst>
          </p:cNvPr>
          <p:cNvSpPr>
            <a:spLocks noGrp="1"/>
          </p:cNvSpPr>
          <p:nvPr>
            <p:ph type="ctrTitle"/>
          </p:nvPr>
        </p:nvSpPr>
        <p:spPr>
          <a:xfrm>
            <a:off x="1524000" y="1122363"/>
            <a:ext cx="9144000" cy="2387600"/>
          </a:xfrm>
        </p:spPr>
        <p:txBody>
          <a:bodyPr anchor="b"/>
          <a:lstStyle>
            <a:lvl1pPr algn="ctr">
              <a:defRPr sz="6000"/>
            </a:lvl1pPr>
          </a:lstStyle>
          <a:p>
            <a:r>
              <a:rPr lang="lv-LV"/>
              <a:t>Rediģēt šablona virsraksta stilu</a:t>
            </a:r>
          </a:p>
        </p:txBody>
      </p:sp>
      <p:sp>
        <p:nvSpPr>
          <p:cNvPr id="3" name="Apakšvirsraksts 2">
            <a:extLst>
              <a:ext uri="{FF2B5EF4-FFF2-40B4-BE49-F238E27FC236}">
                <a16:creationId xmlns="" xmlns:a16="http://schemas.microsoft.com/office/drawing/2014/main" id="{BBEE8F59-1D3D-4D9B-A1E3-6682BDD398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lv-LV"/>
              <a:t>Noklikšķiniet, lai rediģētu šablona apakšvirsraksta stilu</a:t>
            </a:r>
          </a:p>
        </p:txBody>
      </p:sp>
      <p:sp>
        <p:nvSpPr>
          <p:cNvPr id="5" name="Kājenes vietturis 4">
            <a:extLst>
              <a:ext uri="{FF2B5EF4-FFF2-40B4-BE49-F238E27FC236}">
                <a16:creationId xmlns="" xmlns:a16="http://schemas.microsoft.com/office/drawing/2014/main" id="{C4D99B03-7410-4B5C-8462-C3B34E625BEA}"/>
              </a:ext>
            </a:extLst>
          </p:cNvPr>
          <p:cNvSpPr>
            <a:spLocks noGrp="1"/>
          </p:cNvSpPr>
          <p:nvPr>
            <p:ph type="ftr" sz="quarter" idx="11"/>
          </p:nvPr>
        </p:nvSpPr>
        <p:spPr/>
        <p:txBody>
          <a:bodyPr/>
          <a:lstStyle/>
          <a:p>
            <a:r>
              <a:rPr lang="lv-LV" dirty="0"/>
              <a:t>Tikumiskās audzināšanas programma «e-</a:t>
            </a:r>
            <a:r>
              <a:rPr lang="lv-LV" dirty="0" err="1"/>
              <a:t>TAP</a:t>
            </a:r>
            <a:r>
              <a:rPr lang="lv-LV" dirty="0"/>
              <a:t>»</a:t>
            </a:r>
          </a:p>
        </p:txBody>
      </p:sp>
      <p:sp>
        <p:nvSpPr>
          <p:cNvPr id="6" name="Slaida numura vietturis 5">
            <a:extLst>
              <a:ext uri="{FF2B5EF4-FFF2-40B4-BE49-F238E27FC236}">
                <a16:creationId xmlns="" xmlns:a16="http://schemas.microsoft.com/office/drawing/2014/main" id="{9D1195F8-465A-4876-ABCA-4B4954FF0E5F}"/>
              </a:ext>
            </a:extLst>
          </p:cNvPr>
          <p:cNvSpPr>
            <a:spLocks noGrp="1"/>
          </p:cNvSpPr>
          <p:nvPr>
            <p:ph type="sldNum" sz="quarter" idx="12"/>
          </p:nvPr>
        </p:nvSpPr>
        <p:spPr/>
        <p:txBody>
          <a:bodyPr/>
          <a:lstStyle/>
          <a:p>
            <a:fld id="{F302B40F-253C-4A2C-A7BA-87C281F7059C}" type="slidenum">
              <a:rPr lang="lv-LV" smtClean="0"/>
              <a:pPr/>
              <a:t>‹#›</a:t>
            </a:fld>
            <a:endParaRPr lang="lv-LV" dirty="0"/>
          </a:p>
        </p:txBody>
      </p:sp>
      <p:sp>
        <p:nvSpPr>
          <p:cNvPr id="7" name="Datuma vietturis 6">
            <a:extLst>
              <a:ext uri="{FF2B5EF4-FFF2-40B4-BE49-F238E27FC236}">
                <a16:creationId xmlns="" xmlns:a16="http://schemas.microsoft.com/office/drawing/2014/main" id="{340EAAE9-9D49-43B5-B2EA-E01CA3100996}"/>
              </a:ext>
            </a:extLst>
          </p:cNvPr>
          <p:cNvSpPr>
            <a:spLocks noGrp="1"/>
          </p:cNvSpPr>
          <p:nvPr>
            <p:ph type="dt" sz="half" idx="13"/>
          </p:nvPr>
        </p:nvSpPr>
        <p:spPr/>
        <p:txBody>
          <a:bodyPr/>
          <a:lstStyle/>
          <a:p>
            <a:fld id="{59905B8D-2AD7-43C5-B5C7-AAC8C9C7DC62}" type="datetimeFigureOut">
              <a:rPr lang="lv-LV" smtClean="0"/>
              <a:pPr/>
              <a:t>2021.10.15.</a:t>
            </a:fld>
            <a:endParaRPr lang="lv-LV"/>
          </a:p>
        </p:txBody>
      </p:sp>
    </p:spTree>
    <p:extLst>
      <p:ext uri="{BB962C8B-B14F-4D97-AF65-F5344CB8AC3E}">
        <p14:creationId xmlns="" xmlns:p14="http://schemas.microsoft.com/office/powerpoint/2010/main" val="3500221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4C424DA7-6ED7-489E-81CC-7ACDF6F0F830}"/>
              </a:ext>
            </a:extLst>
          </p:cNvPr>
          <p:cNvSpPr>
            <a:spLocks noGrp="1"/>
          </p:cNvSpPr>
          <p:nvPr>
            <p:ph type="title"/>
          </p:nvPr>
        </p:nvSpPr>
        <p:spPr/>
        <p:txBody>
          <a:bodyPr/>
          <a:lstStyle/>
          <a:p>
            <a:r>
              <a:rPr lang="lv-LV"/>
              <a:t>Rediģēt šablona virsraksta stilu</a:t>
            </a:r>
          </a:p>
        </p:txBody>
      </p:sp>
      <p:sp>
        <p:nvSpPr>
          <p:cNvPr id="3" name="Vertikāls teksta vietturis 2">
            <a:extLst>
              <a:ext uri="{FF2B5EF4-FFF2-40B4-BE49-F238E27FC236}">
                <a16:creationId xmlns="" xmlns:a16="http://schemas.microsoft.com/office/drawing/2014/main" id="{9CAE25FC-ABDA-4840-8533-3C069C7302C2}"/>
              </a:ext>
            </a:extLst>
          </p:cNvPr>
          <p:cNvSpPr>
            <a:spLocks noGrp="1"/>
          </p:cNvSpPr>
          <p:nvPr>
            <p:ph type="body" orient="vert" idx="1"/>
          </p:nvPr>
        </p:nvSpPr>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 xmlns:a16="http://schemas.microsoft.com/office/drawing/2014/main" id="{A5D802F8-2BBB-4A48-ABE9-9780FA93A6FF}"/>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5" name="Kājenes vietturis 4">
            <a:extLst>
              <a:ext uri="{FF2B5EF4-FFF2-40B4-BE49-F238E27FC236}">
                <a16:creationId xmlns="" xmlns:a16="http://schemas.microsoft.com/office/drawing/2014/main" id="{EE4FF3E1-02A5-4CE1-B275-85A8F821F086}"/>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 xmlns:a16="http://schemas.microsoft.com/office/drawing/2014/main" id="{B9B231A8-6872-4513-B7DA-3DDC7378C684}"/>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889943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a:extLst>
              <a:ext uri="{FF2B5EF4-FFF2-40B4-BE49-F238E27FC236}">
                <a16:creationId xmlns="" xmlns:a16="http://schemas.microsoft.com/office/drawing/2014/main" id="{4989F32B-0E6E-4293-A1FB-82CAD89AED59}"/>
              </a:ext>
            </a:extLst>
          </p:cNvPr>
          <p:cNvSpPr>
            <a:spLocks noGrp="1"/>
          </p:cNvSpPr>
          <p:nvPr>
            <p:ph type="title" orient="vert"/>
          </p:nvPr>
        </p:nvSpPr>
        <p:spPr>
          <a:xfrm>
            <a:off x="8724900" y="365125"/>
            <a:ext cx="2628900" cy="5811838"/>
          </a:xfrm>
        </p:spPr>
        <p:txBody>
          <a:bodyPr vert="eaVert"/>
          <a:lstStyle/>
          <a:p>
            <a:r>
              <a:rPr lang="lv-LV"/>
              <a:t>Rediģēt šablona virsraksta stilu</a:t>
            </a:r>
          </a:p>
        </p:txBody>
      </p:sp>
      <p:sp>
        <p:nvSpPr>
          <p:cNvPr id="3" name="Vertikāls teksta vietturis 2">
            <a:extLst>
              <a:ext uri="{FF2B5EF4-FFF2-40B4-BE49-F238E27FC236}">
                <a16:creationId xmlns="" xmlns:a16="http://schemas.microsoft.com/office/drawing/2014/main" id="{6F4065EB-9903-4833-8B26-B31BFFC00870}"/>
              </a:ext>
            </a:extLst>
          </p:cNvPr>
          <p:cNvSpPr>
            <a:spLocks noGrp="1"/>
          </p:cNvSpPr>
          <p:nvPr>
            <p:ph type="body" orient="vert" idx="1"/>
          </p:nvPr>
        </p:nvSpPr>
        <p:spPr>
          <a:xfrm>
            <a:off x="838200" y="365125"/>
            <a:ext cx="7734300" cy="5811838"/>
          </a:xfrm>
        </p:spPr>
        <p:txBody>
          <a:bodyPr vert="eaVert"/>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 xmlns:a16="http://schemas.microsoft.com/office/drawing/2014/main" id="{10CF3A90-87D8-4FB1-83C6-0EDBC21060DB}"/>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5" name="Kājenes vietturis 4">
            <a:extLst>
              <a:ext uri="{FF2B5EF4-FFF2-40B4-BE49-F238E27FC236}">
                <a16:creationId xmlns="" xmlns:a16="http://schemas.microsoft.com/office/drawing/2014/main" id="{7661945D-55BF-481F-8E51-628F8C2A0D98}"/>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 xmlns:a16="http://schemas.microsoft.com/office/drawing/2014/main" id="{00D2B39B-0B95-4745-A944-22664762FAF5}"/>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17365645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527A40F3-953A-4AAC-949B-6308D4F2D69C}"/>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 xmlns:a16="http://schemas.microsoft.com/office/drawing/2014/main" id="{9E47D260-528F-4935-8FFF-121421915482}"/>
              </a:ext>
            </a:extLst>
          </p:cNvPr>
          <p:cNvSpPr>
            <a:spLocks noGrp="1"/>
          </p:cNvSpPr>
          <p:nvPr>
            <p:ph idx="1"/>
          </p:nvPr>
        </p:nvSpPr>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 xmlns:a16="http://schemas.microsoft.com/office/drawing/2014/main" id="{68DDCEF3-48D9-4C76-81A0-FBC066565085}"/>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5" name="Kājenes vietturis 4">
            <a:extLst>
              <a:ext uri="{FF2B5EF4-FFF2-40B4-BE49-F238E27FC236}">
                <a16:creationId xmlns="" xmlns:a16="http://schemas.microsoft.com/office/drawing/2014/main" id="{6019CA23-9B7B-48C8-9456-CAC16CB73FC0}"/>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 xmlns:a16="http://schemas.microsoft.com/office/drawing/2014/main" id="{6EDFD709-3A7E-45FA-9E28-A0E118D4D195}"/>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4253797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1AF2105A-BE16-4023-A281-449CC000A1C9}"/>
              </a:ext>
            </a:extLst>
          </p:cNvPr>
          <p:cNvSpPr>
            <a:spLocks noGrp="1"/>
          </p:cNvSpPr>
          <p:nvPr>
            <p:ph type="title"/>
          </p:nvPr>
        </p:nvSpPr>
        <p:spPr>
          <a:xfrm>
            <a:off x="831850" y="1709738"/>
            <a:ext cx="10515600" cy="2852737"/>
          </a:xfrm>
        </p:spPr>
        <p:txBody>
          <a:bodyPr anchor="b"/>
          <a:lstStyle>
            <a:lvl1pPr>
              <a:defRPr sz="6000"/>
            </a:lvl1pPr>
          </a:lstStyle>
          <a:p>
            <a:r>
              <a:rPr lang="lv-LV"/>
              <a:t>Rediģēt šablona virsraksta stilu</a:t>
            </a:r>
          </a:p>
        </p:txBody>
      </p:sp>
      <p:sp>
        <p:nvSpPr>
          <p:cNvPr id="3" name="Teksta vietturis 2">
            <a:extLst>
              <a:ext uri="{FF2B5EF4-FFF2-40B4-BE49-F238E27FC236}">
                <a16:creationId xmlns="" xmlns:a16="http://schemas.microsoft.com/office/drawing/2014/main" id="{907BA1F9-8DAC-42A7-920E-1A189996B5C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lv-LV"/>
              <a:t>Noklikšķiniet, lai rediģētu šablona teksta stilus</a:t>
            </a:r>
          </a:p>
        </p:txBody>
      </p:sp>
      <p:sp>
        <p:nvSpPr>
          <p:cNvPr id="4" name="Datuma vietturis 3">
            <a:extLst>
              <a:ext uri="{FF2B5EF4-FFF2-40B4-BE49-F238E27FC236}">
                <a16:creationId xmlns="" xmlns:a16="http://schemas.microsoft.com/office/drawing/2014/main" id="{BC18F243-920D-4A3A-815C-2C8B3A1B4C87}"/>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5" name="Kājenes vietturis 4">
            <a:extLst>
              <a:ext uri="{FF2B5EF4-FFF2-40B4-BE49-F238E27FC236}">
                <a16:creationId xmlns="" xmlns:a16="http://schemas.microsoft.com/office/drawing/2014/main" id="{00E3CB7D-6D73-4377-A844-9C588A99E8C4}"/>
              </a:ext>
            </a:extLst>
          </p:cNvPr>
          <p:cNvSpPr>
            <a:spLocks noGrp="1"/>
          </p:cNvSpPr>
          <p:nvPr>
            <p:ph type="ftr" sz="quarter" idx="11"/>
          </p:nvPr>
        </p:nvSpPr>
        <p:spPr/>
        <p:txBody>
          <a:bodyPr/>
          <a:lstStyle/>
          <a:p>
            <a:endParaRPr lang="lv-LV"/>
          </a:p>
        </p:txBody>
      </p:sp>
      <p:sp>
        <p:nvSpPr>
          <p:cNvPr id="6" name="Slaida numura vietturis 5">
            <a:extLst>
              <a:ext uri="{FF2B5EF4-FFF2-40B4-BE49-F238E27FC236}">
                <a16:creationId xmlns="" xmlns:a16="http://schemas.microsoft.com/office/drawing/2014/main" id="{E414FF69-E7CD-4A50-A335-4B98594D02BA}"/>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1186270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a bloki">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F1A10C63-37CE-49AB-AC37-6764E656CD35}"/>
              </a:ext>
            </a:extLst>
          </p:cNvPr>
          <p:cNvSpPr>
            <a:spLocks noGrp="1"/>
          </p:cNvSpPr>
          <p:nvPr>
            <p:ph type="title"/>
          </p:nvPr>
        </p:nvSpPr>
        <p:spPr/>
        <p:txBody>
          <a:bodyPr/>
          <a:lstStyle/>
          <a:p>
            <a:r>
              <a:rPr lang="lv-LV"/>
              <a:t>Rediģēt šablona virsraksta stilu</a:t>
            </a:r>
          </a:p>
        </p:txBody>
      </p:sp>
      <p:sp>
        <p:nvSpPr>
          <p:cNvPr id="3" name="Satura vietturis 2">
            <a:extLst>
              <a:ext uri="{FF2B5EF4-FFF2-40B4-BE49-F238E27FC236}">
                <a16:creationId xmlns="" xmlns:a16="http://schemas.microsoft.com/office/drawing/2014/main" id="{20392354-6C8A-4C1A-9AD8-0E8176B9C1B1}"/>
              </a:ext>
            </a:extLst>
          </p:cNvPr>
          <p:cNvSpPr>
            <a:spLocks noGrp="1"/>
          </p:cNvSpPr>
          <p:nvPr>
            <p:ph sz="half" idx="1"/>
          </p:nvPr>
        </p:nvSpPr>
        <p:spPr>
          <a:xfrm>
            <a:off x="838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Satura vietturis 3">
            <a:extLst>
              <a:ext uri="{FF2B5EF4-FFF2-40B4-BE49-F238E27FC236}">
                <a16:creationId xmlns="" xmlns:a16="http://schemas.microsoft.com/office/drawing/2014/main" id="{3C8CB974-E128-45FF-8DFE-7D2ACBD27B69}"/>
              </a:ext>
            </a:extLst>
          </p:cNvPr>
          <p:cNvSpPr>
            <a:spLocks noGrp="1"/>
          </p:cNvSpPr>
          <p:nvPr>
            <p:ph sz="half" idx="2"/>
          </p:nvPr>
        </p:nvSpPr>
        <p:spPr>
          <a:xfrm>
            <a:off x="6172200" y="1825625"/>
            <a:ext cx="5181600" cy="435133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Datuma vietturis 4">
            <a:extLst>
              <a:ext uri="{FF2B5EF4-FFF2-40B4-BE49-F238E27FC236}">
                <a16:creationId xmlns="" xmlns:a16="http://schemas.microsoft.com/office/drawing/2014/main" id="{01B26E6D-53D2-4630-B583-1FEA1C9C5655}"/>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6" name="Kājenes vietturis 5">
            <a:extLst>
              <a:ext uri="{FF2B5EF4-FFF2-40B4-BE49-F238E27FC236}">
                <a16:creationId xmlns="" xmlns:a16="http://schemas.microsoft.com/office/drawing/2014/main" id="{AFB42425-E935-47EC-B04E-4AD03A1D7E44}"/>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 xmlns:a16="http://schemas.microsoft.com/office/drawing/2014/main" id="{8B65D0B1-1932-4D68-9D1B-9AC143A6ECE4}"/>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1478128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F6D142B8-4977-4975-9863-149F90B27C73}"/>
              </a:ext>
            </a:extLst>
          </p:cNvPr>
          <p:cNvSpPr>
            <a:spLocks noGrp="1"/>
          </p:cNvSpPr>
          <p:nvPr>
            <p:ph type="title"/>
          </p:nvPr>
        </p:nvSpPr>
        <p:spPr>
          <a:xfrm>
            <a:off x="839788" y="365125"/>
            <a:ext cx="10515600" cy="1325563"/>
          </a:xfrm>
        </p:spPr>
        <p:txBody>
          <a:bodyPr/>
          <a:lstStyle/>
          <a:p>
            <a:r>
              <a:rPr lang="lv-LV"/>
              <a:t>Rediģēt šablona virsraksta stilu</a:t>
            </a:r>
          </a:p>
        </p:txBody>
      </p:sp>
      <p:sp>
        <p:nvSpPr>
          <p:cNvPr id="3" name="Teksta vietturis 2">
            <a:extLst>
              <a:ext uri="{FF2B5EF4-FFF2-40B4-BE49-F238E27FC236}">
                <a16:creationId xmlns="" xmlns:a16="http://schemas.microsoft.com/office/drawing/2014/main" id="{02A36313-154D-46B3-A6AF-D33248A49E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4" name="Satura vietturis 3">
            <a:extLst>
              <a:ext uri="{FF2B5EF4-FFF2-40B4-BE49-F238E27FC236}">
                <a16:creationId xmlns="" xmlns:a16="http://schemas.microsoft.com/office/drawing/2014/main" id="{F3F9E0B4-FEC1-4318-8355-28E05AF3788B}"/>
              </a:ext>
            </a:extLst>
          </p:cNvPr>
          <p:cNvSpPr>
            <a:spLocks noGrp="1"/>
          </p:cNvSpPr>
          <p:nvPr>
            <p:ph sz="half" idx="2"/>
          </p:nvPr>
        </p:nvSpPr>
        <p:spPr>
          <a:xfrm>
            <a:off x="839788" y="2505075"/>
            <a:ext cx="5157787"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5" name="Teksta vietturis 4">
            <a:extLst>
              <a:ext uri="{FF2B5EF4-FFF2-40B4-BE49-F238E27FC236}">
                <a16:creationId xmlns="" xmlns:a16="http://schemas.microsoft.com/office/drawing/2014/main" id="{6A6B43FF-6AFA-4507-A225-2E09D6561A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Noklikšķiniet, lai rediģētu šablona teksta stilus</a:t>
            </a:r>
          </a:p>
        </p:txBody>
      </p:sp>
      <p:sp>
        <p:nvSpPr>
          <p:cNvPr id="6" name="Satura vietturis 5">
            <a:extLst>
              <a:ext uri="{FF2B5EF4-FFF2-40B4-BE49-F238E27FC236}">
                <a16:creationId xmlns="" xmlns:a16="http://schemas.microsoft.com/office/drawing/2014/main" id="{E633F104-B9D0-4FDF-9B1B-DB5584CB19F2}"/>
              </a:ext>
            </a:extLst>
          </p:cNvPr>
          <p:cNvSpPr>
            <a:spLocks noGrp="1"/>
          </p:cNvSpPr>
          <p:nvPr>
            <p:ph sz="quarter" idx="4"/>
          </p:nvPr>
        </p:nvSpPr>
        <p:spPr>
          <a:xfrm>
            <a:off x="6172200" y="2505075"/>
            <a:ext cx="5183188" cy="3684588"/>
          </a:xfrm>
        </p:spPr>
        <p:txBody>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7" name="Datuma vietturis 6">
            <a:extLst>
              <a:ext uri="{FF2B5EF4-FFF2-40B4-BE49-F238E27FC236}">
                <a16:creationId xmlns="" xmlns:a16="http://schemas.microsoft.com/office/drawing/2014/main" id="{EAE456EF-6758-4780-9B88-D67FB89D54C8}"/>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8" name="Kājenes vietturis 7">
            <a:extLst>
              <a:ext uri="{FF2B5EF4-FFF2-40B4-BE49-F238E27FC236}">
                <a16:creationId xmlns="" xmlns:a16="http://schemas.microsoft.com/office/drawing/2014/main" id="{9F41904B-78A2-4462-85B4-1A98908B2B21}"/>
              </a:ext>
            </a:extLst>
          </p:cNvPr>
          <p:cNvSpPr>
            <a:spLocks noGrp="1"/>
          </p:cNvSpPr>
          <p:nvPr>
            <p:ph type="ftr" sz="quarter" idx="11"/>
          </p:nvPr>
        </p:nvSpPr>
        <p:spPr/>
        <p:txBody>
          <a:bodyPr/>
          <a:lstStyle/>
          <a:p>
            <a:endParaRPr lang="lv-LV"/>
          </a:p>
        </p:txBody>
      </p:sp>
      <p:sp>
        <p:nvSpPr>
          <p:cNvPr id="9" name="Slaida numura vietturis 8">
            <a:extLst>
              <a:ext uri="{FF2B5EF4-FFF2-40B4-BE49-F238E27FC236}">
                <a16:creationId xmlns="" xmlns:a16="http://schemas.microsoft.com/office/drawing/2014/main" id="{95BC230F-4303-4432-B577-C0C1669DF90A}"/>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3019533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BD3202D5-A75B-46D6-9AEC-4D4D4F3A122B}"/>
              </a:ext>
            </a:extLst>
          </p:cNvPr>
          <p:cNvSpPr>
            <a:spLocks noGrp="1"/>
          </p:cNvSpPr>
          <p:nvPr>
            <p:ph type="title"/>
          </p:nvPr>
        </p:nvSpPr>
        <p:spPr/>
        <p:txBody>
          <a:bodyPr/>
          <a:lstStyle/>
          <a:p>
            <a:r>
              <a:rPr lang="lv-LV"/>
              <a:t>Rediģēt šablona virsraksta stilu</a:t>
            </a:r>
          </a:p>
        </p:txBody>
      </p:sp>
      <p:sp>
        <p:nvSpPr>
          <p:cNvPr id="3" name="Datuma vietturis 2">
            <a:extLst>
              <a:ext uri="{FF2B5EF4-FFF2-40B4-BE49-F238E27FC236}">
                <a16:creationId xmlns="" xmlns:a16="http://schemas.microsoft.com/office/drawing/2014/main" id="{93F540D8-55F4-460A-A64B-B10450F9E242}"/>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4" name="Kājenes vietturis 3">
            <a:extLst>
              <a:ext uri="{FF2B5EF4-FFF2-40B4-BE49-F238E27FC236}">
                <a16:creationId xmlns="" xmlns:a16="http://schemas.microsoft.com/office/drawing/2014/main" id="{2F28EED8-378B-4930-9617-A3122F707C0A}"/>
              </a:ext>
            </a:extLst>
          </p:cNvPr>
          <p:cNvSpPr>
            <a:spLocks noGrp="1"/>
          </p:cNvSpPr>
          <p:nvPr>
            <p:ph type="ftr" sz="quarter" idx="11"/>
          </p:nvPr>
        </p:nvSpPr>
        <p:spPr/>
        <p:txBody>
          <a:bodyPr/>
          <a:lstStyle/>
          <a:p>
            <a:endParaRPr lang="lv-LV"/>
          </a:p>
        </p:txBody>
      </p:sp>
      <p:sp>
        <p:nvSpPr>
          <p:cNvPr id="5" name="Slaida numura vietturis 4">
            <a:extLst>
              <a:ext uri="{FF2B5EF4-FFF2-40B4-BE49-F238E27FC236}">
                <a16:creationId xmlns="" xmlns:a16="http://schemas.microsoft.com/office/drawing/2014/main" id="{AF4D2A10-56DB-4B9B-9DDE-E2E783372A7E}"/>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2996318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a:extLst>
              <a:ext uri="{FF2B5EF4-FFF2-40B4-BE49-F238E27FC236}">
                <a16:creationId xmlns="" xmlns:a16="http://schemas.microsoft.com/office/drawing/2014/main" id="{159FF9BB-260E-42AE-BDAC-9D342D90925A}"/>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3" name="Kājenes vietturis 2">
            <a:extLst>
              <a:ext uri="{FF2B5EF4-FFF2-40B4-BE49-F238E27FC236}">
                <a16:creationId xmlns="" xmlns:a16="http://schemas.microsoft.com/office/drawing/2014/main" id="{3A369999-4E8D-4EB1-9674-51F38E168322}"/>
              </a:ext>
            </a:extLst>
          </p:cNvPr>
          <p:cNvSpPr>
            <a:spLocks noGrp="1"/>
          </p:cNvSpPr>
          <p:nvPr>
            <p:ph type="ftr" sz="quarter" idx="11"/>
          </p:nvPr>
        </p:nvSpPr>
        <p:spPr/>
        <p:txBody>
          <a:bodyPr/>
          <a:lstStyle/>
          <a:p>
            <a:endParaRPr lang="lv-LV"/>
          </a:p>
        </p:txBody>
      </p:sp>
      <p:sp>
        <p:nvSpPr>
          <p:cNvPr id="4" name="Slaida numura vietturis 3">
            <a:extLst>
              <a:ext uri="{FF2B5EF4-FFF2-40B4-BE49-F238E27FC236}">
                <a16:creationId xmlns="" xmlns:a16="http://schemas.microsoft.com/office/drawing/2014/main" id="{457E5497-68D4-419B-925A-A33275DDC910}"/>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1870517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aturs ar parakstu">
    <p:spTree>
      <p:nvGrpSpPr>
        <p:cNvPr id="1" name=""/>
        <p:cNvGrpSpPr/>
        <p:nvPr/>
      </p:nvGrpSpPr>
      <p:grpSpPr>
        <a:xfrm>
          <a:off x="0" y="0"/>
          <a:ext cx="0" cy="0"/>
          <a:chOff x="0" y="0"/>
          <a:chExt cx="0" cy="0"/>
        </a:xfrm>
      </p:grpSpPr>
      <p:sp>
        <p:nvSpPr>
          <p:cNvPr id="3" name="Satura vietturis 2">
            <a:extLst>
              <a:ext uri="{FF2B5EF4-FFF2-40B4-BE49-F238E27FC236}">
                <a16:creationId xmlns="" xmlns:a16="http://schemas.microsoft.com/office/drawing/2014/main" id="{83940C2C-A96B-46B1-8B9E-189B8D8812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Teksta vietturis 3">
            <a:extLst>
              <a:ext uri="{FF2B5EF4-FFF2-40B4-BE49-F238E27FC236}">
                <a16:creationId xmlns="" xmlns:a16="http://schemas.microsoft.com/office/drawing/2014/main" id="{48027D95-1190-4ADE-AF54-772123F2DC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Tree>
    <p:extLst>
      <p:ext uri="{BB962C8B-B14F-4D97-AF65-F5344CB8AC3E}">
        <p14:creationId xmlns="" xmlns:p14="http://schemas.microsoft.com/office/powerpoint/2010/main" val="3106082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D75863EE-4D36-400B-A724-9742900FFBA0}"/>
              </a:ext>
            </a:extLst>
          </p:cNvPr>
          <p:cNvSpPr>
            <a:spLocks noGrp="1"/>
          </p:cNvSpPr>
          <p:nvPr>
            <p:ph type="title"/>
          </p:nvPr>
        </p:nvSpPr>
        <p:spPr>
          <a:xfrm>
            <a:off x="839788" y="457200"/>
            <a:ext cx="3932237" cy="1600200"/>
          </a:xfrm>
        </p:spPr>
        <p:txBody>
          <a:bodyPr anchor="b"/>
          <a:lstStyle>
            <a:lvl1pPr>
              <a:defRPr sz="3200"/>
            </a:lvl1pPr>
          </a:lstStyle>
          <a:p>
            <a:r>
              <a:rPr lang="lv-LV"/>
              <a:t>Rediģēt šablona virsraksta stilu</a:t>
            </a:r>
          </a:p>
        </p:txBody>
      </p:sp>
      <p:sp>
        <p:nvSpPr>
          <p:cNvPr id="3" name="Attēla vietturis 2">
            <a:extLst>
              <a:ext uri="{FF2B5EF4-FFF2-40B4-BE49-F238E27FC236}">
                <a16:creationId xmlns="" xmlns:a16="http://schemas.microsoft.com/office/drawing/2014/main" id="{304BB024-F865-4642-9376-FDDC6303C7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ksta vietturis 3">
            <a:extLst>
              <a:ext uri="{FF2B5EF4-FFF2-40B4-BE49-F238E27FC236}">
                <a16:creationId xmlns="" xmlns:a16="http://schemas.microsoft.com/office/drawing/2014/main" id="{84809A04-3866-47D5-B638-1CC0378554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lv-LV"/>
              <a:t>Noklikšķiniet, lai rediģētu šablona teksta stilus</a:t>
            </a:r>
          </a:p>
        </p:txBody>
      </p:sp>
      <p:sp>
        <p:nvSpPr>
          <p:cNvPr id="5" name="Datuma vietturis 4">
            <a:extLst>
              <a:ext uri="{FF2B5EF4-FFF2-40B4-BE49-F238E27FC236}">
                <a16:creationId xmlns="" xmlns:a16="http://schemas.microsoft.com/office/drawing/2014/main" id="{59C68826-2A02-4BDB-93F3-F327244C1015}"/>
              </a:ext>
            </a:extLst>
          </p:cNvPr>
          <p:cNvSpPr>
            <a:spLocks noGrp="1"/>
          </p:cNvSpPr>
          <p:nvPr>
            <p:ph type="dt" sz="half" idx="10"/>
          </p:nvPr>
        </p:nvSpPr>
        <p:spPr/>
        <p:txBody>
          <a:bodyPr/>
          <a:lstStyle/>
          <a:p>
            <a:fld id="{59905B8D-2AD7-43C5-B5C7-AAC8C9C7DC62}" type="datetimeFigureOut">
              <a:rPr lang="lv-LV" smtClean="0"/>
              <a:pPr/>
              <a:t>2021.10.15.</a:t>
            </a:fld>
            <a:endParaRPr lang="lv-LV"/>
          </a:p>
        </p:txBody>
      </p:sp>
      <p:sp>
        <p:nvSpPr>
          <p:cNvPr id="6" name="Kājenes vietturis 5">
            <a:extLst>
              <a:ext uri="{FF2B5EF4-FFF2-40B4-BE49-F238E27FC236}">
                <a16:creationId xmlns="" xmlns:a16="http://schemas.microsoft.com/office/drawing/2014/main" id="{C8E961D9-4421-40C4-A596-2AABB1C0B1B1}"/>
              </a:ext>
            </a:extLst>
          </p:cNvPr>
          <p:cNvSpPr>
            <a:spLocks noGrp="1"/>
          </p:cNvSpPr>
          <p:nvPr>
            <p:ph type="ftr" sz="quarter" idx="11"/>
          </p:nvPr>
        </p:nvSpPr>
        <p:spPr/>
        <p:txBody>
          <a:bodyPr/>
          <a:lstStyle/>
          <a:p>
            <a:endParaRPr lang="lv-LV"/>
          </a:p>
        </p:txBody>
      </p:sp>
      <p:sp>
        <p:nvSpPr>
          <p:cNvPr id="7" name="Slaida numura vietturis 6">
            <a:extLst>
              <a:ext uri="{FF2B5EF4-FFF2-40B4-BE49-F238E27FC236}">
                <a16:creationId xmlns="" xmlns:a16="http://schemas.microsoft.com/office/drawing/2014/main" id="{ED58F46C-ABE8-4194-87CD-0F9606E65044}"/>
              </a:ext>
            </a:extLst>
          </p:cNvPr>
          <p:cNvSpPr>
            <a:spLocks noGrp="1"/>
          </p:cNvSpPr>
          <p:nvPr>
            <p:ph type="sldNum" sz="quarter" idx="12"/>
          </p:nvPr>
        </p:nvSpPr>
        <p:spPr/>
        <p:txBody>
          <a:bodyPr/>
          <a:lstStyle/>
          <a:p>
            <a:fld id="{F302B40F-253C-4A2C-A7BA-87C281F7059C}" type="slidenum">
              <a:rPr lang="lv-LV" smtClean="0"/>
              <a:pPr/>
              <a:t>‹#›</a:t>
            </a:fld>
            <a:endParaRPr lang="lv-LV"/>
          </a:p>
        </p:txBody>
      </p:sp>
    </p:spTree>
    <p:extLst>
      <p:ext uri="{BB962C8B-B14F-4D97-AF65-F5344CB8AC3E}">
        <p14:creationId xmlns="" xmlns:p14="http://schemas.microsoft.com/office/powerpoint/2010/main" val="3276890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18" Type="http://schemas.microsoft.com/office/2007/relationships/hdphoto" Target="../media/hdphoto2.wdp"/><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2" name="Virsraksta vietturis 1">
            <a:extLst>
              <a:ext uri="{FF2B5EF4-FFF2-40B4-BE49-F238E27FC236}">
                <a16:creationId xmlns="" xmlns:a16="http://schemas.microsoft.com/office/drawing/2014/main" id="{C4E9B60D-3E52-4DBB-B98D-4C6B9889762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lv-LV"/>
              <a:t>Rediģēt šablona virsraksta stilu</a:t>
            </a:r>
          </a:p>
        </p:txBody>
      </p:sp>
      <p:sp>
        <p:nvSpPr>
          <p:cNvPr id="3" name="Teksta vietturis 2">
            <a:extLst>
              <a:ext uri="{FF2B5EF4-FFF2-40B4-BE49-F238E27FC236}">
                <a16:creationId xmlns="" xmlns:a16="http://schemas.microsoft.com/office/drawing/2014/main" id="{9759CCF8-6F9B-41FF-844C-0B1805D5BA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lv-LV"/>
              <a:t>Noklikšķiniet, lai rediģētu šablona teksta stilus</a:t>
            </a:r>
          </a:p>
          <a:p>
            <a:pPr lvl="1"/>
            <a:r>
              <a:rPr lang="lv-LV"/>
              <a:t>Otrais līmenis</a:t>
            </a:r>
          </a:p>
          <a:p>
            <a:pPr lvl="2"/>
            <a:r>
              <a:rPr lang="lv-LV"/>
              <a:t>Trešais līmenis</a:t>
            </a:r>
          </a:p>
          <a:p>
            <a:pPr lvl="3"/>
            <a:r>
              <a:rPr lang="lv-LV"/>
              <a:t>Ceturtais līmenis</a:t>
            </a:r>
          </a:p>
          <a:p>
            <a:pPr lvl="4"/>
            <a:r>
              <a:rPr lang="lv-LV"/>
              <a:t>Piektais līmenis</a:t>
            </a:r>
          </a:p>
        </p:txBody>
      </p:sp>
      <p:sp>
        <p:nvSpPr>
          <p:cNvPr id="4" name="Datuma vietturis 3">
            <a:extLst>
              <a:ext uri="{FF2B5EF4-FFF2-40B4-BE49-F238E27FC236}">
                <a16:creationId xmlns="" xmlns:a16="http://schemas.microsoft.com/office/drawing/2014/main" id="{232FFE9E-68EF-4F77-B3F4-E4BF990B53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905B8D-2AD7-43C5-B5C7-AAC8C9C7DC62}" type="datetimeFigureOut">
              <a:rPr lang="lv-LV" smtClean="0"/>
              <a:pPr/>
              <a:t>2021.10.15.</a:t>
            </a:fld>
            <a:endParaRPr lang="lv-LV"/>
          </a:p>
        </p:txBody>
      </p:sp>
      <p:sp>
        <p:nvSpPr>
          <p:cNvPr id="5" name="Kājenes vietturis 4">
            <a:extLst>
              <a:ext uri="{FF2B5EF4-FFF2-40B4-BE49-F238E27FC236}">
                <a16:creationId xmlns="" xmlns:a16="http://schemas.microsoft.com/office/drawing/2014/main" id="{E5F1484D-E4E5-4D1B-AF95-8FA051A7CB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lv-LV" dirty="0"/>
              <a:t>E-</a:t>
            </a:r>
            <a:r>
              <a:rPr lang="lv-LV" dirty="0" err="1"/>
              <a:t>TAP</a:t>
            </a:r>
            <a:endParaRPr lang="lv-LV" dirty="0"/>
          </a:p>
        </p:txBody>
      </p:sp>
      <p:sp>
        <p:nvSpPr>
          <p:cNvPr id="6" name="Slaida numura vietturis 5">
            <a:extLst>
              <a:ext uri="{FF2B5EF4-FFF2-40B4-BE49-F238E27FC236}">
                <a16:creationId xmlns="" xmlns:a16="http://schemas.microsoft.com/office/drawing/2014/main" id="{144A657D-ADBA-4BF6-8E6E-4FE0C2F253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B40F-253C-4A2C-A7BA-87C281F7059C}" type="slidenum">
              <a:rPr lang="lv-LV" smtClean="0"/>
              <a:pPr/>
              <a:t>‹#›</a:t>
            </a:fld>
            <a:endParaRPr lang="lv-LV"/>
          </a:p>
        </p:txBody>
      </p:sp>
      <p:pic>
        <p:nvPicPr>
          <p:cNvPr id="9" name="Attēls 8">
            <a:extLst>
              <a:ext uri="{FF2B5EF4-FFF2-40B4-BE49-F238E27FC236}">
                <a16:creationId xmlns="" xmlns:a16="http://schemas.microsoft.com/office/drawing/2014/main" id="{B13E43D7-9C42-45AE-BF03-91C4B7A7877F}"/>
              </a:ext>
            </a:extLst>
          </p:cNvPr>
          <p:cNvPicPr>
            <a:picLocks noChangeAspect="1"/>
          </p:cNvPicPr>
          <p:nvPr userDrawn="1"/>
        </p:nvPicPr>
        <p:blipFill>
          <a:blip r:embed="rId14" cstate="print"/>
          <a:stretch>
            <a:fillRect/>
          </a:stretch>
        </p:blipFill>
        <p:spPr>
          <a:xfrm>
            <a:off x="152405" y="5924237"/>
            <a:ext cx="2105522" cy="743831"/>
          </a:xfrm>
          <a:prstGeom prst="rect">
            <a:avLst/>
          </a:prstGeom>
        </p:spPr>
      </p:pic>
      <p:pic>
        <p:nvPicPr>
          <p:cNvPr id="10" name="Attēls 7">
            <a:extLst>
              <a:ext uri="{FF2B5EF4-FFF2-40B4-BE49-F238E27FC236}">
                <a16:creationId xmlns:lc="http://schemas.openxmlformats.org/drawingml/2006/lockedCanvas" xmlns:a16="http://schemas.microsoft.com/office/drawing/2014/main" xmlns="" id="{AB3E88F5-45B7-4538-93B5-2715D014B94A}"/>
              </a:ext>
            </a:extLst>
          </p:cNvPr>
          <p:cNvPicPr>
            <a:picLocks noChangeAspect="1"/>
          </p:cNvPicPr>
          <p:nvPr userDrawn="1"/>
        </p:nvPicPr>
        <p:blipFill>
          <a:blip r:embed="rId15" cstate="print">
            <a:extLst>
              <a:ext uri="{BEBA8EAE-BF5A-486C-A8C5-ECC9F3942E4B}">
                <a14:imgProps xmlns:lc="http://schemas.openxmlformats.org/drawingml/2006/lockedCanvas" xmlns:a14="http://schemas.microsoft.com/office/drawing/2010/main" xmlns="">
                  <a14:imgLayer r:embed="rId18">
                    <a14:imgEffect>
                      <a14:brightnessContrast bright="20000" contrast="40000"/>
                    </a14:imgEffect>
                  </a14:imgLayer>
                </a14:imgProps>
              </a:ext>
            </a:extLst>
          </a:blip>
          <a:stretch>
            <a:fillRect/>
          </a:stretch>
        </p:blipFill>
        <p:spPr>
          <a:xfrm>
            <a:off x="10649578" y="6140467"/>
            <a:ext cx="1542422" cy="713294"/>
          </a:xfrm>
          <a:prstGeom prst="rect">
            <a:avLst/>
          </a:prstGeom>
          <a:ln>
            <a:noFill/>
          </a:ln>
          <a:effectLst>
            <a:outerShdw blurRad="292100" dist="139700" dir="2700000" algn="tl" rotWithShape="0">
              <a:srgbClr val="333333">
                <a:alpha val="65000"/>
              </a:srgbClr>
            </a:outerShdw>
          </a:effectLst>
        </p:spPr>
      </p:pic>
      <p:pic>
        <p:nvPicPr>
          <p:cNvPr id="11" name="Picture 10" descr="E-tap_main.png"/>
          <p:cNvPicPr>
            <a:picLocks noChangeAspect="1"/>
          </p:cNvPicPr>
          <p:nvPr userDrawn="1"/>
        </p:nvPicPr>
        <p:blipFill>
          <a:blip r:embed="rId19" cstate="print"/>
          <a:stretch>
            <a:fillRect/>
          </a:stretch>
        </p:blipFill>
        <p:spPr>
          <a:xfrm>
            <a:off x="10322011" y="4239"/>
            <a:ext cx="1869989" cy="782902"/>
          </a:xfrm>
          <a:prstGeom prst="rect">
            <a:avLst/>
          </a:prstGeom>
        </p:spPr>
      </p:pic>
    </p:spTree>
    <p:extLst>
      <p:ext uri="{BB962C8B-B14F-4D97-AF65-F5344CB8AC3E}">
        <p14:creationId xmlns="" xmlns:p14="http://schemas.microsoft.com/office/powerpoint/2010/main" val="294704852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mailto:manuels.fernandezs@lu.lv" TargetMode="External"/><Relationship Id="rId2" Type="http://schemas.openxmlformats.org/officeDocument/2006/relationships/hyperlink" Target="http://www.arete.lu.lv/"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a:extLst>
              <a:ext uri="{FF2B5EF4-FFF2-40B4-BE49-F238E27FC236}">
                <a16:creationId xmlns="" xmlns:a16="http://schemas.microsoft.com/office/drawing/2014/main" id="{45F9EF60-A8E6-425F-870C-F44EC6141DD0}"/>
              </a:ext>
            </a:extLst>
          </p:cNvPr>
          <p:cNvSpPr>
            <a:spLocks noGrp="1"/>
          </p:cNvSpPr>
          <p:nvPr>
            <p:ph type="ctrTitle"/>
          </p:nvPr>
        </p:nvSpPr>
        <p:spPr>
          <a:xfrm>
            <a:off x="1524000" y="2318116"/>
            <a:ext cx="9144000" cy="2387600"/>
          </a:xfrm>
        </p:spPr>
        <p:txBody>
          <a:bodyPr>
            <a:normAutofit fontScale="90000"/>
          </a:bodyPr>
          <a:lstStyle/>
          <a:p>
            <a:r>
              <a:rPr lang="lv-LV" sz="4800" dirty="0"/>
              <a:t>3. klase </a:t>
            </a:r>
            <a:br>
              <a:rPr lang="lv-LV" sz="4800" dirty="0"/>
            </a:br>
            <a:r>
              <a:rPr lang="lv-LV" sz="4800" dirty="0"/>
              <a:t>Tēma: Brīvprātīgais darbs</a:t>
            </a:r>
            <a:br>
              <a:rPr lang="lv-LV" sz="4800" dirty="0"/>
            </a:br>
            <a:r>
              <a:rPr lang="lv-LV" sz="4800" dirty="0"/>
              <a:t>1. nodarbība: Kāpēc cilvēki veic brīvprātīgo darbu?</a:t>
            </a:r>
            <a:br>
              <a:rPr lang="lv-LV" sz="4800" dirty="0"/>
            </a:br>
            <a:r>
              <a:rPr lang="lv-LV" sz="4800" dirty="0"/>
              <a:t/>
            </a:r>
            <a:br>
              <a:rPr lang="lv-LV" sz="4800" dirty="0"/>
            </a:br>
            <a:r>
              <a:rPr lang="lv-LV" sz="4800" b="1" dirty="0"/>
              <a:t>1. materiāls – Gadījumu analīze</a:t>
            </a:r>
          </a:p>
        </p:txBody>
      </p:sp>
      <p:sp>
        <p:nvSpPr>
          <p:cNvPr id="3" name="Apakšvirsraksts 2">
            <a:extLst>
              <a:ext uri="{FF2B5EF4-FFF2-40B4-BE49-F238E27FC236}">
                <a16:creationId xmlns="" xmlns:a16="http://schemas.microsoft.com/office/drawing/2014/main" id="{A3FF2741-A011-4065-B2FC-71ADEEAF6049}"/>
              </a:ext>
            </a:extLst>
          </p:cNvPr>
          <p:cNvSpPr>
            <a:spLocks noGrp="1"/>
          </p:cNvSpPr>
          <p:nvPr>
            <p:ph type="subTitle" idx="1"/>
          </p:nvPr>
        </p:nvSpPr>
        <p:spPr>
          <a:xfrm>
            <a:off x="1524000" y="5608319"/>
            <a:ext cx="9144000" cy="845233"/>
          </a:xfrm>
        </p:spPr>
        <p:txBody>
          <a:bodyPr/>
          <a:lstStyle/>
          <a:p>
            <a:r>
              <a:rPr lang="lv-LV" dirty="0"/>
              <a:t>Tikumiskās audzināšanas programma «e-</a:t>
            </a:r>
            <a:r>
              <a:rPr lang="lv-LV" dirty="0" err="1"/>
              <a:t>TAP</a:t>
            </a:r>
            <a:r>
              <a:rPr lang="lv-LV" dirty="0"/>
              <a:t>»</a:t>
            </a:r>
          </a:p>
        </p:txBody>
      </p:sp>
    </p:spTree>
    <p:extLst>
      <p:ext uri="{BB962C8B-B14F-4D97-AF65-F5344CB8AC3E}">
        <p14:creationId xmlns="" xmlns:p14="http://schemas.microsoft.com/office/powerpoint/2010/main" val="42791903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Callout 3"/>
          <p:cNvSpPr/>
          <p:nvPr/>
        </p:nvSpPr>
        <p:spPr>
          <a:xfrm>
            <a:off x="5420480" y="144353"/>
            <a:ext cx="4865187" cy="1967346"/>
          </a:xfrm>
          <a:prstGeom prst="wedgeEllipseCallout">
            <a:avLst>
              <a:gd name="adj1" fmla="val 73141"/>
              <a:gd name="adj2" fmla="val 29768"/>
            </a:avLst>
          </a:prstGeom>
          <a:no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fontAlgn="base">
              <a:spcAft>
                <a:spcPts val="0"/>
              </a:spcAft>
            </a:pPr>
            <a:endParaRPr lang="en-GB" kern="1200" dirty="0">
              <a:solidFill>
                <a:srgbClr val="000000"/>
              </a:solidFill>
              <a:effectLst/>
              <a:latin typeface="Calibri" panose="020F0502020204030204" pitchFamily="34" charset="0"/>
              <a:ea typeface="Times New Roman" panose="02020603050405020304" pitchFamily="18" charset="0"/>
            </a:endParaRPr>
          </a:p>
          <a:p>
            <a:pPr algn="ctr"/>
            <a:r>
              <a:rPr lang="lv-LV" dirty="0"/>
              <a:t>Reizi nedēļā esmu jauniešu darbaudzinātājs. Domāju, ka ir vērtīgi palīdzēt citiem izvēlēties pareizo ceļu dzīvē. Man patīk pavadīt laiku ar jauniešiem.</a:t>
            </a:r>
          </a:p>
          <a:p>
            <a:pPr algn="ctr">
              <a:lnSpc>
                <a:spcPct val="107000"/>
              </a:lnSpc>
              <a:spcAft>
                <a:spcPts val="800"/>
              </a:spcAft>
            </a:pP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Oval Callout 4"/>
          <p:cNvSpPr/>
          <p:nvPr/>
        </p:nvSpPr>
        <p:spPr>
          <a:xfrm>
            <a:off x="6145376" y="2119122"/>
            <a:ext cx="5660159" cy="1863030"/>
          </a:xfrm>
          <a:prstGeom prst="wedgeEllipseCallout">
            <a:avLst>
              <a:gd name="adj1" fmla="val -47682"/>
              <a:gd name="adj2" fmla="val 46134"/>
            </a:avLst>
          </a:prstGeom>
          <a:no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lv-LV" dirty="0"/>
              <a:t>Es daru brīvprātīgo darbu, jo tā varu iegūt tiešu pieredzi par to, kāds ir darbs reālajā dzīvē. Brīvprātīgais darbs būs interesants sarunas temats darba pārrunās, un tas var man palīdzēt iegūt līdzīgu darbu!</a:t>
            </a:r>
          </a:p>
        </p:txBody>
      </p:sp>
      <p:sp>
        <p:nvSpPr>
          <p:cNvPr id="6" name="Oval Callout 5"/>
          <p:cNvSpPr/>
          <p:nvPr/>
        </p:nvSpPr>
        <p:spPr>
          <a:xfrm>
            <a:off x="0" y="2331076"/>
            <a:ext cx="6046626" cy="4064197"/>
          </a:xfrm>
          <a:prstGeom prst="wedgeEllipseCallout">
            <a:avLst>
              <a:gd name="adj1" fmla="val -41280"/>
              <a:gd name="adj2" fmla="val 54309"/>
            </a:avLst>
          </a:prstGeom>
          <a:no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lv-LV" dirty="0"/>
              <a:t>Es palīdzu vākt ziedojumus vietējai vēža pacientu slimnīcai. Nolēmu palīdzēt šai labdarības organizācijai, jo tā sniedza aprūpi abiem maniem vecvecākiem un es vēlos pateikties par sniegto atbalstu.</a:t>
            </a:r>
          </a:p>
          <a:p>
            <a:pPr algn="ctr"/>
            <a:r>
              <a:rPr lang="lv-LV" dirty="0"/>
              <a:t>Mēs esam savā skolā izveidojuši ziedojumu vākšanas punktu, kur cilvēki var atstāt dažādas mantas bēgļiem. Pēc tam mēs to nogādājam vajadzīgajās vietās. Ieraugot televīzijas pārraidē apstākļus, kādos dzīvo bēgļu bērni, mūs pārņēma šausmas, tāpēc vēlējāmies kaut ko darīt, lai palīdzētu.</a:t>
            </a:r>
          </a:p>
        </p:txBody>
      </p:sp>
      <p:sp>
        <p:nvSpPr>
          <p:cNvPr id="7" name="Oval Callout 6"/>
          <p:cNvSpPr/>
          <p:nvPr/>
        </p:nvSpPr>
        <p:spPr>
          <a:xfrm>
            <a:off x="6033857" y="3897218"/>
            <a:ext cx="5660160" cy="2498056"/>
          </a:xfrm>
          <a:prstGeom prst="wedgeEllipseCallout">
            <a:avLst/>
          </a:prstGeom>
          <a:no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fontAlgn="base">
              <a:spcAft>
                <a:spcPts val="0"/>
              </a:spcAft>
            </a:pPr>
            <a:endParaRPr lang="en-GB" kern="1200" dirty="0">
              <a:solidFill>
                <a:srgbClr val="000000"/>
              </a:solidFill>
              <a:effectLst/>
              <a:latin typeface="Calibri" panose="020F0502020204030204" pitchFamily="34" charset="0"/>
              <a:ea typeface="Times New Roman" panose="02020603050405020304" pitchFamily="18" charset="0"/>
            </a:endParaRPr>
          </a:p>
          <a:p>
            <a:pPr algn="ctr"/>
            <a:r>
              <a:rPr lang="lv-LV" dirty="0"/>
              <a:t>Mēs reizi nedēļā strādājam bezpajumtnieku patversmē. Tas mūs iedvesmo. Ir brīnišķīgi skatīties, kā cilvēki dod tik daudz, sagaidot pretī tik maz. Mēs esam iesaistījušies kristīgā organizācijā, jo esam pārliecināti, ka mums ir jāpalīdz citiem. Tā ir daļa no mūsu ticības.</a:t>
            </a:r>
          </a:p>
        </p:txBody>
      </p:sp>
      <p:sp>
        <p:nvSpPr>
          <p:cNvPr id="11" name="Oval Callout 10"/>
          <p:cNvSpPr/>
          <p:nvPr/>
        </p:nvSpPr>
        <p:spPr>
          <a:xfrm>
            <a:off x="172205" y="365016"/>
            <a:ext cx="5248275" cy="1863029"/>
          </a:xfrm>
          <a:prstGeom prst="wedgeEllipseCallout">
            <a:avLst>
              <a:gd name="adj1" fmla="val -48072"/>
              <a:gd name="adj2" fmla="val -50751"/>
            </a:avLst>
          </a:prstGeom>
          <a:noFill/>
          <a:ln w="12700" cap="flat" cmpd="sng" algn="ctr">
            <a:solidFill>
              <a:srgbClr val="5B9BD5">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r>
              <a:rPr lang="lv-LV" dirty="0"/>
              <a:t>Es kļuvu par brīvprātīgo darbinieku olimpiskajās spēlēs, jo biju lepns un priecīgs, ka tās notiek manā valstī. Vēlējos dot savu artavu, lai nodrošinātu, ka viss notiek bez aizķeršanās.</a:t>
            </a:r>
          </a:p>
        </p:txBody>
      </p:sp>
    </p:spTree>
    <p:extLst>
      <p:ext uri="{BB962C8B-B14F-4D97-AF65-F5344CB8AC3E}">
        <p14:creationId xmlns="" xmlns:p14="http://schemas.microsoft.com/office/powerpoint/2010/main" val="1388956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Virsraksts 3">
            <a:extLst>
              <a:ext uri="{FF2B5EF4-FFF2-40B4-BE49-F238E27FC236}">
                <a16:creationId xmlns:a16="http://schemas.microsoft.com/office/drawing/2014/main" xmlns="" id="{13A6F55A-93F3-44E7-9339-69136DD5BF5A}"/>
              </a:ext>
            </a:extLst>
          </p:cNvPr>
          <p:cNvSpPr txBox="1">
            <a:spLocks/>
          </p:cNvSpPr>
          <p:nvPr/>
        </p:nvSpPr>
        <p:spPr>
          <a:xfrm>
            <a:off x="766173" y="1494672"/>
            <a:ext cx="10515600" cy="176702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lv-LV" dirty="0"/>
              <a:t>Tikumiskās audzināšanas programma «e-TAP»</a:t>
            </a:r>
          </a:p>
        </p:txBody>
      </p:sp>
      <p:sp>
        <p:nvSpPr>
          <p:cNvPr id="5" name="Teksta vietturis 4">
            <a:extLst>
              <a:ext uri="{FF2B5EF4-FFF2-40B4-BE49-F238E27FC236}">
                <a16:creationId xmlns:a16="http://schemas.microsoft.com/office/drawing/2014/main" xmlns="" id="{978E98D7-0704-4C63-A129-5D9F78E2784A}"/>
              </a:ext>
            </a:extLst>
          </p:cNvPr>
          <p:cNvSpPr txBox="1">
            <a:spLocks/>
          </p:cNvSpPr>
          <p:nvPr/>
        </p:nvSpPr>
        <p:spPr>
          <a:xfrm>
            <a:off x="910227" y="2637223"/>
            <a:ext cx="10515600" cy="2525620"/>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spcBef>
                <a:spcPts val="0"/>
              </a:spcBef>
              <a:spcAft>
                <a:spcPts val="600"/>
              </a:spcAft>
              <a:buNone/>
            </a:pPr>
            <a:r>
              <a:rPr lang="lv-LV" dirty="0"/>
              <a:t>Resursi pieejami: </a:t>
            </a:r>
            <a:r>
              <a:rPr lang="lv-LV" dirty="0">
                <a:hlinkClick r:id="rId2"/>
              </a:rPr>
              <a:t>www.arete.lu.lv</a:t>
            </a:r>
            <a:endParaRPr lang="lv-LV" dirty="0"/>
          </a:p>
          <a:p>
            <a:pPr>
              <a:lnSpc>
                <a:spcPct val="120000"/>
              </a:lnSpc>
              <a:spcBef>
                <a:spcPts val="0"/>
              </a:spcBef>
              <a:spcAft>
                <a:spcPts val="600"/>
              </a:spcAft>
            </a:pPr>
            <a:endParaRPr lang="lv-LV" sz="1600" dirty="0"/>
          </a:p>
          <a:p>
            <a:pPr marL="0" indent="0">
              <a:lnSpc>
                <a:spcPct val="120000"/>
              </a:lnSpc>
              <a:spcBef>
                <a:spcPts val="0"/>
              </a:spcBef>
              <a:spcAft>
                <a:spcPts val="600"/>
              </a:spcAft>
              <a:buNone/>
            </a:pPr>
            <a:r>
              <a:rPr lang="lv-LV" sz="1600" dirty="0"/>
              <a:t>Programmas administrators: Dr. Manuels </a:t>
            </a:r>
            <a:r>
              <a:rPr lang="lv-LV" sz="1600" dirty="0" err="1"/>
              <a:t>Fernandezs</a:t>
            </a:r>
            <a:r>
              <a:rPr lang="lv-LV" sz="1600" dirty="0"/>
              <a:t>. </a:t>
            </a:r>
            <a:r>
              <a:rPr lang="lv-LV" sz="1600" dirty="0">
                <a:hlinkClick r:id="rId3"/>
              </a:rPr>
              <a:t>manuels.fernandezs@lu.lv</a:t>
            </a:r>
            <a:r>
              <a:rPr lang="lv-LV" sz="1600" dirty="0"/>
              <a:t>, +371 26253625</a:t>
            </a:r>
          </a:p>
          <a:p>
            <a:pPr marL="0" indent="0">
              <a:lnSpc>
                <a:spcPct val="120000"/>
              </a:lnSpc>
              <a:spcBef>
                <a:spcPts val="0"/>
              </a:spcBef>
              <a:spcAft>
                <a:spcPts val="600"/>
              </a:spcAft>
              <a:buFontTx/>
              <a:buNone/>
              <a:defRPr/>
            </a:pPr>
            <a:r>
              <a:rPr lang="lv-LV" sz="1600" dirty="0"/>
              <a:t>Latvijas Universitātes Pedagoģijas, psiholoģijas un mākslas fakultātes Pedagoģijas zinātniskā institūta vadošais pētnieks</a:t>
            </a:r>
          </a:p>
          <a:p>
            <a:pPr marL="0" indent="0">
              <a:lnSpc>
                <a:spcPct val="120000"/>
              </a:lnSpc>
              <a:spcBef>
                <a:spcPts val="0"/>
              </a:spcBef>
              <a:spcAft>
                <a:spcPts val="600"/>
              </a:spcAft>
              <a:buNone/>
              <a:defRPr/>
            </a:pPr>
            <a:r>
              <a:rPr lang="lv-LV" sz="1600" dirty="0"/>
              <a:t>Imantas 7. līnija 1, 223. telpa, Rīga, LV-1083, Latvija</a:t>
            </a:r>
          </a:p>
          <a:p>
            <a:pPr marL="0" indent="0">
              <a:buNone/>
            </a:pPr>
            <a:r>
              <a:rPr lang="lv-LV" sz="1200" i="1" dirty="0"/>
              <a:t>"Digitālas mācību programmas piemērotības un </a:t>
            </a:r>
            <a:r>
              <a:rPr lang="lv-LV" sz="1200" i="1" dirty="0" err="1"/>
              <a:t>īstenojamības</a:t>
            </a:r>
            <a:r>
              <a:rPr lang="lv-LV" sz="1200" i="1" dirty="0"/>
              <a:t> izpēte jauniešu tikumiskajai audzināšanai Latvijas izglītības iestādēs (no 5 līdz 15 gadu vecumā)" (01.12.2020-31.12.2021). </a:t>
            </a:r>
            <a:r>
              <a:rPr lang="lv-LV" sz="1200" dirty="0"/>
              <a:t>Projekta Nr. lzp-2020/2-0277; LU reģistrācijas </a:t>
            </a:r>
            <a:r>
              <a:rPr lang="lv-LV" sz="1200" dirty="0" err="1"/>
              <a:t>Nr</a:t>
            </a:r>
            <a:r>
              <a:rPr lang="lv-LV" sz="1200" dirty="0"/>
              <a:t>: LZP2020/95</a:t>
            </a:r>
            <a:endParaRPr lang="lv-LV" sz="1600" dirty="0"/>
          </a:p>
        </p:txBody>
      </p:sp>
    </p:spTree>
  </p:cSld>
  <p:clrMapOvr>
    <a:masterClrMapping/>
  </p:clrMapOvr>
</p:sld>
</file>

<file path=ppt/theme/theme1.xml><?xml version="1.0" encoding="utf-8"?>
<a:theme xmlns:a="http://schemas.openxmlformats.org/drawingml/2006/main" name="Office dizai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0CB591748CD0A439CF06DA0AEB62A91" ma:contentTypeVersion="10" ma:contentTypeDescription="Create a new document." ma:contentTypeScope="" ma:versionID="1a39272c8cb3131bcb089328dd00b9a7">
  <xsd:schema xmlns:xsd="http://www.w3.org/2001/XMLSchema" xmlns:xs="http://www.w3.org/2001/XMLSchema" xmlns:p="http://schemas.microsoft.com/office/2006/metadata/properties" xmlns:ns2="bcd8bb90-b1cb-4fe5-8892-66ea2dba031d" targetNamespace="http://schemas.microsoft.com/office/2006/metadata/properties" ma:root="true" ma:fieldsID="cdbfa7f0a99ab17c0b3637ecfca3044c" ns2:_="">
    <xsd:import namespace="bcd8bb90-b1cb-4fe5-8892-66ea2dba031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d8bb90-b1cb-4fe5-8892-66ea2dba03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719DF9E-8984-45AF-B337-63A8BB31BCD8}">
  <ds:schemaRefs>
    <ds:schemaRef ds:uri="http://schemas.microsoft.com/sharepoint/v3/contenttype/forms"/>
  </ds:schemaRefs>
</ds:datastoreItem>
</file>

<file path=customXml/itemProps2.xml><?xml version="1.0" encoding="utf-8"?>
<ds:datastoreItem xmlns:ds="http://schemas.openxmlformats.org/officeDocument/2006/customXml" ds:itemID="{6BE7C54A-50A3-4C4D-BDEC-0F77979F8D9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d8bb90-b1cb-4fe5-8892-66ea2dba031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C9C276E-9B87-415B-8D34-96313DD97AEA}">
  <ds:schemaRefs>
    <ds:schemaRef ds:uri="http://schemas.microsoft.com/office/2006/documentManagement/types"/>
    <ds:schemaRef ds:uri="http://purl.org/dc/terms/"/>
    <ds:schemaRef ds:uri="http://purl.org/dc/dcmitype/"/>
    <ds:schemaRef ds:uri="bcd8bb90-b1cb-4fe5-8892-66ea2dba031d"/>
    <ds:schemaRef ds:uri="http://purl.org/dc/elements/1.1/"/>
    <ds:schemaRef ds:uri="http://www.w3.org/XML/1998/namespace"/>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929</TotalTime>
  <Words>319</Words>
  <Application>Microsoft Office PowerPoint</Application>
  <PresentationFormat>Custom</PresentationFormat>
  <Paragraphs>17</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dizains</vt:lpstr>
      <vt:lpstr>3. klase  Tēma: Brīvprātīgais darbs 1. nodarbība: Kāpēc cilvēki veic brīvprātīgo darbu?  1. materiāls – Gadījumu analīze</vt:lpstr>
      <vt:lpstr>Slide 2</vt:lpstr>
      <vt:lpstr>Slide 3</vt:lpstr>
    </vt:vector>
  </TitlesOfParts>
  <Company>UoB IT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screen time?</dc:title>
  <dc:creator>Rachael Hunter (School of Education)</dc:creator>
  <cp:lastModifiedBy>Arturs</cp:lastModifiedBy>
  <cp:revision>102</cp:revision>
  <dcterms:created xsi:type="dcterms:W3CDTF">2019-06-13T10:46:31Z</dcterms:created>
  <dcterms:modified xsi:type="dcterms:W3CDTF">2021-10-15T12:00:48Z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0x010100E0CB591748CD0A439CF06DA0AEB62A91</vt:lpwstr>
  </property>
</Properties>
</file>