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93" r:id="rId5"/>
    <p:sldId id="285" r:id="rId6"/>
    <p:sldId id="286" r:id="rId7"/>
    <p:sldId id="287" r:id="rId8"/>
    <p:sldId id="288" r:id="rId9"/>
    <p:sldId id="291" r:id="rId10"/>
    <p:sldId id="292" r:id="rId11"/>
    <p:sldId id="289" r:id="rId12"/>
    <p:sldId id="290" r:id="rId13"/>
    <p:sldId id="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89345-09D5-4661-81A8-6C424FDAD428}" v="136" dt="2021-08-29T20:46:41.365"/>
    <p1510:client id="{987B7BC9-84DA-4589-9925-D402E9799102}" v="176" dt="2021-09-19T16:14:27.609"/>
    <p1510:client id="{B515E52B-E792-4094-945E-C637A39D330F}" v="4" dt="2021-08-29T21:43:22.751"/>
    <p1510:client id="{BC041059-DED2-4D13-BFE0-4427CC99361D}" v="2" dt="2021-08-29T21:18:00.343"/>
    <p1510:client id="{F9D163C2-3D2E-4D7D-8AB5-C53C71EFBF49}" v="4" dt="2021-08-29T20:49:21.43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14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āra Pīgozne" userId="S::zk90288@edu.lu.lv::ad89aba9-24bc-4cb4-917b-1f533accc3f4" providerId="AD" clId="Web-{3EC89345-09D5-4661-81A8-6C424FDAD428}"/>
    <pc:docChg chg="addSld delSld modSld addMainMaster modMainMaster">
      <pc:chgData name="Tamāra Pīgozne" userId="S::zk90288@edu.lu.lv::ad89aba9-24bc-4cb4-917b-1f533accc3f4" providerId="AD" clId="Web-{3EC89345-09D5-4661-81A8-6C424FDAD428}" dt="2021-08-29T20:46:41.365" v="64"/>
      <pc:docMkLst>
        <pc:docMk/>
      </pc:docMkLst>
      <pc:sldChg chg="del">
        <pc:chgData name="Tamāra Pīgozne" userId="S::zk90288@edu.lu.lv::ad89aba9-24bc-4cb4-917b-1f533accc3f4" providerId="AD" clId="Web-{3EC89345-09D5-4661-81A8-6C424FDAD428}" dt="2021-08-29T20:46:41.365" v="64"/>
        <pc:sldMkLst>
          <pc:docMk/>
          <pc:sldMk cId="4125211009" sldId="284"/>
        </pc:sldMkLst>
      </pc:sldChg>
      <pc:sldChg chg="modSp add">
        <pc:chgData name="Tamāra Pīgozne" userId="S::zk90288@edu.lu.lv::ad89aba9-24bc-4cb4-917b-1f533accc3f4" providerId="AD" clId="Web-{3EC89345-09D5-4661-81A8-6C424FDAD428}" dt="2021-08-29T20:46:32.068" v="63" actId="20577"/>
        <pc:sldMkLst>
          <pc:docMk/>
          <pc:sldMk cId="363796091" sldId="293"/>
        </pc:sldMkLst>
        <pc:spChg chg="mod">
          <ac:chgData name="Tamāra Pīgozne" userId="S::zk90288@edu.lu.lv::ad89aba9-24bc-4cb4-917b-1f533accc3f4" providerId="AD" clId="Web-{3EC89345-09D5-4661-81A8-6C424FDAD428}" dt="2021-08-29T20:46:32.068" v="63" actId="20577"/>
          <ac:spMkLst>
            <pc:docMk/>
            <pc:sldMk cId="363796091" sldId="293"/>
            <ac:spMk id="2" creationId="{45F9EF60-A8E6-425F-870C-F44EC6141DD0}"/>
          </ac:spMkLst>
        </pc:spChg>
      </pc:sldChg>
      <pc:sldMasterChg chg="add addSldLayout">
        <pc:chgData name="Tamāra Pīgozne" userId="S::zk90288@edu.lu.lv::ad89aba9-24bc-4cb4-917b-1f533accc3f4" providerId="AD" clId="Web-{3EC89345-09D5-4661-81A8-6C424FDAD428}" dt="2021-08-29T20:45:56.942" v="0"/>
        <pc:sldMasterMkLst>
          <pc:docMk/>
          <pc:sldMasterMk cId="3049302763" sldId="2147483648"/>
        </pc:sldMasterMkLst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2481608360" sldId="2147483649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1274472203" sldId="2147483650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1299732338" sldId="2147483651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3494197426" sldId="2147483652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3916651452" sldId="2147483653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862902728" sldId="2147483654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1918004020" sldId="2147483655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1654377868" sldId="2147483656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1262353682" sldId="2147483657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3495566023" sldId="2147483658"/>
          </pc:sldLayoutMkLst>
        </pc:sldLayoutChg>
        <pc:sldLayoutChg chg="ad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3049302763" sldId="2147483648"/>
            <pc:sldLayoutMk cId="2044191109" sldId="2147483659"/>
          </pc:sldLayoutMkLst>
        </pc:sldLayoutChg>
      </pc:sldMasterChg>
      <pc:sldMasterChg chg="replId modSldLayout">
        <pc:chgData name="Tamāra Pīgozne" userId="S::zk90288@edu.lu.lv::ad89aba9-24bc-4cb4-917b-1f533accc3f4" providerId="AD" clId="Web-{3EC89345-09D5-4661-81A8-6C424FDAD428}" dt="2021-08-29T20:45:56.942" v="0"/>
        <pc:sldMasterMkLst>
          <pc:docMk/>
          <pc:sldMasterMk cId="2866832251" sldId="2147483661"/>
        </pc:sldMasterMkLst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89154146" sldId="2147483662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502160615" sldId="2147483663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3019949026" sldId="2147483664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258537790" sldId="2147483665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4126918320" sldId="2147483666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2892335307" sldId="2147483667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3123357097" sldId="2147483668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3017137220" sldId="2147483669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3780867408" sldId="2147483670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1121756415" sldId="2147483671"/>
          </pc:sldLayoutMkLst>
        </pc:sldLayoutChg>
        <pc:sldLayoutChg chg="replId">
          <pc:chgData name="Tamāra Pīgozne" userId="S::zk90288@edu.lu.lv::ad89aba9-24bc-4cb4-917b-1f533accc3f4" providerId="AD" clId="Web-{3EC89345-09D5-4661-81A8-6C424FDAD428}" dt="2021-08-29T20:45:56.942" v="0"/>
          <pc:sldLayoutMkLst>
            <pc:docMk/>
            <pc:sldMasterMk cId="2866832251" sldId="2147483661"/>
            <pc:sldLayoutMk cId="1620035424" sldId="2147483672"/>
          </pc:sldLayoutMkLst>
        </pc:sldLayoutChg>
      </pc:sldMasterChg>
    </pc:docChg>
  </pc:docChgLst>
  <pc:docChgLst>
    <pc:chgData name="Tamāra Pīgozne" userId="S::zk90288@edu.lu.lv::ad89aba9-24bc-4cb4-917b-1f533accc3f4" providerId="AD" clId="Web-{BC041059-DED2-4D13-BFE0-4427CC99361D}"/>
    <pc:docChg chg="addSld delSld">
      <pc:chgData name="Tamāra Pīgozne" userId="S::zk90288@edu.lu.lv::ad89aba9-24bc-4cb4-917b-1f533accc3f4" providerId="AD" clId="Web-{BC041059-DED2-4D13-BFE0-4427CC99361D}" dt="2021-08-29T21:18:00.343" v="1"/>
      <pc:docMkLst>
        <pc:docMk/>
      </pc:docMkLst>
      <pc:sldChg chg="del">
        <pc:chgData name="Tamāra Pīgozne" userId="S::zk90288@edu.lu.lv::ad89aba9-24bc-4cb4-917b-1f533accc3f4" providerId="AD" clId="Web-{BC041059-DED2-4D13-BFE0-4427CC99361D}" dt="2021-08-29T21:18:00.343" v="1"/>
        <pc:sldMkLst>
          <pc:docMk/>
          <pc:sldMk cId="0" sldId="262"/>
        </pc:sldMkLst>
      </pc:sldChg>
      <pc:sldChg chg="add">
        <pc:chgData name="Tamāra Pīgozne" userId="S::zk90288@edu.lu.lv::ad89aba9-24bc-4cb4-917b-1f533accc3f4" providerId="AD" clId="Web-{BC041059-DED2-4D13-BFE0-4427CC99361D}" dt="2021-08-29T21:17:54.265" v="0"/>
        <pc:sldMkLst>
          <pc:docMk/>
          <pc:sldMk cId="3762529222" sldId="294"/>
        </pc:sldMkLst>
      </pc:sldChg>
    </pc:docChg>
  </pc:docChgLst>
  <pc:docChgLst>
    <pc:chgData clId="Web-{B515E52B-E792-4094-945E-C637A39D330F}"/>
    <pc:docChg chg="modSld">
      <pc:chgData name="" userId="" providerId="" clId="Web-{B515E52B-E792-4094-945E-C637A39D330F}" dt="2021-08-29T21:43:21.423" v="0" actId="20577"/>
      <pc:docMkLst>
        <pc:docMk/>
      </pc:docMkLst>
      <pc:sldChg chg="modSp">
        <pc:chgData name="" userId="" providerId="" clId="Web-{B515E52B-E792-4094-945E-C637A39D330F}" dt="2021-08-29T21:43:21.423" v="0" actId="20577"/>
        <pc:sldMkLst>
          <pc:docMk/>
          <pc:sldMk cId="363796091" sldId="293"/>
        </pc:sldMkLst>
        <pc:spChg chg="mod">
          <ac:chgData name="" userId="" providerId="" clId="Web-{B515E52B-E792-4094-945E-C637A39D330F}" dt="2021-08-29T21:43:21.423" v="0" actId="20577"/>
          <ac:spMkLst>
            <pc:docMk/>
            <pc:sldMk cId="363796091" sldId="293"/>
            <ac:spMk id="2" creationId="{45F9EF60-A8E6-425F-870C-F44EC6141DD0}"/>
          </ac:spMkLst>
        </pc:spChg>
      </pc:sldChg>
    </pc:docChg>
  </pc:docChgLst>
  <pc:docChgLst>
    <pc:chgData name="Baiba Kaļķe" userId="S::baibak@edu.lu.lv::090b5955-d8cd-4512-94e7-80946276549e" providerId="AD" clId="Web-{987B7BC9-84DA-4589-9925-D402E9799102}"/>
    <pc:docChg chg="modSld">
      <pc:chgData name="Baiba Kaļķe" userId="S::baibak@edu.lu.lv::090b5955-d8cd-4512-94e7-80946276549e" providerId="AD" clId="Web-{987B7BC9-84DA-4589-9925-D402E9799102}" dt="2021-09-19T16:14:24.155" v="80" actId="20577"/>
      <pc:docMkLst>
        <pc:docMk/>
      </pc:docMkLst>
      <pc:sldChg chg="modSp">
        <pc:chgData name="Baiba Kaļķe" userId="S::baibak@edu.lu.lv::090b5955-d8cd-4512-94e7-80946276549e" providerId="AD" clId="Web-{987B7BC9-84DA-4589-9925-D402E9799102}" dt="2021-09-19T16:11:16.711" v="0" actId="20577"/>
        <pc:sldMkLst>
          <pc:docMk/>
          <pc:sldMk cId="1681506951" sldId="285"/>
        </pc:sldMkLst>
        <pc:spChg chg="mod">
          <ac:chgData name="Baiba Kaļķe" userId="S::baibak@edu.lu.lv::090b5955-d8cd-4512-94e7-80946276549e" providerId="AD" clId="Web-{987B7BC9-84DA-4589-9925-D402E9799102}" dt="2021-09-19T16:11:16.711" v="0" actId="20577"/>
          <ac:spMkLst>
            <pc:docMk/>
            <pc:sldMk cId="1681506951" sldId="285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87B7BC9-84DA-4589-9925-D402E9799102}" dt="2021-09-19T16:11:57.040" v="9" actId="20577"/>
        <pc:sldMkLst>
          <pc:docMk/>
          <pc:sldMk cId="1567183644" sldId="286"/>
        </pc:sldMkLst>
        <pc:spChg chg="mod">
          <ac:chgData name="Baiba Kaļķe" userId="S::baibak@edu.lu.lv::090b5955-d8cd-4512-94e7-80946276549e" providerId="AD" clId="Web-{987B7BC9-84DA-4589-9925-D402E9799102}" dt="2021-09-19T16:11:57.040" v="9" actId="20577"/>
          <ac:spMkLst>
            <pc:docMk/>
            <pc:sldMk cId="1567183644" sldId="286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87B7BC9-84DA-4589-9925-D402E9799102}" dt="2021-09-19T16:12:19.056" v="14" actId="20577"/>
        <pc:sldMkLst>
          <pc:docMk/>
          <pc:sldMk cId="2406056612" sldId="287"/>
        </pc:sldMkLst>
        <pc:spChg chg="mod">
          <ac:chgData name="Baiba Kaļķe" userId="S::baibak@edu.lu.lv::090b5955-d8cd-4512-94e7-80946276549e" providerId="AD" clId="Web-{987B7BC9-84DA-4589-9925-D402E9799102}" dt="2021-09-19T16:12:19.056" v="14" actId="20577"/>
          <ac:spMkLst>
            <pc:docMk/>
            <pc:sldMk cId="2406056612" sldId="287"/>
            <ac:spMk id="3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87B7BC9-84DA-4589-9925-D402E9799102}" dt="2021-09-19T16:13:14.076" v="56" actId="20577"/>
        <pc:sldMkLst>
          <pc:docMk/>
          <pc:sldMk cId="1365060071" sldId="288"/>
        </pc:sldMkLst>
        <pc:spChg chg="mod">
          <ac:chgData name="Baiba Kaļķe" userId="S::baibak@edu.lu.lv::090b5955-d8cd-4512-94e7-80946276549e" providerId="AD" clId="Web-{987B7BC9-84DA-4589-9925-D402E9799102}" dt="2021-09-19T16:13:14.076" v="56" actId="20577"/>
          <ac:spMkLst>
            <pc:docMk/>
            <pc:sldMk cId="1365060071" sldId="288"/>
            <ac:spMk id="1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87B7BC9-84DA-4589-9925-D402E9799102}" dt="2021-09-19T16:14:05.124" v="75" actId="20577"/>
        <pc:sldMkLst>
          <pc:docMk/>
          <pc:sldMk cId="1927757249" sldId="289"/>
        </pc:sldMkLst>
        <pc:spChg chg="mod">
          <ac:chgData name="Baiba Kaļķe" userId="S::baibak@edu.lu.lv::090b5955-d8cd-4512-94e7-80946276549e" providerId="AD" clId="Web-{987B7BC9-84DA-4589-9925-D402E9799102}" dt="2021-09-19T16:14:05.124" v="75" actId="20577"/>
          <ac:spMkLst>
            <pc:docMk/>
            <pc:sldMk cId="1927757249" sldId="289"/>
            <ac:spMk id="2" creationId="{00000000-0000-0000-0000-000000000000}"/>
          </ac:spMkLst>
        </pc:spChg>
      </pc:sldChg>
      <pc:sldChg chg="modSp">
        <pc:chgData name="Baiba Kaļķe" userId="S::baibak@edu.lu.lv::090b5955-d8cd-4512-94e7-80946276549e" providerId="AD" clId="Web-{987B7BC9-84DA-4589-9925-D402E9799102}" dt="2021-09-19T16:14:24.155" v="80" actId="20577"/>
        <pc:sldMkLst>
          <pc:docMk/>
          <pc:sldMk cId="2150565308" sldId="290"/>
        </pc:sldMkLst>
        <pc:spChg chg="mod">
          <ac:chgData name="Baiba Kaļķe" userId="S::baibak@edu.lu.lv::090b5955-d8cd-4512-94e7-80946276549e" providerId="AD" clId="Web-{987B7BC9-84DA-4589-9925-D402E9799102}" dt="2021-09-19T16:14:24.155" v="80" actId="20577"/>
          <ac:spMkLst>
            <pc:docMk/>
            <pc:sldMk cId="2150565308" sldId="290"/>
            <ac:spMk id="3" creationId="{00000000-0000-0000-0000-000000000000}"/>
          </ac:spMkLst>
        </pc:spChg>
      </pc:sldChg>
    </pc:docChg>
  </pc:docChgLst>
  <pc:docChgLst>
    <pc:chgData clId="Web-{F9D163C2-3D2E-4D7D-8AB5-C53C71EFBF49}"/>
    <pc:docChg chg="modSld">
      <pc:chgData name="" userId="" providerId="" clId="Web-{F9D163C2-3D2E-4D7D-8AB5-C53C71EFBF49}" dt="2021-08-29T20:49:21.431" v="1" actId="20577"/>
      <pc:docMkLst>
        <pc:docMk/>
      </pc:docMkLst>
      <pc:sldChg chg="modSp">
        <pc:chgData name="" userId="" providerId="" clId="Web-{F9D163C2-3D2E-4D7D-8AB5-C53C71EFBF49}" dt="2021-08-29T20:49:21.431" v="1" actId="20577"/>
        <pc:sldMkLst>
          <pc:docMk/>
          <pc:sldMk cId="363796091" sldId="293"/>
        </pc:sldMkLst>
        <pc:spChg chg="mod">
          <ac:chgData name="" userId="" providerId="" clId="Web-{F9D163C2-3D2E-4D7D-8AB5-C53C71EFBF49}" dt="2021-08-29T20:49:21.431" v="1" actId="20577"/>
          <ac:spMkLst>
            <pc:docMk/>
            <pc:sldMk cId="363796091" sldId="293"/>
            <ac:spMk id="2" creationId="{45F9EF60-A8E6-425F-870C-F44EC6141DD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9AA227-6E8C-554C-8B12-56177FD34324}" type="doc">
      <dgm:prSet loTypeId="urn:microsoft.com/office/officeart/2008/layout/AlternatingHexagons" loCatId="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8A925086-6359-2D41-8D72-20F833A64279}">
      <dgm:prSet phldrT="[Text]" custT="1"/>
      <dgm:spPr/>
      <dgm:t>
        <a:bodyPr/>
        <a:lstStyle/>
        <a:p>
          <a:r>
            <a:rPr lang="en-GB" sz="2000" b="1" dirty="0" err="1"/>
            <a:t>Asinsvadu</a:t>
          </a:r>
          <a:r>
            <a:rPr lang="en-GB" sz="2000" b="1" dirty="0"/>
            <a:t> </a:t>
          </a:r>
          <a:r>
            <a:rPr lang="en-GB" sz="2000" b="1" dirty="0" err="1"/>
            <a:t>elastība</a:t>
          </a:r>
          <a:endParaRPr lang="en-GB" sz="2000" b="1" dirty="0"/>
        </a:p>
      </dgm:t>
    </dgm:pt>
    <dgm:pt modelId="{AA58FB59-A150-114D-B151-C2A4308DE990}" type="parTrans" cxnId="{B2D0B4DA-3E87-DB4A-A31E-8A4BDAEE9CBD}">
      <dgm:prSet/>
      <dgm:spPr/>
      <dgm:t>
        <a:bodyPr/>
        <a:lstStyle/>
        <a:p>
          <a:endParaRPr lang="en-GB" b="1"/>
        </a:p>
      </dgm:t>
    </dgm:pt>
    <dgm:pt modelId="{069232DD-72AB-B14F-8FCD-864A8E6C9D68}" type="sibTrans" cxnId="{B2D0B4DA-3E87-DB4A-A31E-8A4BDAEE9CBD}">
      <dgm:prSet/>
      <dgm:spPr/>
      <dgm:t>
        <a:bodyPr/>
        <a:lstStyle/>
        <a:p>
          <a:endParaRPr lang="en-GB" b="1"/>
        </a:p>
      </dgm:t>
    </dgm:pt>
    <dgm:pt modelId="{27CA2690-2C1D-CF45-9240-42BD5AC98DAB}">
      <dgm:prSet phldrT="[Text]" custT="1"/>
      <dgm:spPr/>
      <dgm:t>
        <a:bodyPr/>
        <a:lstStyle/>
        <a:p>
          <a:pPr algn="ctr"/>
          <a:r>
            <a:rPr lang="en-GB" sz="2000" b="1" dirty="0" err="1"/>
            <a:t>Fiziskām</a:t>
          </a:r>
          <a:r>
            <a:rPr lang="en-GB" sz="2000" b="1" dirty="0"/>
            <a:t> </a:t>
          </a:r>
          <a:r>
            <a:rPr lang="en-GB" sz="2000" b="1" dirty="0" err="1"/>
            <a:t>aktivitātēm</a:t>
          </a:r>
          <a:r>
            <a:rPr lang="en-GB" sz="2000" b="1" dirty="0"/>
            <a:t> nav </a:t>
          </a:r>
          <a:r>
            <a:rPr lang="en-GB" sz="2000" b="1" dirty="0" err="1"/>
            <a:t>vienmēr</a:t>
          </a:r>
          <a:r>
            <a:rPr lang="en-GB" sz="2000" b="1" dirty="0"/>
            <a:t> </a:t>
          </a:r>
          <a:r>
            <a:rPr lang="en-GB" sz="2000" b="1" dirty="0" err="1"/>
            <a:t>jābūt</a:t>
          </a:r>
          <a:r>
            <a:rPr lang="en-GB" sz="2000" b="1" dirty="0"/>
            <a:t> </a:t>
          </a:r>
          <a:r>
            <a:rPr lang="en-GB" sz="2000" b="1" dirty="0" err="1"/>
            <a:t>smagiem</a:t>
          </a:r>
          <a:r>
            <a:rPr lang="en-GB" sz="2000" b="1" dirty="0"/>
            <a:t> un </a:t>
          </a:r>
          <a:r>
            <a:rPr lang="en-GB" sz="2000" b="1" dirty="0" err="1"/>
            <a:t>grūtiem</a:t>
          </a:r>
          <a:r>
            <a:rPr lang="en-GB" sz="2000" b="1" dirty="0"/>
            <a:t> </a:t>
          </a:r>
          <a:r>
            <a:rPr lang="en-GB" sz="2000" b="1" dirty="0" err="1"/>
            <a:t>vingrinājumiem</a:t>
          </a:r>
          <a:endParaRPr lang="en-GB" sz="2000" b="1" dirty="0"/>
        </a:p>
      </dgm:t>
    </dgm:pt>
    <dgm:pt modelId="{F8879765-4FD3-A247-B404-FE6286DC1A37}" type="parTrans" cxnId="{79B362D5-C0C9-8D43-965F-CA2741C7372D}">
      <dgm:prSet/>
      <dgm:spPr/>
      <dgm:t>
        <a:bodyPr/>
        <a:lstStyle/>
        <a:p>
          <a:endParaRPr lang="en-GB" b="1"/>
        </a:p>
      </dgm:t>
    </dgm:pt>
    <dgm:pt modelId="{ECD5E7D6-1C21-0D4F-9CF4-511F73BA66A5}" type="sibTrans" cxnId="{79B362D5-C0C9-8D43-965F-CA2741C7372D}">
      <dgm:prSet/>
      <dgm:spPr/>
      <dgm:t>
        <a:bodyPr/>
        <a:lstStyle/>
        <a:p>
          <a:endParaRPr lang="en-GB" b="1"/>
        </a:p>
      </dgm:t>
    </dgm:pt>
    <dgm:pt modelId="{C89A7D90-0BF1-D84F-B505-CB184070940E}">
      <dgm:prSet phldrT="[Text]" custT="1"/>
      <dgm:spPr/>
      <dgm:t>
        <a:bodyPr/>
        <a:lstStyle/>
        <a:p>
          <a:r>
            <a:rPr lang="en-GB" sz="2000" b="1" dirty="0" err="1"/>
            <a:t>Asinsspiediena</a:t>
          </a:r>
          <a:r>
            <a:rPr lang="en-GB" sz="2000" b="1" dirty="0"/>
            <a:t> </a:t>
          </a:r>
          <a:r>
            <a:rPr lang="en-GB" sz="2000" b="1" dirty="0" err="1"/>
            <a:t>izmaiņas</a:t>
          </a:r>
          <a:endParaRPr lang="en-GB" sz="2000" b="1" dirty="0"/>
        </a:p>
      </dgm:t>
    </dgm:pt>
    <dgm:pt modelId="{FD3D1D01-5126-8843-A615-B796FB76581D}" type="parTrans" cxnId="{47CBD1BD-CC04-4E4C-B791-4318D8287330}">
      <dgm:prSet/>
      <dgm:spPr/>
      <dgm:t>
        <a:bodyPr/>
        <a:lstStyle/>
        <a:p>
          <a:endParaRPr lang="en-GB" b="1"/>
        </a:p>
      </dgm:t>
    </dgm:pt>
    <dgm:pt modelId="{84512164-8B0D-A843-9EA1-DFD7450F3F21}" type="sibTrans" cxnId="{47CBD1BD-CC04-4E4C-B791-4318D8287330}">
      <dgm:prSet/>
      <dgm:spPr/>
      <dgm:t>
        <a:bodyPr/>
        <a:lstStyle/>
        <a:p>
          <a:endParaRPr lang="en-GB" b="1"/>
        </a:p>
      </dgm:t>
    </dgm:pt>
    <dgm:pt modelId="{DC14360D-9700-1D4F-A245-8C48931A01EA}">
      <dgm:prSet phldrT="[Text]" custT="1"/>
      <dgm:spPr/>
      <dgm:t>
        <a:bodyPr/>
        <a:lstStyle/>
        <a:p>
          <a:pPr algn="ctr"/>
          <a:r>
            <a:rPr lang="en-GB" sz="2000" b="1" dirty="0" err="1"/>
            <a:t>Arī</a:t>
          </a:r>
          <a:r>
            <a:rPr lang="en-GB" sz="2000" b="1" dirty="0"/>
            <a:t> </a:t>
          </a:r>
          <a:r>
            <a:rPr lang="en-GB" sz="2000" b="1" dirty="0" err="1"/>
            <a:t>lēnas</a:t>
          </a:r>
          <a:r>
            <a:rPr lang="en-GB" sz="2000" b="1" dirty="0"/>
            <a:t> </a:t>
          </a:r>
          <a:r>
            <a:rPr lang="en-GB" sz="2000" b="1" dirty="0" err="1"/>
            <a:t>kustības</a:t>
          </a:r>
          <a:r>
            <a:rPr lang="en-GB" sz="2000" b="1" dirty="0"/>
            <a:t> var dot </a:t>
          </a:r>
          <a:r>
            <a:rPr lang="en-GB" sz="2000" b="1" dirty="0" err="1"/>
            <a:t>labu</a:t>
          </a:r>
          <a:r>
            <a:rPr lang="en-GB" sz="2000" b="1" dirty="0"/>
            <a:t> </a:t>
          </a:r>
          <a:r>
            <a:rPr lang="en-GB" sz="2000" b="1" dirty="0" err="1"/>
            <a:t>rezultātu</a:t>
          </a:r>
          <a:endParaRPr lang="en-GB" sz="2000" b="1" dirty="0"/>
        </a:p>
      </dgm:t>
    </dgm:pt>
    <dgm:pt modelId="{8B509D1B-2561-484F-A880-80A31EF6CCAA}" type="parTrans" cxnId="{0BFA7EE4-F30B-8B43-A5A8-9A78C4E7D764}">
      <dgm:prSet/>
      <dgm:spPr/>
      <dgm:t>
        <a:bodyPr/>
        <a:lstStyle/>
        <a:p>
          <a:endParaRPr lang="en-GB" b="1"/>
        </a:p>
      </dgm:t>
    </dgm:pt>
    <dgm:pt modelId="{7F9C2230-8DA0-B84A-84CB-A364D06751ED}" type="sibTrans" cxnId="{0BFA7EE4-F30B-8B43-A5A8-9A78C4E7D764}">
      <dgm:prSet/>
      <dgm:spPr/>
      <dgm:t>
        <a:bodyPr/>
        <a:lstStyle/>
        <a:p>
          <a:endParaRPr lang="en-GB" b="1"/>
        </a:p>
      </dgm:t>
    </dgm:pt>
    <dgm:pt modelId="{C539B1E1-89D2-0A4A-AD58-B8946B11E26F}">
      <dgm:prSet phldrT="[Text]" custT="1"/>
      <dgm:spPr/>
      <dgm:t>
        <a:bodyPr/>
        <a:lstStyle/>
        <a:p>
          <a:r>
            <a:rPr lang="en-GB" sz="2000" b="1" dirty="0" err="1"/>
            <a:t>Asinsanalīžu</a:t>
          </a:r>
          <a:r>
            <a:rPr lang="en-GB" sz="2000" b="1" dirty="0"/>
            <a:t> </a:t>
          </a:r>
          <a:r>
            <a:rPr lang="en-GB" sz="2000" b="1" dirty="0" err="1"/>
            <a:t>rezultāti</a:t>
          </a:r>
          <a:endParaRPr lang="en-GB" sz="2000" b="1" dirty="0"/>
        </a:p>
      </dgm:t>
    </dgm:pt>
    <dgm:pt modelId="{BAD1C2DD-0158-3441-9ECB-DE4CB73D964D}" type="parTrans" cxnId="{D78CAB83-61F0-6841-B800-0B079D81742B}">
      <dgm:prSet/>
      <dgm:spPr/>
      <dgm:t>
        <a:bodyPr/>
        <a:lstStyle/>
        <a:p>
          <a:endParaRPr lang="en-GB" b="1"/>
        </a:p>
      </dgm:t>
    </dgm:pt>
    <dgm:pt modelId="{50A64B51-3DCA-F046-852F-477FEC64010A}" type="sibTrans" cxnId="{D78CAB83-61F0-6841-B800-0B079D81742B}">
      <dgm:prSet/>
      <dgm:spPr/>
      <dgm:t>
        <a:bodyPr/>
        <a:lstStyle/>
        <a:p>
          <a:endParaRPr lang="en-GB" b="1"/>
        </a:p>
      </dgm:t>
    </dgm:pt>
    <dgm:pt modelId="{75D879BE-B8EA-9145-BF52-3E722334EF27}">
      <dgm:prSet phldrT="[Text]" custT="1"/>
      <dgm:spPr/>
      <dgm:t>
        <a:bodyPr/>
        <a:lstStyle/>
        <a:p>
          <a:pPr algn="ctr"/>
          <a:r>
            <a:rPr lang="en-GB" sz="2000" b="1" dirty="0" err="1"/>
            <a:t>Jebkurš</a:t>
          </a:r>
          <a:r>
            <a:rPr lang="en-GB" sz="2000" b="1" dirty="0"/>
            <a:t> </a:t>
          </a:r>
          <a:r>
            <a:rPr lang="en-GB" sz="2000" b="1" dirty="0" err="1"/>
            <a:t>vingrinājums</a:t>
          </a:r>
          <a:r>
            <a:rPr lang="en-GB" sz="2000" b="1" dirty="0"/>
            <a:t> ir labs</a:t>
          </a:r>
        </a:p>
      </dgm:t>
    </dgm:pt>
    <dgm:pt modelId="{89A0F09C-CF79-2548-901A-4380E253DD78}" type="parTrans" cxnId="{07DE9176-3278-A445-A2A2-717005CE836A}">
      <dgm:prSet/>
      <dgm:spPr/>
      <dgm:t>
        <a:bodyPr/>
        <a:lstStyle/>
        <a:p>
          <a:endParaRPr lang="en-GB" b="1"/>
        </a:p>
      </dgm:t>
    </dgm:pt>
    <dgm:pt modelId="{6E043444-6832-1843-8681-9C6C2B75E916}" type="sibTrans" cxnId="{07DE9176-3278-A445-A2A2-717005CE836A}">
      <dgm:prSet/>
      <dgm:spPr/>
      <dgm:t>
        <a:bodyPr/>
        <a:lstStyle/>
        <a:p>
          <a:endParaRPr lang="en-GB" b="1"/>
        </a:p>
      </dgm:t>
    </dgm:pt>
    <dgm:pt modelId="{2BCA215D-4B8D-084F-80DF-43CAB72E6910}" type="pres">
      <dgm:prSet presAssocID="{A89AA227-6E8C-554C-8B12-56177FD3432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lv-LV"/>
        </a:p>
      </dgm:t>
    </dgm:pt>
    <dgm:pt modelId="{6D78AC06-9977-1242-9373-CFF022701062}" type="pres">
      <dgm:prSet presAssocID="{8A925086-6359-2D41-8D72-20F833A64279}" presName="composite" presStyleCnt="0"/>
      <dgm:spPr/>
    </dgm:pt>
    <dgm:pt modelId="{365DF68C-D1CE-9842-9327-5D21FC87088A}" type="pres">
      <dgm:prSet presAssocID="{8A925086-6359-2D41-8D72-20F833A64279}" presName="Parent1" presStyleLbl="node1" presStyleIdx="0" presStyleCnt="6" custScaleX="11982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5211C93-E342-8144-A858-D857406DFBB2}" type="pres">
      <dgm:prSet presAssocID="{8A925086-6359-2D41-8D72-20F833A64279}" presName="Childtext1" presStyleLbl="revTx" presStyleIdx="0" presStyleCnt="3" custScaleX="119825" custLinFactNeighborX="10916" custLinFactNeighborY="32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E0653040-C9F7-EA47-BD55-646F976315D5}" type="pres">
      <dgm:prSet presAssocID="{8A925086-6359-2D41-8D72-20F833A64279}" presName="BalanceSpacing" presStyleCnt="0"/>
      <dgm:spPr/>
    </dgm:pt>
    <dgm:pt modelId="{C4BF9110-9152-DB47-A36E-627B334F5585}" type="pres">
      <dgm:prSet presAssocID="{8A925086-6359-2D41-8D72-20F833A64279}" presName="BalanceSpacing1" presStyleCnt="0"/>
      <dgm:spPr/>
    </dgm:pt>
    <dgm:pt modelId="{1B8B673A-3FE8-BB48-BC22-72F58E809ABF}" type="pres">
      <dgm:prSet presAssocID="{069232DD-72AB-B14F-8FCD-864A8E6C9D68}" presName="Accent1Text" presStyleLbl="node1" presStyleIdx="1" presStyleCnt="6"/>
      <dgm:spPr/>
      <dgm:t>
        <a:bodyPr/>
        <a:lstStyle/>
        <a:p>
          <a:endParaRPr lang="lv-LV"/>
        </a:p>
      </dgm:t>
    </dgm:pt>
    <dgm:pt modelId="{4AA1F270-10B1-424A-B713-75E23DA120FD}" type="pres">
      <dgm:prSet presAssocID="{069232DD-72AB-B14F-8FCD-864A8E6C9D68}" presName="spaceBetweenRectangles" presStyleCnt="0"/>
      <dgm:spPr/>
    </dgm:pt>
    <dgm:pt modelId="{30C86787-4CFE-0143-9BFD-6C6A3D88F442}" type="pres">
      <dgm:prSet presAssocID="{C89A7D90-0BF1-D84F-B505-CB184070940E}" presName="composite" presStyleCnt="0"/>
      <dgm:spPr/>
    </dgm:pt>
    <dgm:pt modelId="{D90EA13F-668B-9B48-A1BE-F7877FE65B4C}" type="pres">
      <dgm:prSet presAssocID="{C89A7D90-0BF1-D84F-B505-CB184070940E}" presName="Parent1" presStyleLbl="node1" presStyleIdx="2" presStyleCnt="6" custScaleX="1508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8A478738-67E6-1544-BD36-0EDB050D7A2B}" type="pres">
      <dgm:prSet presAssocID="{C89A7D90-0BF1-D84F-B505-CB184070940E}" presName="Childtext1" presStyleLbl="revTx" presStyleIdx="1" presStyleCnt="3" custScaleX="119825" custLinFactNeighborX="-25810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4EC74A2E-AD6D-C04A-928A-A65B1CFE8462}" type="pres">
      <dgm:prSet presAssocID="{C89A7D90-0BF1-D84F-B505-CB184070940E}" presName="BalanceSpacing" presStyleCnt="0"/>
      <dgm:spPr/>
    </dgm:pt>
    <dgm:pt modelId="{BE289BB4-B12E-9E46-ABFC-99B03C9175D1}" type="pres">
      <dgm:prSet presAssocID="{C89A7D90-0BF1-D84F-B505-CB184070940E}" presName="BalanceSpacing1" presStyleCnt="0"/>
      <dgm:spPr/>
    </dgm:pt>
    <dgm:pt modelId="{9896909E-86C3-E04E-8497-B3873CF47C00}" type="pres">
      <dgm:prSet presAssocID="{84512164-8B0D-A843-9EA1-DFD7450F3F21}" presName="Accent1Text" presStyleLbl="node1" presStyleIdx="3" presStyleCnt="6"/>
      <dgm:spPr/>
      <dgm:t>
        <a:bodyPr/>
        <a:lstStyle/>
        <a:p>
          <a:endParaRPr lang="lv-LV"/>
        </a:p>
      </dgm:t>
    </dgm:pt>
    <dgm:pt modelId="{43A6F1A4-9114-7742-861B-F3ADE1BDDE8B}" type="pres">
      <dgm:prSet presAssocID="{84512164-8B0D-A843-9EA1-DFD7450F3F21}" presName="spaceBetweenRectangles" presStyleCnt="0"/>
      <dgm:spPr/>
    </dgm:pt>
    <dgm:pt modelId="{21F76990-471D-884D-BE0E-A9F638409937}" type="pres">
      <dgm:prSet presAssocID="{C539B1E1-89D2-0A4A-AD58-B8946B11E26F}" presName="composite" presStyleCnt="0"/>
      <dgm:spPr/>
    </dgm:pt>
    <dgm:pt modelId="{A50D1CD4-5BED-9F4A-82B4-2428E5F60739}" type="pres">
      <dgm:prSet presAssocID="{C539B1E1-89D2-0A4A-AD58-B8946B11E26F}" presName="Parent1" presStyleLbl="node1" presStyleIdx="4" presStyleCnt="6" custScaleX="1419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7BADD093-5C48-8745-86E2-4CADFC028F6F}" type="pres">
      <dgm:prSet presAssocID="{C539B1E1-89D2-0A4A-AD58-B8946B11E26F}" presName="Childtext1" presStyleLbl="revTx" presStyleIdx="2" presStyleCnt="3" custScaleX="119825" custLinFactNeighborX="212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lv-LV"/>
        </a:p>
      </dgm:t>
    </dgm:pt>
    <dgm:pt modelId="{2FABB360-F7FD-4948-9F07-2DA17DC66CB6}" type="pres">
      <dgm:prSet presAssocID="{C539B1E1-89D2-0A4A-AD58-B8946B11E26F}" presName="BalanceSpacing" presStyleCnt="0"/>
      <dgm:spPr/>
    </dgm:pt>
    <dgm:pt modelId="{D9B46F83-E018-4E4C-86B7-A526F67F2987}" type="pres">
      <dgm:prSet presAssocID="{C539B1E1-89D2-0A4A-AD58-B8946B11E26F}" presName="BalanceSpacing1" presStyleCnt="0"/>
      <dgm:spPr/>
    </dgm:pt>
    <dgm:pt modelId="{1EC7991F-7D49-DA4F-BC90-557BDBA97F65}" type="pres">
      <dgm:prSet presAssocID="{50A64B51-3DCA-F046-852F-477FEC64010A}" presName="Accent1Text" presStyleLbl="node1" presStyleIdx="5" presStyleCnt="6"/>
      <dgm:spPr/>
      <dgm:t>
        <a:bodyPr/>
        <a:lstStyle/>
        <a:p>
          <a:endParaRPr lang="lv-LV"/>
        </a:p>
      </dgm:t>
    </dgm:pt>
  </dgm:ptLst>
  <dgm:cxnLst>
    <dgm:cxn modelId="{B2D0B4DA-3E87-DB4A-A31E-8A4BDAEE9CBD}" srcId="{A89AA227-6E8C-554C-8B12-56177FD34324}" destId="{8A925086-6359-2D41-8D72-20F833A64279}" srcOrd="0" destOrd="0" parTransId="{AA58FB59-A150-114D-B151-C2A4308DE990}" sibTransId="{069232DD-72AB-B14F-8FCD-864A8E6C9D68}"/>
    <dgm:cxn modelId="{D430584A-CBE6-A34C-8335-85C50F5AA31B}" type="presOf" srcId="{069232DD-72AB-B14F-8FCD-864A8E6C9D68}" destId="{1B8B673A-3FE8-BB48-BC22-72F58E809ABF}" srcOrd="0" destOrd="0" presId="urn:microsoft.com/office/officeart/2008/layout/AlternatingHexagons"/>
    <dgm:cxn modelId="{2CDB8498-EB9E-904B-9B40-E17575439BBB}" type="presOf" srcId="{A89AA227-6E8C-554C-8B12-56177FD34324}" destId="{2BCA215D-4B8D-084F-80DF-43CAB72E6910}" srcOrd="0" destOrd="0" presId="urn:microsoft.com/office/officeart/2008/layout/AlternatingHexagons"/>
    <dgm:cxn modelId="{6B532299-C1E4-B04B-B56E-533C10F909BD}" type="presOf" srcId="{27CA2690-2C1D-CF45-9240-42BD5AC98DAB}" destId="{45211C93-E342-8144-A858-D857406DFBB2}" srcOrd="0" destOrd="0" presId="urn:microsoft.com/office/officeart/2008/layout/AlternatingHexagons"/>
    <dgm:cxn modelId="{D78CAB83-61F0-6841-B800-0B079D81742B}" srcId="{A89AA227-6E8C-554C-8B12-56177FD34324}" destId="{C539B1E1-89D2-0A4A-AD58-B8946B11E26F}" srcOrd="2" destOrd="0" parTransId="{BAD1C2DD-0158-3441-9ECB-DE4CB73D964D}" sibTransId="{50A64B51-3DCA-F046-852F-477FEC64010A}"/>
    <dgm:cxn modelId="{0BFA7EE4-F30B-8B43-A5A8-9A78C4E7D764}" srcId="{C89A7D90-0BF1-D84F-B505-CB184070940E}" destId="{DC14360D-9700-1D4F-A245-8C48931A01EA}" srcOrd="0" destOrd="0" parTransId="{8B509D1B-2561-484F-A880-80A31EF6CCAA}" sibTransId="{7F9C2230-8DA0-B84A-84CB-A364D06751ED}"/>
    <dgm:cxn modelId="{F234A805-A31F-4F48-9402-B3B3D0FC4CA0}" type="presOf" srcId="{8A925086-6359-2D41-8D72-20F833A64279}" destId="{365DF68C-D1CE-9842-9327-5D21FC87088A}" srcOrd="0" destOrd="0" presId="urn:microsoft.com/office/officeart/2008/layout/AlternatingHexagons"/>
    <dgm:cxn modelId="{47CBD1BD-CC04-4E4C-B791-4318D8287330}" srcId="{A89AA227-6E8C-554C-8B12-56177FD34324}" destId="{C89A7D90-0BF1-D84F-B505-CB184070940E}" srcOrd="1" destOrd="0" parTransId="{FD3D1D01-5126-8843-A615-B796FB76581D}" sibTransId="{84512164-8B0D-A843-9EA1-DFD7450F3F21}"/>
    <dgm:cxn modelId="{07DE9176-3278-A445-A2A2-717005CE836A}" srcId="{C539B1E1-89D2-0A4A-AD58-B8946B11E26F}" destId="{75D879BE-B8EA-9145-BF52-3E722334EF27}" srcOrd="0" destOrd="0" parTransId="{89A0F09C-CF79-2548-901A-4380E253DD78}" sibTransId="{6E043444-6832-1843-8681-9C6C2B75E916}"/>
    <dgm:cxn modelId="{F04AA17F-C7E1-CF4D-9C60-28CC82A80620}" type="presOf" srcId="{75D879BE-B8EA-9145-BF52-3E722334EF27}" destId="{7BADD093-5C48-8745-86E2-4CADFC028F6F}" srcOrd="0" destOrd="0" presId="urn:microsoft.com/office/officeart/2008/layout/AlternatingHexagons"/>
    <dgm:cxn modelId="{41D43F6F-1376-9941-B249-D03303FF3CB6}" type="presOf" srcId="{50A64B51-3DCA-F046-852F-477FEC64010A}" destId="{1EC7991F-7D49-DA4F-BC90-557BDBA97F65}" srcOrd="0" destOrd="0" presId="urn:microsoft.com/office/officeart/2008/layout/AlternatingHexagons"/>
    <dgm:cxn modelId="{085BC3A4-A7DB-5449-92E8-1377615A893A}" type="presOf" srcId="{C89A7D90-0BF1-D84F-B505-CB184070940E}" destId="{D90EA13F-668B-9B48-A1BE-F7877FE65B4C}" srcOrd="0" destOrd="0" presId="urn:microsoft.com/office/officeart/2008/layout/AlternatingHexagons"/>
    <dgm:cxn modelId="{C4BF5545-E762-4345-934B-D355CD640394}" type="presOf" srcId="{DC14360D-9700-1D4F-A245-8C48931A01EA}" destId="{8A478738-67E6-1544-BD36-0EDB050D7A2B}" srcOrd="0" destOrd="0" presId="urn:microsoft.com/office/officeart/2008/layout/AlternatingHexagons"/>
    <dgm:cxn modelId="{8CDCB77A-A127-CE43-9FE2-4CEBAA877C1D}" type="presOf" srcId="{84512164-8B0D-A843-9EA1-DFD7450F3F21}" destId="{9896909E-86C3-E04E-8497-B3873CF47C00}" srcOrd="0" destOrd="0" presId="urn:microsoft.com/office/officeart/2008/layout/AlternatingHexagons"/>
    <dgm:cxn modelId="{79B362D5-C0C9-8D43-965F-CA2741C7372D}" srcId="{8A925086-6359-2D41-8D72-20F833A64279}" destId="{27CA2690-2C1D-CF45-9240-42BD5AC98DAB}" srcOrd="0" destOrd="0" parTransId="{F8879765-4FD3-A247-B404-FE6286DC1A37}" sibTransId="{ECD5E7D6-1C21-0D4F-9CF4-511F73BA66A5}"/>
    <dgm:cxn modelId="{266A8344-CB2A-EB4B-B172-BC9D2DF37D31}" type="presOf" srcId="{C539B1E1-89D2-0A4A-AD58-B8946B11E26F}" destId="{A50D1CD4-5BED-9F4A-82B4-2428E5F60739}" srcOrd="0" destOrd="0" presId="urn:microsoft.com/office/officeart/2008/layout/AlternatingHexagons"/>
    <dgm:cxn modelId="{D17C9B54-DB58-014E-8B7D-181FF2E5491E}" type="presParOf" srcId="{2BCA215D-4B8D-084F-80DF-43CAB72E6910}" destId="{6D78AC06-9977-1242-9373-CFF022701062}" srcOrd="0" destOrd="0" presId="urn:microsoft.com/office/officeart/2008/layout/AlternatingHexagons"/>
    <dgm:cxn modelId="{018870E2-3C16-CD45-A89B-220B5F830665}" type="presParOf" srcId="{6D78AC06-9977-1242-9373-CFF022701062}" destId="{365DF68C-D1CE-9842-9327-5D21FC87088A}" srcOrd="0" destOrd="0" presId="urn:microsoft.com/office/officeart/2008/layout/AlternatingHexagons"/>
    <dgm:cxn modelId="{2B2CD32F-3F29-1B48-B760-68830C47E8E5}" type="presParOf" srcId="{6D78AC06-9977-1242-9373-CFF022701062}" destId="{45211C93-E342-8144-A858-D857406DFBB2}" srcOrd="1" destOrd="0" presId="urn:microsoft.com/office/officeart/2008/layout/AlternatingHexagons"/>
    <dgm:cxn modelId="{345EFB40-D7D2-014D-BAD5-0FEFD338F84A}" type="presParOf" srcId="{6D78AC06-9977-1242-9373-CFF022701062}" destId="{E0653040-C9F7-EA47-BD55-646F976315D5}" srcOrd="2" destOrd="0" presId="urn:microsoft.com/office/officeart/2008/layout/AlternatingHexagons"/>
    <dgm:cxn modelId="{CBFCDA23-23BF-624D-B531-4F7AD0F4672E}" type="presParOf" srcId="{6D78AC06-9977-1242-9373-CFF022701062}" destId="{C4BF9110-9152-DB47-A36E-627B334F5585}" srcOrd="3" destOrd="0" presId="urn:microsoft.com/office/officeart/2008/layout/AlternatingHexagons"/>
    <dgm:cxn modelId="{0C7EAA03-AF62-4347-B8EA-BC4DC94615F4}" type="presParOf" srcId="{6D78AC06-9977-1242-9373-CFF022701062}" destId="{1B8B673A-3FE8-BB48-BC22-72F58E809ABF}" srcOrd="4" destOrd="0" presId="urn:microsoft.com/office/officeart/2008/layout/AlternatingHexagons"/>
    <dgm:cxn modelId="{E0CF0C51-BD73-CA47-8F89-7FA81CFA400C}" type="presParOf" srcId="{2BCA215D-4B8D-084F-80DF-43CAB72E6910}" destId="{4AA1F270-10B1-424A-B713-75E23DA120FD}" srcOrd="1" destOrd="0" presId="urn:microsoft.com/office/officeart/2008/layout/AlternatingHexagons"/>
    <dgm:cxn modelId="{83D641BE-D039-D54C-995C-AF526DC00BEA}" type="presParOf" srcId="{2BCA215D-4B8D-084F-80DF-43CAB72E6910}" destId="{30C86787-4CFE-0143-9BFD-6C6A3D88F442}" srcOrd="2" destOrd="0" presId="urn:microsoft.com/office/officeart/2008/layout/AlternatingHexagons"/>
    <dgm:cxn modelId="{92E359FE-AA14-0840-9E16-4AEA6B32814D}" type="presParOf" srcId="{30C86787-4CFE-0143-9BFD-6C6A3D88F442}" destId="{D90EA13F-668B-9B48-A1BE-F7877FE65B4C}" srcOrd="0" destOrd="0" presId="urn:microsoft.com/office/officeart/2008/layout/AlternatingHexagons"/>
    <dgm:cxn modelId="{CFFE41B1-333A-FF4D-9209-4976F251BA04}" type="presParOf" srcId="{30C86787-4CFE-0143-9BFD-6C6A3D88F442}" destId="{8A478738-67E6-1544-BD36-0EDB050D7A2B}" srcOrd="1" destOrd="0" presId="urn:microsoft.com/office/officeart/2008/layout/AlternatingHexagons"/>
    <dgm:cxn modelId="{8F9E9CA3-8FA8-364E-8EEA-FA2EFD20CFB9}" type="presParOf" srcId="{30C86787-4CFE-0143-9BFD-6C6A3D88F442}" destId="{4EC74A2E-AD6D-C04A-928A-A65B1CFE8462}" srcOrd="2" destOrd="0" presId="urn:microsoft.com/office/officeart/2008/layout/AlternatingHexagons"/>
    <dgm:cxn modelId="{4ECE5A82-B516-104B-8033-938FF82C355A}" type="presParOf" srcId="{30C86787-4CFE-0143-9BFD-6C6A3D88F442}" destId="{BE289BB4-B12E-9E46-ABFC-99B03C9175D1}" srcOrd="3" destOrd="0" presId="urn:microsoft.com/office/officeart/2008/layout/AlternatingHexagons"/>
    <dgm:cxn modelId="{2C5F0ADF-58B6-4548-B195-6E2F595D0409}" type="presParOf" srcId="{30C86787-4CFE-0143-9BFD-6C6A3D88F442}" destId="{9896909E-86C3-E04E-8497-B3873CF47C00}" srcOrd="4" destOrd="0" presId="urn:microsoft.com/office/officeart/2008/layout/AlternatingHexagons"/>
    <dgm:cxn modelId="{1358A8B3-4EC8-9C47-9B68-20B81859514B}" type="presParOf" srcId="{2BCA215D-4B8D-084F-80DF-43CAB72E6910}" destId="{43A6F1A4-9114-7742-861B-F3ADE1BDDE8B}" srcOrd="3" destOrd="0" presId="urn:microsoft.com/office/officeart/2008/layout/AlternatingHexagons"/>
    <dgm:cxn modelId="{C7C6DEE1-78BA-2C4C-B13C-C03E473D77A1}" type="presParOf" srcId="{2BCA215D-4B8D-084F-80DF-43CAB72E6910}" destId="{21F76990-471D-884D-BE0E-A9F638409937}" srcOrd="4" destOrd="0" presId="urn:microsoft.com/office/officeart/2008/layout/AlternatingHexagons"/>
    <dgm:cxn modelId="{D611C2BA-6D61-9444-B191-E55829F1EB81}" type="presParOf" srcId="{21F76990-471D-884D-BE0E-A9F638409937}" destId="{A50D1CD4-5BED-9F4A-82B4-2428E5F60739}" srcOrd="0" destOrd="0" presId="urn:microsoft.com/office/officeart/2008/layout/AlternatingHexagons"/>
    <dgm:cxn modelId="{17038C88-1E81-9241-8127-4C3E293E253E}" type="presParOf" srcId="{21F76990-471D-884D-BE0E-A9F638409937}" destId="{7BADD093-5C48-8745-86E2-4CADFC028F6F}" srcOrd="1" destOrd="0" presId="urn:microsoft.com/office/officeart/2008/layout/AlternatingHexagons"/>
    <dgm:cxn modelId="{3D762904-4F24-064E-8628-7FCC2836DB0D}" type="presParOf" srcId="{21F76990-471D-884D-BE0E-A9F638409937}" destId="{2FABB360-F7FD-4948-9F07-2DA17DC66CB6}" srcOrd="2" destOrd="0" presId="urn:microsoft.com/office/officeart/2008/layout/AlternatingHexagons"/>
    <dgm:cxn modelId="{25AD7510-9B0E-A642-A493-73794FC82E2A}" type="presParOf" srcId="{21F76990-471D-884D-BE0E-A9F638409937}" destId="{D9B46F83-E018-4E4C-86B7-A526F67F2987}" srcOrd="3" destOrd="0" presId="urn:microsoft.com/office/officeart/2008/layout/AlternatingHexagons"/>
    <dgm:cxn modelId="{706777A7-CA85-5B4F-BECD-07B04A046180}" type="presParOf" srcId="{21F76990-471D-884D-BE0E-A9F638409937}" destId="{1EC7991F-7D49-DA4F-BC90-557BDBA97F65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5DF68C-D1CE-9842-9327-5D21FC87088A}">
      <dsp:nvSpPr>
        <dsp:cNvPr id="0" name=""/>
        <dsp:cNvSpPr/>
      </dsp:nvSpPr>
      <dsp:spPr>
        <a:xfrm rot="5400000">
          <a:off x="3804863" y="-39941"/>
          <a:ext cx="2006713" cy="2091953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Asinsvadu</a:t>
          </a:r>
          <a:r>
            <a:rPr lang="en-GB" sz="2000" b="1" kern="1200" dirty="0"/>
            <a:t> </a:t>
          </a:r>
          <a:r>
            <a:rPr lang="en-GB" sz="2000" b="1" kern="1200" dirty="0" err="1"/>
            <a:t>elastība</a:t>
          </a:r>
          <a:endParaRPr lang="en-GB" sz="2000" b="1" kern="1200" dirty="0"/>
        </a:p>
      </dsp:txBody>
      <dsp:txXfrm rot="5400000">
        <a:off x="3804863" y="-39941"/>
        <a:ext cx="2006713" cy="2091953"/>
      </dsp:txXfrm>
    </dsp:sp>
    <dsp:sp modelId="{45211C93-E342-8144-A858-D857406DFBB2}">
      <dsp:nvSpPr>
        <dsp:cNvPr id="0" name=""/>
        <dsp:cNvSpPr/>
      </dsp:nvSpPr>
      <dsp:spPr>
        <a:xfrm>
          <a:off x="5756591" y="442622"/>
          <a:ext cx="2683471" cy="120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Fiziskām</a:t>
          </a:r>
          <a:r>
            <a:rPr lang="en-GB" sz="2000" b="1" kern="1200" dirty="0"/>
            <a:t> </a:t>
          </a:r>
          <a:r>
            <a:rPr lang="en-GB" sz="2000" b="1" kern="1200" dirty="0" err="1"/>
            <a:t>aktivitātēm</a:t>
          </a:r>
          <a:r>
            <a:rPr lang="en-GB" sz="2000" b="1" kern="1200" dirty="0"/>
            <a:t> nav </a:t>
          </a:r>
          <a:r>
            <a:rPr lang="en-GB" sz="2000" b="1" kern="1200" dirty="0" err="1"/>
            <a:t>vienmēr</a:t>
          </a:r>
          <a:r>
            <a:rPr lang="en-GB" sz="2000" b="1" kern="1200" dirty="0"/>
            <a:t> </a:t>
          </a:r>
          <a:r>
            <a:rPr lang="en-GB" sz="2000" b="1" kern="1200" dirty="0" err="1"/>
            <a:t>jābūt</a:t>
          </a:r>
          <a:r>
            <a:rPr lang="en-GB" sz="2000" b="1" kern="1200" dirty="0"/>
            <a:t> </a:t>
          </a:r>
          <a:r>
            <a:rPr lang="en-GB" sz="2000" b="1" kern="1200" dirty="0" err="1"/>
            <a:t>smagiem</a:t>
          </a:r>
          <a:r>
            <a:rPr lang="en-GB" sz="2000" b="1" kern="1200" dirty="0"/>
            <a:t> un </a:t>
          </a:r>
          <a:r>
            <a:rPr lang="en-GB" sz="2000" b="1" kern="1200" dirty="0" err="1"/>
            <a:t>grūtiem</a:t>
          </a:r>
          <a:r>
            <a:rPr lang="en-GB" sz="2000" b="1" kern="1200" dirty="0"/>
            <a:t> </a:t>
          </a:r>
          <a:r>
            <a:rPr lang="en-GB" sz="2000" b="1" kern="1200" dirty="0" err="1"/>
            <a:t>vingrinājumiem</a:t>
          </a:r>
          <a:endParaRPr lang="en-GB" sz="2000" b="1" kern="1200" dirty="0"/>
        </a:p>
      </dsp:txBody>
      <dsp:txXfrm>
        <a:off x="5756591" y="442622"/>
        <a:ext cx="2683471" cy="1204028"/>
      </dsp:txXfrm>
    </dsp:sp>
    <dsp:sp modelId="{1B8B673A-3FE8-BB48-BC22-72F58E809ABF}">
      <dsp:nvSpPr>
        <dsp:cNvPr id="0" name=""/>
        <dsp:cNvSpPr/>
      </dsp:nvSpPr>
      <dsp:spPr>
        <a:xfrm rot="5400000">
          <a:off x="1919355" y="133114"/>
          <a:ext cx="2006713" cy="17458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1960178"/>
                <a:satOff val="-8155"/>
                <a:lumOff val="192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960178"/>
                <a:satOff val="-8155"/>
                <a:lumOff val="192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b="1" kern="1200"/>
        </a:p>
      </dsp:txBody>
      <dsp:txXfrm rot="5400000">
        <a:off x="1919355" y="133114"/>
        <a:ext cx="2006713" cy="1745840"/>
      </dsp:txXfrm>
    </dsp:sp>
    <dsp:sp modelId="{D90EA13F-668B-9B48-A1BE-F7877FE65B4C}">
      <dsp:nvSpPr>
        <dsp:cNvPr id="0" name=""/>
        <dsp:cNvSpPr/>
      </dsp:nvSpPr>
      <dsp:spPr>
        <a:xfrm rot="5400000">
          <a:off x="3076906" y="1392253"/>
          <a:ext cx="2006713" cy="263415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3920356"/>
                <a:satOff val="-16311"/>
                <a:lumOff val="38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920356"/>
                <a:satOff val="-16311"/>
                <a:lumOff val="38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Asinsspiediena</a:t>
          </a:r>
          <a:r>
            <a:rPr lang="en-GB" sz="2000" b="1" kern="1200" dirty="0"/>
            <a:t> </a:t>
          </a:r>
          <a:r>
            <a:rPr lang="en-GB" sz="2000" b="1" kern="1200" dirty="0" err="1"/>
            <a:t>izmaiņas</a:t>
          </a:r>
          <a:endParaRPr lang="en-GB" sz="2000" b="1" kern="1200" dirty="0"/>
        </a:p>
      </dsp:txBody>
      <dsp:txXfrm rot="5400000">
        <a:off x="3076906" y="1392253"/>
        <a:ext cx="2006713" cy="2634159"/>
      </dsp:txXfrm>
    </dsp:sp>
    <dsp:sp modelId="{8A478738-67E6-1544-BD36-0EDB050D7A2B}">
      <dsp:nvSpPr>
        <dsp:cNvPr id="0" name=""/>
        <dsp:cNvSpPr/>
      </dsp:nvSpPr>
      <dsp:spPr>
        <a:xfrm>
          <a:off x="193654" y="2107319"/>
          <a:ext cx="2596908" cy="120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Arī</a:t>
          </a:r>
          <a:r>
            <a:rPr lang="en-GB" sz="2000" b="1" kern="1200" dirty="0"/>
            <a:t> </a:t>
          </a:r>
          <a:r>
            <a:rPr lang="en-GB" sz="2000" b="1" kern="1200" dirty="0" err="1"/>
            <a:t>lēnas</a:t>
          </a:r>
          <a:r>
            <a:rPr lang="en-GB" sz="2000" b="1" kern="1200" dirty="0"/>
            <a:t> </a:t>
          </a:r>
          <a:r>
            <a:rPr lang="en-GB" sz="2000" b="1" kern="1200" dirty="0" err="1"/>
            <a:t>kustības</a:t>
          </a:r>
          <a:r>
            <a:rPr lang="en-GB" sz="2000" b="1" kern="1200" dirty="0"/>
            <a:t> var dot </a:t>
          </a:r>
          <a:r>
            <a:rPr lang="en-GB" sz="2000" b="1" kern="1200" dirty="0" err="1"/>
            <a:t>labu</a:t>
          </a:r>
          <a:r>
            <a:rPr lang="en-GB" sz="2000" b="1" kern="1200" dirty="0"/>
            <a:t> </a:t>
          </a:r>
          <a:r>
            <a:rPr lang="en-GB" sz="2000" b="1" kern="1200" dirty="0" err="1"/>
            <a:t>rezultātu</a:t>
          </a:r>
          <a:endParaRPr lang="en-GB" sz="2000" b="1" kern="1200" dirty="0"/>
        </a:p>
      </dsp:txBody>
      <dsp:txXfrm>
        <a:off x="193654" y="2107319"/>
        <a:ext cx="2596908" cy="1204028"/>
      </dsp:txXfrm>
    </dsp:sp>
    <dsp:sp modelId="{9896909E-86C3-E04E-8497-B3873CF47C00}">
      <dsp:nvSpPr>
        <dsp:cNvPr id="0" name=""/>
        <dsp:cNvSpPr/>
      </dsp:nvSpPr>
      <dsp:spPr>
        <a:xfrm rot="5400000">
          <a:off x="4962414" y="1836413"/>
          <a:ext cx="2006713" cy="17458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5880535"/>
                <a:satOff val="-24466"/>
                <a:lumOff val="5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5880535"/>
                <a:satOff val="-24466"/>
                <a:lumOff val="5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b="1" kern="1200"/>
        </a:p>
      </dsp:txBody>
      <dsp:txXfrm rot="5400000">
        <a:off x="4962414" y="1836413"/>
        <a:ext cx="2006713" cy="1745840"/>
      </dsp:txXfrm>
    </dsp:sp>
    <dsp:sp modelId="{A50D1CD4-5BED-9F4A-82B4-2428E5F60739}">
      <dsp:nvSpPr>
        <dsp:cNvPr id="0" name=""/>
        <dsp:cNvSpPr/>
      </dsp:nvSpPr>
      <dsp:spPr>
        <a:xfrm rot="5400000">
          <a:off x="3804863" y="3173556"/>
          <a:ext cx="2006713" cy="247815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7840713"/>
                <a:satOff val="-32622"/>
                <a:lumOff val="76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840713"/>
                <a:satOff val="-32622"/>
                <a:lumOff val="76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Asinsanalīžu</a:t>
          </a:r>
          <a:r>
            <a:rPr lang="en-GB" sz="2000" b="1" kern="1200" dirty="0"/>
            <a:t> </a:t>
          </a:r>
          <a:r>
            <a:rPr lang="en-GB" sz="2000" b="1" kern="1200" dirty="0" err="1"/>
            <a:t>rezultāti</a:t>
          </a:r>
          <a:endParaRPr lang="en-GB" sz="2000" b="1" kern="1200" dirty="0"/>
        </a:p>
      </dsp:txBody>
      <dsp:txXfrm rot="5400000">
        <a:off x="3804863" y="3173556"/>
        <a:ext cx="2006713" cy="2478151"/>
      </dsp:txXfrm>
    </dsp:sp>
    <dsp:sp modelId="{7BADD093-5C48-8745-86E2-4CADFC028F6F}">
      <dsp:nvSpPr>
        <dsp:cNvPr id="0" name=""/>
        <dsp:cNvSpPr/>
      </dsp:nvSpPr>
      <dsp:spPr>
        <a:xfrm>
          <a:off x="5988647" y="3810617"/>
          <a:ext cx="2683471" cy="12040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b="1" kern="1200" dirty="0" err="1"/>
            <a:t>Jebkurš</a:t>
          </a:r>
          <a:r>
            <a:rPr lang="en-GB" sz="2000" b="1" kern="1200" dirty="0"/>
            <a:t> </a:t>
          </a:r>
          <a:r>
            <a:rPr lang="en-GB" sz="2000" b="1" kern="1200" dirty="0" err="1"/>
            <a:t>vingrinājums</a:t>
          </a:r>
          <a:r>
            <a:rPr lang="en-GB" sz="2000" b="1" kern="1200" dirty="0"/>
            <a:t> ir labs</a:t>
          </a:r>
        </a:p>
      </dsp:txBody>
      <dsp:txXfrm>
        <a:off x="5988647" y="3810617"/>
        <a:ext cx="2683471" cy="1204028"/>
      </dsp:txXfrm>
    </dsp:sp>
    <dsp:sp modelId="{1EC7991F-7D49-DA4F-BC90-557BDBA97F65}">
      <dsp:nvSpPr>
        <dsp:cNvPr id="0" name=""/>
        <dsp:cNvSpPr/>
      </dsp:nvSpPr>
      <dsp:spPr>
        <a:xfrm rot="5400000">
          <a:off x="1919355" y="3539711"/>
          <a:ext cx="2006713" cy="1745840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b="1" kern="1200"/>
        </a:p>
      </dsp:txBody>
      <dsp:txXfrm rot="5400000">
        <a:off x="1919355" y="3539711"/>
        <a:ext cx="2006713" cy="1745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F072E8-FB98-4E7E-A980-896F6D87839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D9B73-82F0-43C6-A5A8-3F029AC7E99E}" type="slidenum">
              <a:rPr lang="lv-LV" smtClean="0"/>
              <a:pPr/>
              <a:t>‹#›</a:t>
            </a:fld>
            <a:endParaRPr 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8F228779-61C0-4C8C-BCB4-26DF4E9A2D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BBEE8F59-1D3D-4D9B-A1E3-6682BDD39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C4D99B03-7410-4B5C-8462-C3B34E625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9D1195F8-465A-4876-ABCA-4B4954FF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 dirty="0"/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340EAAE9-9D49-43B5-B2EA-E01CA3100996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48160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C424DA7-6ED7-489E-81CC-7ACDF6F0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9CAE25FC-ABDA-4840-8533-3C069C7302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A5D802F8-2BBB-4A48-ABE9-9780FA93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E4FF3E1-02A5-4CE1-B275-85A8F821F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B9B231A8-6872-4513-B7DA-3DDC7378C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5566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="" xmlns:a16="http://schemas.microsoft.com/office/drawing/2014/main" id="{4989F32B-0E6E-4293-A1FB-82CAD89AE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="" xmlns:a16="http://schemas.microsoft.com/office/drawing/2014/main" id="{6F4065EB-9903-4833-8B26-B31BFFC008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10CF3A90-87D8-4FB1-83C6-0EDBC2106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7661945D-55BF-481F-8E51-628F8C2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00D2B39B-0B95-4745-A944-22664762F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2044191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40878-DE8D-49C9-801F-20C13B45B7B0}" type="datetimeFigureOut">
              <a:rPr lang="en-GB" smtClean="0"/>
              <a:pPr/>
              <a:t>15/10/2021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94A46-A8DB-42AA-82F0-67269212E8B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724381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 userDrawn="1"/>
        </p:nvCxnSpPr>
        <p:spPr>
          <a:xfrm>
            <a:off x="556260" y="2377440"/>
            <a:ext cx="109956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527A40F3-953A-4AAC-949B-6308D4F2D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9E47D260-528F-4935-8FFF-1214219154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68DDCEF3-48D9-4C76-81A0-FBC066565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6019CA23-9B7B-48C8-9456-CAC16CB73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6EDFD709-3A7E-45FA-9E28-A0E118D4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7447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1AF2105A-BE16-4023-A281-449CC000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07BA1F9-8DAC-42A7-920E-1A189996B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BC18F243-920D-4A3A-815C-2C8B3A1B4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00E3CB7D-6D73-4377-A844-9C588A99E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E414FF69-E7CD-4A50-A335-4B98594D0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99732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1A10C63-37CE-49AB-AC37-6764E656C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20392354-6C8A-4C1A-9AD8-0E8176B9C1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3C8CB974-E128-45FF-8DFE-7D2ACBD27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01B26E6D-53D2-4630-B583-1FEA1C9C5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AFB42425-E935-47EC-B04E-4AD03A1D7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8B65D0B1-1932-4D68-9D1B-9AC143A6E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494197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F6D142B8-4977-4975-9863-149F90B27C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02A36313-154D-46B3-A6AF-D33248A49E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="" xmlns:a16="http://schemas.microsoft.com/office/drawing/2014/main" id="{F3F9E0B4-FEC1-4318-8355-28E05AF378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="" xmlns:a16="http://schemas.microsoft.com/office/drawing/2014/main" id="{6A6B43FF-6AFA-4507-A225-2E09D6561A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="" xmlns:a16="http://schemas.microsoft.com/office/drawing/2014/main" id="{E633F104-B9D0-4FDF-9B1B-DB5584CB19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="" xmlns:a16="http://schemas.microsoft.com/office/drawing/2014/main" id="{EAE456EF-6758-4780-9B88-D67FB89D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="" xmlns:a16="http://schemas.microsoft.com/office/drawing/2014/main" id="{9F41904B-78A2-4462-85B4-1A98908B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="" xmlns:a16="http://schemas.microsoft.com/office/drawing/2014/main" id="{95BC230F-4303-4432-B577-C0C1669D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3916651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BD3202D5-A75B-46D6-9AEC-4D4D4F3A1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="" xmlns:a16="http://schemas.microsoft.com/office/drawing/2014/main" id="{93F540D8-55F4-460A-A64B-B10450F9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="" xmlns:a16="http://schemas.microsoft.com/office/drawing/2014/main" id="{2F28EED8-378B-4930-9617-A3122F707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="" xmlns:a16="http://schemas.microsoft.com/office/drawing/2014/main" id="{AF4D2A10-56DB-4B9B-9DDE-E2E78337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862902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="" xmlns:a16="http://schemas.microsoft.com/office/drawing/2014/main" id="{159FF9BB-260E-42AE-BDAC-9D342D909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="" xmlns:a16="http://schemas.microsoft.com/office/drawing/2014/main" id="{3A369999-4E8D-4EB1-9674-51F38E168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="" xmlns:a16="http://schemas.microsoft.com/office/drawing/2014/main" id="{457E5497-68D4-419B-925A-A33275DDC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918004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tura vietturis 2">
            <a:extLst>
              <a:ext uri="{FF2B5EF4-FFF2-40B4-BE49-F238E27FC236}">
                <a16:creationId xmlns="" xmlns:a16="http://schemas.microsoft.com/office/drawing/2014/main" id="{83940C2C-A96B-46B1-8B9E-189B8D881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48027D95-1190-4ADE-AF54-772123F2D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</p:spTree>
    <p:extLst>
      <p:ext uri="{BB962C8B-B14F-4D97-AF65-F5344CB8AC3E}">
        <p14:creationId xmlns="" xmlns:p14="http://schemas.microsoft.com/office/powerpoint/2010/main" val="165437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D75863EE-4D36-400B-A724-9742900F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="" xmlns:a16="http://schemas.microsoft.com/office/drawing/2014/main" id="{304BB024-F865-4642-9376-FDDC6303C7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="" xmlns:a16="http://schemas.microsoft.com/office/drawing/2014/main" id="{84809A04-3866-47D5-B638-1CC0378554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Noklikšķiniet, lai rediģētu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="" xmlns:a16="http://schemas.microsoft.com/office/drawing/2014/main" id="{59C68826-2A02-4BDB-93F3-F327244C1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="" xmlns:a16="http://schemas.microsoft.com/office/drawing/2014/main" id="{C8E961D9-4421-40C4-A596-2AABB1C0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="" xmlns:a16="http://schemas.microsoft.com/office/drawing/2014/main" id="{ED58F46C-ABE8-4194-87CD-0F9606E65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="" xmlns:p14="http://schemas.microsoft.com/office/powerpoint/2010/main" val="126235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="" xmlns:a16="http://schemas.microsoft.com/office/drawing/2014/main" id="{C4E9B60D-3E52-4DBB-B98D-4C6B98897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="" xmlns:a16="http://schemas.microsoft.com/office/drawing/2014/main" id="{9759CCF8-6F9B-41FF-844C-0B1805D5B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="" xmlns:a16="http://schemas.microsoft.com/office/drawing/2014/main" id="{232FFE9E-68EF-4F77-B3F4-E4BF990B53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5B8D-2AD7-43C5-B5C7-AAC8C9C7DC62}" type="datetimeFigureOut">
              <a:rPr lang="lv-LV" smtClean="0"/>
              <a:pPr/>
              <a:t>2021.10.15.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="" xmlns:a16="http://schemas.microsoft.com/office/drawing/2014/main" id="{E5F1484D-E4E5-4D1B-AF95-8FA051A7CB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lv-LV" dirty="0"/>
              <a:t>E-</a:t>
            </a:r>
            <a:r>
              <a:rPr lang="lv-LV" dirty="0" err="1"/>
              <a:t>TAP</a:t>
            </a:r>
            <a:endParaRPr lang="lv-LV" dirty="0"/>
          </a:p>
        </p:txBody>
      </p:sp>
      <p:sp>
        <p:nvSpPr>
          <p:cNvPr id="6" name="Slaida numura vietturis 5">
            <a:extLst>
              <a:ext uri="{FF2B5EF4-FFF2-40B4-BE49-F238E27FC236}">
                <a16:creationId xmlns="" xmlns:a16="http://schemas.microsoft.com/office/drawing/2014/main" id="{144A657D-ADBA-4BF6-8E6E-4FE0C2F25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B40F-253C-4A2C-A7BA-87C281F7059C}" type="slidenum">
              <a:rPr lang="lv-LV" smtClean="0"/>
              <a:pPr/>
              <a:t>‹#›</a:t>
            </a:fld>
            <a:endParaRPr lang="lv-LV"/>
          </a:p>
        </p:txBody>
      </p:sp>
      <p:pic>
        <p:nvPicPr>
          <p:cNvPr id="9" name="Attēls 8">
            <a:extLst>
              <a:ext uri="{FF2B5EF4-FFF2-40B4-BE49-F238E27FC236}">
                <a16:creationId xmlns="" xmlns:a16="http://schemas.microsoft.com/office/drawing/2014/main" id="{B13E43D7-9C42-45AE-BF03-91C4B7A7877F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52405" y="5924237"/>
            <a:ext cx="2105522" cy="743831"/>
          </a:xfrm>
          <a:prstGeom prst="rect">
            <a:avLst/>
          </a:prstGeom>
        </p:spPr>
      </p:pic>
      <p:pic>
        <p:nvPicPr>
          <p:cNvPr id="10" name="Attēls 7">
            <a:extLst>
              <a:ext uri="{FF2B5EF4-FFF2-40B4-BE49-F238E27FC236}">
                <a16:creationId xmlns:lc="http://schemas.openxmlformats.org/drawingml/2006/lockedCanvas" xmlns:a16="http://schemas.microsoft.com/office/drawing/2014/main" xmlns="" id="{AB3E88F5-45B7-4538-93B5-2715D014B94A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BEBA8EAE-BF5A-486C-A8C5-ECC9F3942E4B}">
                <a14:imgProps xmlns:lc="http://schemas.openxmlformats.org/drawingml/2006/lockedCanvas" xmlns:a14="http://schemas.microsoft.com/office/drawing/2010/main" xmlns="">
                  <a14:imgLayer r:embed="rId1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49578" y="6140467"/>
            <a:ext cx="1542422" cy="713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E-tap_main.png"/>
          <p:cNvPicPr>
            <a:picLocks noChangeAspect="1"/>
          </p:cNvPicPr>
          <p:nvPr userDrawn="1"/>
        </p:nvPicPr>
        <p:blipFill>
          <a:blip r:embed="rId19" cstate="print"/>
          <a:stretch>
            <a:fillRect/>
          </a:stretch>
        </p:blipFill>
        <p:spPr>
          <a:xfrm>
            <a:off x="10322011" y="4239"/>
            <a:ext cx="1869989" cy="7829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493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nuels.fernandezs@lu.lv" TargetMode="External"/><Relationship Id="rId2" Type="http://schemas.openxmlformats.org/officeDocument/2006/relationships/hyperlink" Target="http://www.arete.lu.lv/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1pFu0hd9IA&amp;feature=youtu.be" TargetMode="External"/><Relationship Id="rId2" Type="http://schemas.openxmlformats.org/officeDocument/2006/relationships/hyperlink" Target="https://www.youtube.com/watch?v=ofU4B_h23Hc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="" xmlns:a16="http://schemas.microsoft.com/office/drawing/2014/main" id="{45F9EF60-A8E6-425F-870C-F44EC6141D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31811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lv-LV" sz="4800" dirty="0"/>
              <a:t>3. klase 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/>
              <a:t>Tēma: Fiziskās aktivitātes</a:t>
            </a:r>
            <a:br>
              <a:rPr lang="lv-LV" sz="4800" dirty="0"/>
            </a:br>
            <a:r>
              <a:rPr lang="lv-LV" sz="4800" dirty="0"/>
              <a:t/>
            </a:r>
            <a:br>
              <a:rPr lang="lv-LV" sz="4800" dirty="0"/>
            </a:br>
            <a:r>
              <a:rPr lang="lv-LV" sz="4800" dirty="0"/>
              <a:t>1. nodarbība: Kāpēc mums vajadzīgas fiziskās aktivitātes?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="" xmlns:a16="http://schemas.microsoft.com/office/drawing/2014/main" id="{A3FF2741-A011-4065-B2FC-71ADEEAF60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97791"/>
            <a:ext cx="9144000" cy="1655762"/>
          </a:xfrm>
        </p:spPr>
        <p:txBody>
          <a:bodyPr/>
          <a:lstStyle/>
          <a:p>
            <a:r>
              <a:rPr lang="lv-LV" dirty="0"/>
              <a:t>Tikumiskās audzināšanas programma «e-</a:t>
            </a:r>
            <a:r>
              <a:rPr lang="lv-LV" dirty="0" err="1"/>
              <a:t>TAP</a:t>
            </a:r>
            <a:r>
              <a:rPr lang="lv-LV" dirty="0"/>
              <a:t>»</a:t>
            </a:r>
          </a:p>
        </p:txBody>
      </p:sp>
    </p:spTree>
    <p:extLst>
      <p:ext uri="{BB962C8B-B14F-4D97-AF65-F5344CB8AC3E}">
        <p14:creationId xmlns="" xmlns:p14="http://schemas.microsoft.com/office/powerpoint/2010/main" val="363796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irsraksts 3">
            <a:extLst>
              <a:ext uri="{FF2B5EF4-FFF2-40B4-BE49-F238E27FC236}">
                <a16:creationId xmlns:a16="http://schemas.microsoft.com/office/drawing/2014/main" xmlns="" id="{13A6F55A-93F3-44E7-9339-69136DD5BF5A}"/>
              </a:ext>
            </a:extLst>
          </p:cNvPr>
          <p:cNvSpPr txBox="1">
            <a:spLocks/>
          </p:cNvSpPr>
          <p:nvPr/>
        </p:nvSpPr>
        <p:spPr>
          <a:xfrm>
            <a:off x="766173" y="1494672"/>
            <a:ext cx="10515600" cy="176702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v-LV" dirty="0"/>
              <a:t>Tikumiskās audzināšanas programma «e-TAP»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xmlns="" id="{978E98D7-0704-4C63-A129-5D9F78E2784A}"/>
              </a:ext>
            </a:extLst>
          </p:cNvPr>
          <p:cNvSpPr txBox="1">
            <a:spLocks/>
          </p:cNvSpPr>
          <p:nvPr/>
        </p:nvSpPr>
        <p:spPr>
          <a:xfrm>
            <a:off x="910227" y="2637223"/>
            <a:ext cx="10515600" cy="252562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dirty="0"/>
              <a:t>Resursi pieejami: </a:t>
            </a:r>
            <a:r>
              <a:rPr lang="lv-LV" dirty="0">
                <a:hlinkClick r:id="rId2"/>
              </a:rPr>
              <a:t>www.arete.lu.lv</a:t>
            </a:r>
            <a:endParaRPr lang="lv-LV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lv-LV" sz="1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lv-LV" sz="1600" dirty="0"/>
              <a:t>Programmas administrators: Dr. Manuels </a:t>
            </a:r>
            <a:r>
              <a:rPr lang="lv-LV" sz="1600" dirty="0" err="1"/>
              <a:t>Fernandezs</a:t>
            </a:r>
            <a:r>
              <a:rPr lang="lv-LV" sz="1600" dirty="0"/>
              <a:t>. </a:t>
            </a:r>
            <a:r>
              <a:rPr lang="lv-LV" sz="1600" dirty="0">
                <a:hlinkClick r:id="rId3"/>
              </a:rPr>
              <a:t>manuels.fernandezs@lu.lv</a:t>
            </a:r>
            <a:r>
              <a:rPr lang="lv-LV" sz="1600" dirty="0"/>
              <a:t>, +371 26253625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Tx/>
              <a:buNone/>
              <a:defRPr/>
            </a:pPr>
            <a:r>
              <a:rPr lang="lv-LV" sz="1600" dirty="0"/>
              <a:t>Latvijas Universitātes Pedagoģijas, psiholoģijas un mākslas fakultātes Pedagoģijas zinātniskā institūta vadošais pētnieks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lv-LV" sz="1600" dirty="0"/>
              <a:t>Imantas 7. līnija 1, 223. telpa, Rīga, LV-1083, Latvija</a:t>
            </a:r>
          </a:p>
          <a:p>
            <a:pPr marL="0" indent="0">
              <a:buNone/>
            </a:pPr>
            <a:r>
              <a:rPr lang="lv-LV" sz="1200" i="1" dirty="0"/>
              <a:t>"Digitālas mācību programmas piemērotības un </a:t>
            </a:r>
            <a:r>
              <a:rPr lang="lv-LV" sz="1200" i="1" dirty="0" err="1"/>
              <a:t>īstenojamības</a:t>
            </a:r>
            <a:r>
              <a:rPr lang="lv-LV" sz="1200" i="1" dirty="0"/>
              <a:t> izpēte jauniešu tikumiskajai audzināšanai Latvijas izglītības iestādēs (no 5 līdz 15 gadu vecumā)" (01.12.2020-31.12.2021). </a:t>
            </a:r>
            <a:r>
              <a:rPr lang="lv-LV" sz="1200" dirty="0"/>
              <a:t>Projekta Nr. lzp-2020/2-0277; LU reģistrācijas </a:t>
            </a:r>
            <a:r>
              <a:rPr lang="lv-LV" sz="1200" dirty="0" err="1"/>
              <a:t>Nr</a:t>
            </a:r>
            <a:r>
              <a:rPr lang="lv-LV" sz="1200" dirty="0"/>
              <a:t>: LZP2020/95</a:t>
            </a:r>
            <a:endParaRPr lang="lv-LV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9219" y="2545138"/>
            <a:ext cx="5566907" cy="2387600"/>
          </a:xfrm>
        </p:spPr>
        <p:txBody>
          <a:bodyPr>
            <a:normAutofit fontScale="90000"/>
          </a:bodyPr>
          <a:lstStyle/>
          <a:p>
            <a:r>
              <a:rPr lang="lv-LV" sz="4000" dirty="0"/>
              <a:t>Pārī ar savu blakussēdētāju Izdomā iespējami daudz fizisko aktivitāšu sniegto ieguvumu!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88022" y="1843276"/>
            <a:ext cx="4619388" cy="34645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830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ttēls 4">
            <a:extLst>
              <a:ext uri="{FF2B5EF4-FFF2-40B4-BE49-F238E27FC236}">
                <a16:creationId xmlns="" xmlns:a16="http://schemas.microsoft.com/office/drawing/2014/main" id="{155B0442-2C21-4D89-861D-E4077C64AE8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04502" y="970830"/>
            <a:ext cx="4382112" cy="5353797"/>
          </a:xfrm>
          <a:prstGeom prst="rect">
            <a:avLst/>
          </a:prstGeom>
        </p:spPr>
      </p:pic>
      <p:pic>
        <p:nvPicPr>
          <p:cNvPr id="2050" name="Picture 2" descr="Fiskars Scissors For Kids Grades K 5 5 Pointed - Office Depot">
            <a:extLst>
              <a:ext uri="{FF2B5EF4-FFF2-40B4-BE49-F238E27FC236}">
                <a16:creationId xmlns="" xmlns:a16="http://schemas.microsoft.com/office/drawing/2014/main" id="{4D043FD2-F43B-884C-8776-2A5D8B075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38" y="1576499"/>
            <a:ext cx="1554860" cy="207122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9804" y="1310164"/>
            <a:ext cx="5076002" cy="4675131"/>
          </a:xfrm>
        </p:spPr>
        <p:txBody>
          <a:bodyPr>
            <a:normAutofit fontScale="90000"/>
          </a:bodyPr>
          <a:lstStyle/>
          <a:p>
            <a:pPr algn="l"/>
            <a:r>
              <a:rPr lang="lv-LV" sz="2800" dirty="0"/>
              <a:t>1. Sagriez rombu! Atceries, katrā laukā jābūt ierakstītam vienam ieguvumam! 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2. Izmantojot 9 laukumu kartītes, sakārto fizisko aktivitāšu sniegtos ieguvums no vissvarīgākā uz vismazāk svarīgo.!</a:t>
            </a:r>
            <a:br>
              <a:rPr lang="lv-LV" sz="2800" dirty="0"/>
            </a:br>
            <a:r>
              <a:rPr lang="lv-LV" sz="2800" dirty="0"/>
              <a:t> </a:t>
            </a: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/>
            </a:r>
            <a:br>
              <a:rPr lang="en-GB" sz="2800" dirty="0"/>
            </a:br>
            <a:r>
              <a:rPr lang="en-GB" sz="2800" dirty="0"/>
              <a:t>3.</a:t>
            </a:r>
            <a:r>
              <a:rPr lang="lv-LV" sz="2800" dirty="0"/>
              <a:t> </a:t>
            </a:r>
            <a:r>
              <a:rPr lang="en-GB" sz="2800" dirty="0" err="1"/>
              <a:t>Padomā</a:t>
            </a:r>
            <a:r>
              <a:rPr lang="en-GB" sz="2800" dirty="0"/>
              <a:t>, </a:t>
            </a:r>
            <a:r>
              <a:rPr lang="lv-LV" sz="2800" dirty="0"/>
              <a:t>kāpēc tās sakārtoji šādi!</a:t>
            </a:r>
            <a:br>
              <a:rPr lang="lv-LV" sz="2800" dirty="0"/>
            </a:br>
            <a:endParaRPr lang="en-GB" sz="2800" dirty="0"/>
          </a:p>
        </p:txBody>
      </p:sp>
    </p:spTree>
    <p:extLst>
      <p:ext uri="{BB962C8B-B14F-4D97-AF65-F5344CB8AC3E}">
        <p14:creationId xmlns="" xmlns:p14="http://schemas.microsoft.com/office/powerpoint/2010/main" val="1845005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13419" y="370428"/>
            <a:ext cx="6888480" cy="2387600"/>
          </a:xfrm>
        </p:spPr>
        <p:txBody>
          <a:bodyPr>
            <a:normAutofit/>
          </a:bodyPr>
          <a:lstStyle/>
          <a:p>
            <a:r>
              <a:rPr lang="lv-LV" sz="2800" dirty="0"/>
              <a:t>Kādus tikumus, tavuprāt, var attīstīt fiziskās aktivitātes? 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Apgūstot jaunu prasmi (piem., peldēšanu), var būt vajadzīga drosme.</a:t>
            </a:r>
          </a:p>
        </p:txBody>
      </p:sp>
      <p:pic>
        <p:nvPicPr>
          <p:cNvPr id="3074" name="Picture 2" descr="7 Toxic Thinking Mistakes That Will Keep You From Being Mentally Strong |  Inc.com">
            <a:extLst>
              <a:ext uri="{FF2B5EF4-FFF2-40B4-BE49-F238E27FC236}">
                <a16:creationId xmlns="" xmlns:a16="http://schemas.microsoft.com/office/drawing/2014/main" id="{87219F2D-58C4-4A47-8C24-6CFD87E460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896552"/>
            <a:ext cx="5875020" cy="3304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011E887-D268-404F-9FE8-2914EE8CA193}"/>
              </a:ext>
            </a:extLst>
          </p:cNvPr>
          <p:cNvSpPr/>
          <p:nvPr/>
        </p:nvSpPr>
        <p:spPr>
          <a:xfrm>
            <a:off x="3233899" y="6339775"/>
            <a:ext cx="199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Foto: www.inc.com</a:t>
            </a:r>
          </a:p>
        </p:txBody>
      </p:sp>
    </p:spTree>
    <p:extLst>
      <p:ext uri="{BB962C8B-B14F-4D97-AF65-F5344CB8AC3E}">
        <p14:creationId xmlns="" xmlns:p14="http://schemas.microsoft.com/office/powerpoint/2010/main" val="653108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521200" y="1245699"/>
            <a:ext cx="6708525" cy="1636409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r>
              <a:rPr lang="lv-LV" sz="2400" b="1" dirty="0"/>
              <a:t>Vai zināji?</a:t>
            </a:r>
          </a:p>
          <a:p>
            <a:pPr algn="ctr"/>
            <a:r>
              <a:rPr lang="lv-LV" sz="2400" dirty="0"/>
              <a:t>Veselības aprūpes speciālisti uzskata, ka cilvēkiem vecumā no 5 līdz 18 gadiem ar fiziskajām aktivitātēm būtu jānodarbojas 60 minūtes katru dienu.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54994" y="3090446"/>
            <a:ext cx="3223659" cy="240059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90831" y="3244275"/>
            <a:ext cx="8805946" cy="224676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Cik minūtes vai stundas tu katru dienu sporto?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Ar kādām fiziskajām aktivitātēm tu nodarbojies?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Kādi fizisko aktivitāšu veidi ir?</a:t>
            </a:r>
            <a:endParaRPr lang="lv-LV" sz="2800" dirty="0">
              <a:cs typeface="Calibri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Vai ir tādas fiziskās aktivitātes, kas ir “labākas” par citām?</a:t>
            </a:r>
          </a:p>
        </p:txBody>
      </p:sp>
    </p:spTree>
    <p:extLst>
      <p:ext uri="{BB962C8B-B14F-4D97-AF65-F5344CB8AC3E}">
        <p14:creationId xmlns="" xmlns:p14="http://schemas.microsoft.com/office/powerpoint/2010/main" val="89473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707C96-102A-924D-BB4B-747494697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404" y="2294363"/>
            <a:ext cx="4878360" cy="2269273"/>
          </a:xfrm>
        </p:spPr>
        <p:txBody>
          <a:bodyPr>
            <a:noAutofit/>
          </a:bodyPr>
          <a:lstStyle/>
          <a:p>
            <a:r>
              <a:rPr lang="lv-LV" sz="2800" u="sng" dirty="0">
                <a:hlinkClick r:id="rId2"/>
              </a:rPr>
              <a:t> https://www.youtube.com/watch?v=ofU4B_h23Hc&amp;feature=youtu.be</a:t>
            </a:r>
            <a:r>
              <a:rPr lang="lv-LV" sz="2800" u="sng" dirty="0"/>
              <a:t/>
            </a:r>
            <a:br>
              <a:rPr lang="lv-LV" sz="2800" u="sng" dirty="0"/>
            </a:br>
            <a:r>
              <a:rPr lang="lv-LV" sz="2800" u="sng" dirty="0"/>
              <a:t/>
            </a:r>
            <a:br>
              <a:rPr lang="lv-LV" sz="2800" u="sng" dirty="0"/>
            </a:br>
            <a:r>
              <a:rPr lang="lv-LV" sz="2800" u="sng" dirty="0"/>
              <a:t/>
            </a:r>
            <a:br>
              <a:rPr lang="lv-LV" sz="2800" u="sng" dirty="0"/>
            </a:br>
            <a:r>
              <a:rPr lang="lv-LV" sz="2800" u="sng" dirty="0"/>
              <a:t/>
            </a:r>
            <a:br>
              <a:rPr lang="lv-LV" sz="2800" u="sng" dirty="0"/>
            </a:br>
            <a:r>
              <a:rPr lang="lv-LV" sz="2800" u="sng" dirty="0">
                <a:hlinkClick r:id="rId3"/>
              </a:rPr>
              <a:t>https://www.youtube.com/watch?v=-1pFu0hd9IA&amp;feature=youtu.be</a:t>
            </a:r>
            <a:endParaRPr lang="x-none" sz="2800" dirty="0"/>
          </a:p>
        </p:txBody>
      </p:sp>
      <p:pic>
        <p:nvPicPr>
          <p:cNvPr id="6" name="Attēls 5">
            <a:extLst>
              <a:ext uri="{FF2B5EF4-FFF2-40B4-BE49-F238E27FC236}">
                <a16:creationId xmlns="" xmlns:a16="http://schemas.microsoft.com/office/drawing/2014/main" id="{3F7191C9-DA65-4D91-940F-2F2A566C7F2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83408" y="913372"/>
            <a:ext cx="5040796" cy="2791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Attēls 7">
            <a:extLst>
              <a:ext uri="{FF2B5EF4-FFF2-40B4-BE49-F238E27FC236}">
                <a16:creationId xmlns="" xmlns:a16="http://schemas.microsoft.com/office/drawing/2014/main" id="{A75BA2AF-0F23-45E1-8A77-8D4B54FD0D07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16608" y="4051496"/>
            <a:ext cx="4180374" cy="2679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368927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="" xmlns:a16="http://schemas.microsoft.com/office/drawing/2014/main" id="{B4CFFB0A-6485-3D44-AE09-32BA45EFCF24}"/>
              </a:ext>
            </a:extLst>
          </p:cNvPr>
          <p:cNvGraphicFramePr/>
          <p:nvPr/>
        </p:nvGraphicFramePr>
        <p:xfrm>
          <a:off x="1061843" y="719666"/>
          <a:ext cx="894504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1916711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871" y="1164134"/>
            <a:ext cx="7976437" cy="44012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r>
              <a:rPr lang="lv-LV" sz="2800" dirty="0"/>
              <a:t>Izpēti vienu fizisko aktivitāšu veidu un izveido plakātu, reklamējot tā sniegtos ieguvumus!</a:t>
            </a:r>
          </a:p>
          <a:p>
            <a:endParaRPr lang="lv-LV" sz="2800" dirty="0"/>
          </a:p>
          <a:p>
            <a:r>
              <a:rPr lang="lv-LV" sz="2800" dirty="0"/>
              <a:t>Raugies, lai plakātā būtu ietverts: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ko šī fiziskā aktivitāte ietver, kādas aktivitātes varētu veikt;</a:t>
            </a:r>
            <a:endParaRPr lang="lv-LV" sz="2800">
              <a:cs typeface="Calibri"/>
            </a:endParaRP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šīs konkrētās fiziskās aktivitātes sniegtie ieguvumi;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lv-LV" sz="2800" dirty="0"/>
              <a:t>kā tu vari piedalīties.</a:t>
            </a:r>
          </a:p>
          <a:p>
            <a:pPr marL="457200" indent="-457200">
              <a:buFontTx/>
              <a:buChar char="-"/>
            </a:pPr>
            <a:endParaRPr lang="en-GB" sz="2800" dirty="0"/>
          </a:p>
          <a:p>
            <a:pPr marL="457200" indent="-457200">
              <a:buFontTx/>
              <a:buChar char="-"/>
            </a:pP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1822" b="13395"/>
          <a:stretch/>
        </p:blipFill>
        <p:spPr>
          <a:xfrm>
            <a:off x="8170664" y="1867353"/>
            <a:ext cx="3036746" cy="30279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31831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Image: </a:t>
            </a:r>
            <a:r>
              <a:rPr lang="en-GB" sz="1200" dirty="0" err="1"/>
              <a:t>sweetsandyinsan</a:t>
            </a:r>
            <a:r>
              <a:rPr lang="en-GB" sz="1200" dirty="0"/>
              <a:t>/</a:t>
            </a:r>
            <a:r>
              <a:rPr lang="en-GB" sz="1200" dirty="0" err="1"/>
              <a:t>deviantart</a:t>
            </a:r>
            <a:endParaRPr lang="en-GB" sz="1200" dirty="0"/>
          </a:p>
        </p:txBody>
      </p:sp>
    </p:spTree>
    <p:extLst>
      <p:ext uri="{BB962C8B-B14F-4D97-AF65-F5344CB8AC3E}">
        <p14:creationId xmlns="" xmlns:p14="http://schemas.microsoft.com/office/powerpoint/2010/main" val="62200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056451" y="304388"/>
            <a:ext cx="7629517" cy="2453640"/>
          </a:xfrm>
        </p:spPr>
        <p:txBody>
          <a:bodyPr>
            <a:normAutofit/>
          </a:bodyPr>
          <a:lstStyle/>
          <a:p>
            <a:r>
              <a:rPr lang="lv-LV" sz="2800" dirty="0"/>
              <a:t>Kuru tikumu ar fiziskajām aktivitātēm tu vēlētos attīstīt visvairāk? </a:t>
            </a:r>
            <a:br>
              <a:rPr lang="lv-LV" sz="2800" dirty="0"/>
            </a:br>
            <a:r>
              <a:rPr lang="lv-LV" sz="2800" dirty="0"/>
              <a:t/>
            </a:r>
            <a:br>
              <a:rPr lang="lv-LV" sz="2800" dirty="0"/>
            </a:br>
            <a:r>
              <a:rPr lang="lv-LV" sz="2800" dirty="0"/>
              <a:t>Kā tu apzināti attīstīsi šo tikumu izvēlētajās fiziskajām aktivitātēs?</a:t>
            </a:r>
          </a:p>
        </p:txBody>
      </p:sp>
      <p:pic>
        <p:nvPicPr>
          <p:cNvPr id="4" name="Picture 2" descr="7 Toxic Thinking Mistakes That Will Keep You From Being Mentally Strong |  Inc.com">
            <a:extLst>
              <a:ext uri="{FF2B5EF4-FFF2-40B4-BE49-F238E27FC236}">
                <a16:creationId xmlns="" xmlns:a16="http://schemas.microsoft.com/office/drawing/2014/main" id="{1CB80114-A8EA-7B4A-969C-DABF4AC79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2896552"/>
            <a:ext cx="5875020" cy="33046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3EA85D0-39F0-D244-8DDE-2194024BEAE0}"/>
              </a:ext>
            </a:extLst>
          </p:cNvPr>
          <p:cNvSpPr/>
          <p:nvPr/>
        </p:nvSpPr>
        <p:spPr>
          <a:xfrm>
            <a:off x="3233899" y="6339775"/>
            <a:ext cx="199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dirty="0"/>
              <a:t>Foto: www.inc.com</a:t>
            </a:r>
          </a:p>
        </p:txBody>
      </p:sp>
    </p:spTree>
    <p:extLst>
      <p:ext uri="{BB962C8B-B14F-4D97-AF65-F5344CB8AC3E}">
        <p14:creationId xmlns="" xmlns:p14="http://schemas.microsoft.com/office/powerpoint/2010/main" val="3313630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0CB591748CD0A439CF06DA0AEB62A91" ma:contentTypeVersion="10" ma:contentTypeDescription="Create a new document." ma:contentTypeScope="" ma:versionID="1a39272c8cb3131bcb089328dd00b9a7">
  <xsd:schema xmlns:xsd="http://www.w3.org/2001/XMLSchema" xmlns:xs="http://www.w3.org/2001/XMLSchema" xmlns:p="http://schemas.microsoft.com/office/2006/metadata/properties" xmlns:ns2="bcd8bb90-b1cb-4fe5-8892-66ea2dba031d" targetNamespace="http://schemas.microsoft.com/office/2006/metadata/properties" ma:root="true" ma:fieldsID="cdbfa7f0a99ab17c0b3637ecfca3044c" ns2:_="">
    <xsd:import namespace="bcd8bb90-b1cb-4fe5-8892-66ea2dba03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d8bb90-b1cb-4fe5-8892-66ea2dba03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F3E8A9-94E3-49C8-A246-99B06EC3704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D65A45-74FF-4986-B097-4A6AC12066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d8bb90-b1cb-4fe5-8892-66ea2dba03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D575842-F78C-4131-A80E-8CCC0821D6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275</Words>
  <Application>Microsoft Office PowerPoint</Application>
  <PresentationFormat>Custom</PresentationFormat>
  <Paragraphs>35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dizains</vt:lpstr>
      <vt:lpstr>3. klase   Tēma: Fiziskās aktivitātes  1. nodarbība: Kāpēc mums vajadzīgas fiziskās aktivitātes?</vt:lpstr>
      <vt:lpstr>Pārī ar savu blakussēdētāju Izdomā iespējami daudz fizisko aktivitāšu sniegto ieguvumu!</vt:lpstr>
      <vt:lpstr>1. Sagriez rombu! Atceries, katrā laukā jābūt ierakstītam vienam ieguvumam!   2. Izmantojot 9 laukumu kartītes, sakārto fizisko aktivitāšu sniegtos ieguvums no vissvarīgākā uz vismazāk svarīgo.!    3. Padomā, kāpēc tās sakārtoji šādi! </vt:lpstr>
      <vt:lpstr>Kādus tikumus, tavuprāt, var attīstīt fiziskās aktivitātes?   Apgūstot jaunu prasmi (piem., peldēšanu), var būt vajadzīga drosme.</vt:lpstr>
      <vt:lpstr>Slide 5</vt:lpstr>
      <vt:lpstr> https://www.youtube.com/watch?v=ofU4B_h23Hc&amp;feature=youtu.be    https://www.youtube.com/watch?v=-1pFu0hd9IA&amp;feature=youtu.be</vt:lpstr>
      <vt:lpstr>Slide 7</vt:lpstr>
      <vt:lpstr>Slide 8</vt:lpstr>
      <vt:lpstr>Kuru tikumu ar fiziskajām aktivitātēm tu vēlētos attīstīt visvairāk?   Kā tu apzināti attīstīsi šo tikumu izvēlētajās fiziskajām aktivitātēs?</vt:lpstr>
      <vt:lpstr>Slide 10</vt:lpstr>
    </vt:vector>
  </TitlesOfParts>
  <Company>UoB IT Services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screen time?</dc:title>
  <dc:creator>Rachael Hunter (School of Education)</dc:creator>
  <cp:lastModifiedBy>Arturs</cp:lastModifiedBy>
  <cp:revision>115</cp:revision>
  <dcterms:created xsi:type="dcterms:W3CDTF">2019-06-13T10:46:31Z</dcterms:created>
  <dcterms:modified xsi:type="dcterms:W3CDTF">2021-10-15T12:00:06Z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0x010100E0CB591748CD0A439CF06DA0AEB62A91</vt:lpwstr>
  </property>
</Properties>
</file>