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95" r:id="rId5"/>
    <p:sldId id="284" r:id="rId6"/>
    <p:sldId id="285" r:id="rId7"/>
    <p:sldId id="286" r:id="rId8"/>
    <p:sldId id="287" r:id="rId9"/>
    <p:sldId id="288" r:id="rId10"/>
    <p:sldId id="289" r:id="rId11"/>
    <p:sldId id="290" r:id="rId12"/>
    <p:sldId id="291" r:id="rId13"/>
    <p:sldId id="293" r:id="rId14"/>
    <p:sldId id="292" r:id="rId15"/>
    <p:sldId id="294"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4847E-8658-402F-AE6D-EF7E7A4374DB}" v="26" dt="2021-09-15T06:42:47.201"/>
    <p1510:client id="{C244F6CD-2BB3-40E1-84C9-9C594E235AF0}" v="165" dt="2021-09-19T16:24:3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90e28fec-564e-43b0-9c13-1b12e1cad7dc" providerId="ADAL" clId="{0CB4847E-8658-402F-AE6D-EF7E7A4374DB}"/>
    <pc:docChg chg="custSel addSld modSld modMainMaster">
      <pc:chgData name="Manuel Joaquin Fernandez Gonzalez" userId="90e28fec-564e-43b0-9c13-1b12e1cad7dc" providerId="ADAL" clId="{0CB4847E-8658-402F-AE6D-EF7E7A4374DB}" dt="2021-09-15T06:44:33.334" v="147" actId="6549"/>
      <pc:docMkLst>
        <pc:docMk/>
      </pc:docMkLst>
      <pc:sldChg chg="modSp mod">
        <pc:chgData name="Manuel Joaquin Fernandez Gonzalez" userId="90e28fec-564e-43b0-9c13-1b12e1cad7dc" providerId="ADAL" clId="{0CB4847E-8658-402F-AE6D-EF7E7A4374DB}" dt="2021-08-11T07:25:03.610" v="83" actId="207"/>
        <pc:sldMkLst>
          <pc:docMk/>
          <pc:sldMk cId="4000703057" sldId="287"/>
        </pc:sldMkLst>
        <pc:spChg chg="mod">
          <ac:chgData name="Manuel Joaquin Fernandez Gonzalez" userId="90e28fec-564e-43b0-9c13-1b12e1cad7dc" providerId="ADAL" clId="{0CB4847E-8658-402F-AE6D-EF7E7A4374DB}" dt="2021-08-11T07:25:03.610" v="83" actId="207"/>
          <ac:spMkLst>
            <pc:docMk/>
            <pc:sldMk cId="4000703057" sldId="287"/>
            <ac:spMk id="2" creationId="{00000000-0000-0000-0000-000000000000}"/>
          </ac:spMkLst>
        </pc:spChg>
      </pc:sldChg>
      <pc:sldChg chg="modSp mod">
        <pc:chgData name="Manuel Joaquin Fernandez Gonzalez" userId="90e28fec-564e-43b0-9c13-1b12e1cad7dc" providerId="ADAL" clId="{0CB4847E-8658-402F-AE6D-EF7E7A4374DB}" dt="2021-09-15T06:44:33.334" v="147" actId="6549"/>
        <pc:sldMkLst>
          <pc:docMk/>
          <pc:sldMk cId="3144829830" sldId="288"/>
        </pc:sldMkLst>
        <pc:spChg chg="mod">
          <ac:chgData name="Manuel Joaquin Fernandez Gonzalez" userId="90e28fec-564e-43b0-9c13-1b12e1cad7dc" providerId="ADAL" clId="{0CB4847E-8658-402F-AE6D-EF7E7A4374DB}" dt="2021-09-15T06:44:33.334" v="147" actId="6549"/>
          <ac:spMkLst>
            <pc:docMk/>
            <pc:sldMk cId="3144829830" sldId="288"/>
            <ac:spMk id="2" creationId="{00000000-0000-0000-0000-000000000000}"/>
          </ac:spMkLst>
        </pc:spChg>
      </pc:sldChg>
      <pc:sldChg chg="modSp mod">
        <pc:chgData name="Manuel Joaquin Fernandez Gonzalez" userId="90e28fec-564e-43b0-9c13-1b12e1cad7dc" providerId="ADAL" clId="{0CB4847E-8658-402F-AE6D-EF7E7A4374DB}" dt="2021-08-11T07:24:01.341" v="68" actId="14100"/>
        <pc:sldMkLst>
          <pc:docMk/>
          <pc:sldMk cId="546497391" sldId="289"/>
        </pc:sldMkLst>
        <pc:spChg chg="mod">
          <ac:chgData name="Manuel Joaquin Fernandez Gonzalez" userId="90e28fec-564e-43b0-9c13-1b12e1cad7dc" providerId="ADAL" clId="{0CB4847E-8658-402F-AE6D-EF7E7A4374DB}" dt="2021-08-11T07:24:01.341" v="68" actId="14100"/>
          <ac:spMkLst>
            <pc:docMk/>
            <pc:sldMk cId="546497391" sldId="289"/>
            <ac:spMk id="3" creationId="{00000000-0000-0000-0000-000000000000}"/>
          </ac:spMkLst>
        </pc:spChg>
      </pc:sldChg>
      <pc:sldChg chg="modSp mod">
        <pc:chgData name="Manuel Joaquin Fernandez Gonzalez" userId="90e28fec-564e-43b0-9c13-1b12e1cad7dc" providerId="ADAL" clId="{0CB4847E-8658-402F-AE6D-EF7E7A4374DB}" dt="2021-08-11T07:23:39.862" v="65" actId="20577"/>
        <pc:sldMkLst>
          <pc:docMk/>
          <pc:sldMk cId="1441038951" sldId="290"/>
        </pc:sldMkLst>
        <pc:spChg chg="mod">
          <ac:chgData name="Manuel Joaquin Fernandez Gonzalez" userId="90e28fec-564e-43b0-9c13-1b12e1cad7dc" providerId="ADAL" clId="{0CB4847E-8658-402F-AE6D-EF7E7A4374DB}" dt="2021-08-11T07:23:39.862" v="65" actId="20577"/>
          <ac:spMkLst>
            <pc:docMk/>
            <pc:sldMk cId="1441038951" sldId="290"/>
            <ac:spMk id="2" creationId="{00000000-0000-0000-0000-000000000000}"/>
          </ac:spMkLst>
        </pc:spChg>
      </pc:sldChg>
      <pc:sldChg chg="delSp modSp mod">
        <pc:chgData name="Manuel Joaquin Fernandez Gonzalez" userId="90e28fec-564e-43b0-9c13-1b12e1cad7dc" providerId="ADAL" clId="{0CB4847E-8658-402F-AE6D-EF7E7A4374DB}" dt="2021-08-11T07:25:19.978" v="85" actId="12"/>
        <pc:sldMkLst>
          <pc:docMk/>
          <pc:sldMk cId="2690642966" sldId="291"/>
        </pc:sldMkLst>
        <pc:spChg chg="mod">
          <ac:chgData name="Manuel Joaquin Fernandez Gonzalez" userId="90e28fec-564e-43b0-9c13-1b12e1cad7dc" providerId="ADAL" clId="{0CB4847E-8658-402F-AE6D-EF7E7A4374DB}" dt="2021-08-11T07:25:10.205" v="84" actId="14100"/>
          <ac:spMkLst>
            <pc:docMk/>
            <pc:sldMk cId="2690642966" sldId="291"/>
            <ac:spMk id="3" creationId="{00000000-0000-0000-0000-000000000000}"/>
          </ac:spMkLst>
        </pc:spChg>
        <pc:spChg chg="del">
          <ac:chgData name="Manuel Joaquin Fernandez Gonzalez" userId="90e28fec-564e-43b0-9c13-1b12e1cad7dc" providerId="ADAL" clId="{0CB4847E-8658-402F-AE6D-EF7E7A4374DB}" dt="2021-08-11T07:20:21.515" v="5" actId="478"/>
          <ac:spMkLst>
            <pc:docMk/>
            <pc:sldMk cId="2690642966" sldId="291"/>
            <ac:spMk id="10" creationId="{00000000-0000-0000-0000-000000000000}"/>
          </ac:spMkLst>
        </pc:spChg>
        <pc:spChg chg="del">
          <ac:chgData name="Manuel Joaquin Fernandez Gonzalez" userId="90e28fec-564e-43b0-9c13-1b12e1cad7dc" providerId="ADAL" clId="{0CB4847E-8658-402F-AE6D-EF7E7A4374DB}" dt="2021-08-11T07:20:01.173" v="3" actId="478"/>
          <ac:spMkLst>
            <pc:docMk/>
            <pc:sldMk cId="2690642966" sldId="291"/>
            <ac:spMk id="11" creationId="{00000000-0000-0000-0000-000000000000}"/>
          </ac:spMkLst>
        </pc:spChg>
        <pc:spChg chg="mod">
          <ac:chgData name="Manuel Joaquin Fernandez Gonzalez" userId="90e28fec-564e-43b0-9c13-1b12e1cad7dc" providerId="ADAL" clId="{0CB4847E-8658-402F-AE6D-EF7E7A4374DB}" dt="2021-08-11T07:25:19.978" v="85" actId="12"/>
          <ac:spMkLst>
            <pc:docMk/>
            <pc:sldMk cId="2690642966" sldId="291"/>
            <ac:spMk id="12" creationId="{00000000-0000-0000-0000-000000000000}"/>
          </ac:spMkLst>
        </pc:spChg>
        <pc:spChg chg="mod">
          <ac:chgData name="Manuel Joaquin Fernandez Gonzalez" userId="90e28fec-564e-43b0-9c13-1b12e1cad7dc" providerId="ADAL" clId="{0CB4847E-8658-402F-AE6D-EF7E7A4374DB}" dt="2021-08-11T07:21:39.646" v="41" actId="1076"/>
          <ac:spMkLst>
            <pc:docMk/>
            <pc:sldMk cId="2690642966" sldId="291"/>
            <ac:spMk id="13" creationId="{00000000-0000-0000-0000-000000000000}"/>
          </ac:spMkLst>
        </pc:spChg>
        <pc:picChg chg="mod">
          <ac:chgData name="Manuel Joaquin Fernandez Gonzalez" userId="90e28fec-564e-43b0-9c13-1b12e1cad7dc" providerId="ADAL" clId="{0CB4847E-8658-402F-AE6D-EF7E7A4374DB}" dt="2021-08-11T07:21:31.753" v="39" actId="1076"/>
          <ac:picMkLst>
            <pc:docMk/>
            <pc:sldMk cId="2690642966" sldId="291"/>
            <ac:picMk id="2" creationId="{00000000-0000-0000-0000-000000000000}"/>
          </ac:picMkLst>
        </pc:picChg>
        <pc:picChg chg="del">
          <ac:chgData name="Manuel Joaquin Fernandez Gonzalez" userId="90e28fec-564e-43b0-9c13-1b12e1cad7dc" providerId="ADAL" clId="{0CB4847E-8658-402F-AE6D-EF7E7A4374DB}" dt="2021-08-11T07:19:55.283" v="2" actId="478"/>
          <ac:picMkLst>
            <pc:docMk/>
            <pc:sldMk cId="2690642966" sldId="291"/>
            <ac:picMk id="8" creationId="{00000000-0000-0000-0000-000000000000}"/>
          </ac:picMkLst>
        </pc:picChg>
      </pc:sldChg>
      <pc:sldChg chg="delSp modSp mod">
        <pc:chgData name="Manuel Joaquin Fernandez Gonzalez" userId="90e28fec-564e-43b0-9c13-1b12e1cad7dc" providerId="ADAL" clId="{0CB4847E-8658-402F-AE6D-EF7E7A4374DB}" dt="2021-08-11T07:28:07.777" v="123" actId="113"/>
        <pc:sldMkLst>
          <pc:docMk/>
          <pc:sldMk cId="2696880102" sldId="292"/>
        </pc:sldMkLst>
        <pc:spChg chg="del">
          <ac:chgData name="Manuel Joaquin Fernandez Gonzalez" userId="90e28fec-564e-43b0-9c13-1b12e1cad7dc" providerId="ADAL" clId="{0CB4847E-8658-402F-AE6D-EF7E7A4374DB}" dt="2021-08-11T07:26:27.694" v="97" actId="478"/>
          <ac:spMkLst>
            <pc:docMk/>
            <pc:sldMk cId="2696880102" sldId="292"/>
            <ac:spMk id="3" creationId="{00000000-0000-0000-0000-000000000000}"/>
          </ac:spMkLst>
        </pc:spChg>
        <pc:spChg chg="mod">
          <ac:chgData name="Manuel Joaquin Fernandez Gonzalez" userId="90e28fec-564e-43b0-9c13-1b12e1cad7dc" providerId="ADAL" clId="{0CB4847E-8658-402F-AE6D-EF7E7A4374DB}" dt="2021-08-11T07:27:00.026" v="111" actId="1076"/>
          <ac:spMkLst>
            <pc:docMk/>
            <pc:sldMk cId="2696880102" sldId="292"/>
            <ac:spMk id="4" creationId="{00000000-0000-0000-0000-000000000000}"/>
          </ac:spMkLst>
        </pc:spChg>
        <pc:spChg chg="del">
          <ac:chgData name="Manuel Joaquin Fernandez Gonzalez" userId="90e28fec-564e-43b0-9c13-1b12e1cad7dc" providerId="ADAL" clId="{0CB4847E-8658-402F-AE6D-EF7E7A4374DB}" dt="2021-08-11T07:26:31.620" v="98" actId="478"/>
          <ac:spMkLst>
            <pc:docMk/>
            <pc:sldMk cId="2696880102" sldId="292"/>
            <ac:spMk id="5" creationId="{00000000-0000-0000-0000-000000000000}"/>
          </ac:spMkLst>
        </pc:spChg>
        <pc:spChg chg="mod">
          <ac:chgData name="Manuel Joaquin Fernandez Gonzalez" userId="90e28fec-564e-43b0-9c13-1b12e1cad7dc" providerId="ADAL" clId="{0CB4847E-8658-402F-AE6D-EF7E7A4374DB}" dt="2021-08-11T07:28:07.777" v="123" actId="113"/>
          <ac:spMkLst>
            <pc:docMk/>
            <pc:sldMk cId="2696880102" sldId="292"/>
            <ac:spMk id="11" creationId="{00000000-0000-0000-0000-000000000000}"/>
          </ac:spMkLst>
        </pc:spChg>
        <pc:picChg chg="mod">
          <ac:chgData name="Manuel Joaquin Fernandez Gonzalez" userId="90e28fec-564e-43b0-9c13-1b12e1cad7dc" providerId="ADAL" clId="{0CB4847E-8658-402F-AE6D-EF7E7A4374DB}" dt="2021-08-11T07:27:01.861" v="112" actId="1076"/>
          <ac:picMkLst>
            <pc:docMk/>
            <pc:sldMk cId="2696880102" sldId="292"/>
            <ac:picMk id="1026" creationId="{00000000-0000-0000-0000-000000000000}"/>
          </ac:picMkLst>
        </pc:picChg>
        <pc:picChg chg="del">
          <ac:chgData name="Manuel Joaquin Fernandez Gonzalez" userId="90e28fec-564e-43b0-9c13-1b12e1cad7dc" providerId="ADAL" clId="{0CB4847E-8658-402F-AE6D-EF7E7A4374DB}" dt="2021-08-11T07:26:27.694" v="97" actId="478"/>
          <ac:picMkLst>
            <pc:docMk/>
            <pc:sldMk cId="2696880102" sldId="292"/>
            <ac:picMk id="1028" creationId="{00000000-0000-0000-0000-000000000000}"/>
          </ac:picMkLst>
        </pc:picChg>
      </pc:sldChg>
      <pc:sldChg chg="delSp modSp add mod delAnim">
        <pc:chgData name="Manuel Joaquin Fernandez Gonzalez" userId="90e28fec-564e-43b0-9c13-1b12e1cad7dc" providerId="ADAL" clId="{0CB4847E-8658-402F-AE6D-EF7E7A4374DB}" dt="2021-08-11T07:26:20.506" v="96" actId="1076"/>
        <pc:sldMkLst>
          <pc:docMk/>
          <pc:sldMk cId="3612923587" sldId="293"/>
        </pc:sldMkLst>
        <pc:spChg chg="del">
          <ac:chgData name="Manuel Joaquin Fernandez Gonzalez" userId="90e28fec-564e-43b0-9c13-1b12e1cad7dc" providerId="ADAL" clId="{0CB4847E-8658-402F-AE6D-EF7E7A4374DB}" dt="2021-08-11T07:25:34.217" v="86" actId="478"/>
          <ac:spMkLst>
            <pc:docMk/>
            <pc:sldMk cId="3612923587" sldId="293"/>
            <ac:spMk id="3" creationId="{00000000-0000-0000-0000-000000000000}"/>
          </ac:spMkLst>
        </pc:spChg>
        <pc:spChg chg="mod">
          <ac:chgData name="Manuel Joaquin Fernandez Gonzalez" userId="90e28fec-564e-43b0-9c13-1b12e1cad7dc" providerId="ADAL" clId="{0CB4847E-8658-402F-AE6D-EF7E7A4374DB}" dt="2021-08-11T07:26:07.131" v="93" actId="1076"/>
          <ac:spMkLst>
            <pc:docMk/>
            <pc:sldMk cId="3612923587" sldId="293"/>
            <ac:spMk id="10" creationId="{00000000-0000-0000-0000-000000000000}"/>
          </ac:spMkLst>
        </pc:spChg>
        <pc:spChg chg="mod">
          <ac:chgData name="Manuel Joaquin Fernandez Gonzalez" userId="90e28fec-564e-43b0-9c13-1b12e1cad7dc" providerId="ADAL" clId="{0CB4847E-8658-402F-AE6D-EF7E7A4374DB}" dt="2021-08-11T07:26:20.506" v="96" actId="1076"/>
          <ac:spMkLst>
            <pc:docMk/>
            <pc:sldMk cId="3612923587" sldId="293"/>
            <ac:spMk id="11" creationId="{00000000-0000-0000-0000-000000000000}"/>
          </ac:spMkLst>
        </pc:spChg>
        <pc:spChg chg="del">
          <ac:chgData name="Manuel Joaquin Fernandez Gonzalez" userId="90e28fec-564e-43b0-9c13-1b12e1cad7dc" providerId="ADAL" clId="{0CB4847E-8658-402F-AE6D-EF7E7A4374DB}" dt="2021-08-11T07:25:44.436" v="87" actId="478"/>
          <ac:spMkLst>
            <pc:docMk/>
            <pc:sldMk cId="3612923587" sldId="293"/>
            <ac:spMk id="12" creationId="{00000000-0000-0000-0000-000000000000}"/>
          </ac:spMkLst>
        </pc:spChg>
        <pc:spChg chg="del">
          <ac:chgData name="Manuel Joaquin Fernandez Gonzalez" userId="90e28fec-564e-43b0-9c13-1b12e1cad7dc" providerId="ADAL" clId="{0CB4847E-8658-402F-AE6D-EF7E7A4374DB}" dt="2021-08-11T07:25:34.217" v="86" actId="478"/>
          <ac:spMkLst>
            <pc:docMk/>
            <pc:sldMk cId="3612923587" sldId="293"/>
            <ac:spMk id="13" creationId="{00000000-0000-0000-0000-000000000000}"/>
          </ac:spMkLst>
        </pc:spChg>
        <pc:picChg chg="del">
          <ac:chgData name="Manuel Joaquin Fernandez Gonzalez" userId="90e28fec-564e-43b0-9c13-1b12e1cad7dc" providerId="ADAL" clId="{0CB4847E-8658-402F-AE6D-EF7E7A4374DB}" dt="2021-08-11T07:25:34.217" v="86" actId="478"/>
          <ac:picMkLst>
            <pc:docMk/>
            <pc:sldMk cId="3612923587" sldId="293"/>
            <ac:picMk id="2" creationId="{00000000-0000-0000-0000-000000000000}"/>
          </ac:picMkLst>
        </pc:picChg>
        <pc:picChg chg="mod">
          <ac:chgData name="Manuel Joaquin Fernandez Gonzalez" userId="90e28fec-564e-43b0-9c13-1b12e1cad7dc" providerId="ADAL" clId="{0CB4847E-8658-402F-AE6D-EF7E7A4374DB}" dt="2021-08-11T07:26:03.243" v="92" actId="1076"/>
          <ac:picMkLst>
            <pc:docMk/>
            <pc:sldMk cId="3612923587" sldId="293"/>
            <ac:picMk id="8" creationId="{00000000-0000-0000-0000-000000000000}"/>
          </ac:picMkLst>
        </pc:picChg>
      </pc:sldChg>
      <pc:sldChg chg="delSp modSp add mod">
        <pc:chgData name="Manuel Joaquin Fernandez Gonzalez" userId="90e28fec-564e-43b0-9c13-1b12e1cad7dc" providerId="ADAL" clId="{0CB4847E-8658-402F-AE6D-EF7E7A4374DB}" dt="2021-08-11T07:30:12.834" v="145" actId="1076"/>
        <pc:sldMkLst>
          <pc:docMk/>
          <pc:sldMk cId="2057579751" sldId="294"/>
        </pc:sldMkLst>
        <pc:spChg chg="mod">
          <ac:chgData name="Manuel Joaquin Fernandez Gonzalez" userId="90e28fec-564e-43b0-9c13-1b12e1cad7dc" providerId="ADAL" clId="{0CB4847E-8658-402F-AE6D-EF7E7A4374DB}" dt="2021-08-11T07:30:12.834" v="145" actId="1076"/>
          <ac:spMkLst>
            <pc:docMk/>
            <pc:sldMk cId="2057579751" sldId="294"/>
            <ac:spMk id="3" creationId="{00000000-0000-0000-0000-000000000000}"/>
          </ac:spMkLst>
        </pc:spChg>
        <pc:spChg chg="del">
          <ac:chgData name="Manuel Joaquin Fernandez Gonzalez" userId="90e28fec-564e-43b0-9c13-1b12e1cad7dc" providerId="ADAL" clId="{0CB4847E-8658-402F-AE6D-EF7E7A4374DB}" dt="2021-08-11T07:28:20.928" v="124" actId="478"/>
          <ac:spMkLst>
            <pc:docMk/>
            <pc:sldMk cId="2057579751" sldId="294"/>
            <ac:spMk id="4" creationId="{00000000-0000-0000-0000-000000000000}"/>
          </ac:spMkLst>
        </pc:spChg>
        <pc:spChg chg="mod">
          <ac:chgData name="Manuel Joaquin Fernandez Gonzalez" userId="90e28fec-564e-43b0-9c13-1b12e1cad7dc" providerId="ADAL" clId="{0CB4847E-8658-402F-AE6D-EF7E7A4374DB}" dt="2021-08-11T07:29:52.702" v="141" actId="14100"/>
          <ac:spMkLst>
            <pc:docMk/>
            <pc:sldMk cId="2057579751" sldId="294"/>
            <ac:spMk id="5" creationId="{00000000-0000-0000-0000-000000000000}"/>
          </ac:spMkLst>
        </pc:spChg>
        <pc:spChg chg="del">
          <ac:chgData name="Manuel Joaquin Fernandez Gonzalez" userId="90e28fec-564e-43b0-9c13-1b12e1cad7dc" providerId="ADAL" clId="{0CB4847E-8658-402F-AE6D-EF7E7A4374DB}" dt="2021-08-11T07:28:23.784" v="126" actId="478"/>
          <ac:spMkLst>
            <pc:docMk/>
            <pc:sldMk cId="2057579751" sldId="294"/>
            <ac:spMk id="11" creationId="{00000000-0000-0000-0000-000000000000}"/>
          </ac:spMkLst>
        </pc:spChg>
        <pc:picChg chg="del">
          <ac:chgData name="Manuel Joaquin Fernandez Gonzalez" userId="90e28fec-564e-43b0-9c13-1b12e1cad7dc" providerId="ADAL" clId="{0CB4847E-8658-402F-AE6D-EF7E7A4374DB}" dt="2021-08-11T07:28:21.914" v="125" actId="478"/>
          <ac:picMkLst>
            <pc:docMk/>
            <pc:sldMk cId="2057579751" sldId="294"/>
            <ac:picMk id="1026" creationId="{00000000-0000-0000-0000-000000000000}"/>
          </ac:picMkLst>
        </pc:picChg>
        <pc:picChg chg="mod">
          <ac:chgData name="Manuel Joaquin Fernandez Gonzalez" userId="90e28fec-564e-43b0-9c13-1b12e1cad7dc" providerId="ADAL" clId="{0CB4847E-8658-402F-AE6D-EF7E7A4374DB}" dt="2021-08-11T07:29:49.201" v="140" actId="14100"/>
          <ac:picMkLst>
            <pc:docMk/>
            <pc:sldMk cId="2057579751" sldId="294"/>
            <ac:picMk id="1028" creationId="{00000000-0000-0000-0000-000000000000}"/>
          </ac:picMkLst>
        </pc:picChg>
      </pc:sldChg>
      <pc:sldMasterChg chg="delSp mod">
        <pc:chgData name="Manuel Joaquin Fernandez Gonzalez" userId="90e28fec-564e-43b0-9c13-1b12e1cad7dc" providerId="ADAL" clId="{0CB4847E-8658-402F-AE6D-EF7E7A4374DB}" dt="2021-08-11T07:22:12.873" v="47" actId="478"/>
        <pc:sldMasterMkLst>
          <pc:docMk/>
          <pc:sldMasterMk cId="2866832251" sldId="2147483661"/>
        </pc:sldMasterMkLst>
        <pc:picChg chg="del">
          <ac:chgData name="Manuel Joaquin Fernandez Gonzalez" userId="90e28fec-564e-43b0-9c13-1b12e1cad7dc" providerId="ADAL" clId="{0CB4847E-8658-402F-AE6D-EF7E7A4374DB}" dt="2021-08-11T07:22:10.470" v="46" actId="478"/>
          <ac:picMkLst>
            <pc:docMk/>
            <pc:sldMasterMk cId="2866832251" sldId="2147483661"/>
            <ac:picMk id="7" creationId="{00000000-0000-0000-0000-000000000000}"/>
          </ac:picMkLst>
        </pc:picChg>
        <pc:picChg chg="del">
          <ac:chgData name="Manuel Joaquin Fernandez Gonzalez" userId="90e28fec-564e-43b0-9c13-1b12e1cad7dc" providerId="ADAL" clId="{0CB4847E-8658-402F-AE6D-EF7E7A4374DB}" dt="2021-08-11T07:22:12.873" v="47" actId="478"/>
          <ac:picMkLst>
            <pc:docMk/>
            <pc:sldMasterMk cId="2866832251" sldId="2147483661"/>
            <ac:picMk id="8" creationId="{00000000-0000-0000-0000-000000000000}"/>
          </ac:picMkLst>
        </pc:picChg>
      </pc:sldMasterChg>
    </pc:docChg>
  </pc:docChgLst>
  <pc:docChgLst>
    <pc:chgData name="Tamāra Pīgozne" userId="S::zk90288@edu.lu.lv::ad89aba9-24bc-4cb4-917b-1f533accc3f4" providerId="AD" clId="Web-{C1DB5457-E80D-4F07-8EF1-FD2BFC25F9E6}"/>
    <pc:docChg chg="delSld modSld">
      <pc:chgData name="Tamāra Pīgozne" userId="S::zk90288@edu.lu.lv::ad89aba9-24bc-4cb4-917b-1f533accc3f4" providerId="AD" clId="Web-{C1DB5457-E80D-4F07-8EF1-FD2BFC25F9E6}" dt="2021-08-29T20:49:43.353" v="3"/>
      <pc:docMkLst>
        <pc:docMk/>
      </pc:docMkLst>
      <pc:sldChg chg="del">
        <pc:chgData name="Tamāra Pīgozne" userId="S::zk90288@edu.lu.lv::ad89aba9-24bc-4cb4-917b-1f533accc3f4" providerId="AD" clId="Web-{C1DB5457-E80D-4F07-8EF1-FD2BFC25F9E6}" dt="2021-08-29T20:49:43.353" v="3"/>
        <pc:sldMkLst>
          <pc:docMk/>
          <pc:sldMk cId="953043038" sldId="283"/>
        </pc:sldMkLst>
      </pc:sldChg>
      <pc:sldChg chg="modSp">
        <pc:chgData name="Tamāra Pīgozne" userId="S::zk90288@edu.lu.lv::ad89aba9-24bc-4cb4-917b-1f533accc3f4" providerId="AD" clId="Web-{C1DB5457-E80D-4F07-8EF1-FD2BFC25F9E6}" dt="2021-08-29T20:49:40.040" v="2" actId="20577"/>
        <pc:sldMkLst>
          <pc:docMk/>
          <pc:sldMk cId="492233950" sldId="295"/>
        </pc:sldMkLst>
        <pc:spChg chg="mod">
          <ac:chgData name="Tamāra Pīgozne" userId="S::zk90288@edu.lu.lv::ad89aba9-24bc-4cb4-917b-1f533accc3f4" providerId="AD" clId="Web-{C1DB5457-E80D-4F07-8EF1-FD2BFC25F9E6}" dt="2021-08-29T20:49:40.040" v="2" actId="20577"/>
          <ac:spMkLst>
            <pc:docMk/>
            <pc:sldMk cId="492233950" sldId="295"/>
            <ac:spMk id="2" creationId="{45F9EF60-A8E6-425F-870C-F44EC6141DD0}"/>
          </ac:spMkLst>
        </pc:spChg>
      </pc:sldChg>
    </pc:docChg>
  </pc:docChgLst>
  <pc:docChgLst>
    <pc:chgData name="Baiba Kaļķe" userId="S::baibak@edu.lu.lv::090b5955-d8cd-4512-94e7-80946276549e" providerId="AD" clId="Web-{C244F6CD-2BB3-40E1-84C9-9C594E235AF0}"/>
    <pc:docChg chg="modSld">
      <pc:chgData name="Baiba Kaļķe" userId="S::baibak@edu.lu.lv::090b5955-d8cd-4512-94e7-80946276549e" providerId="AD" clId="Web-{C244F6CD-2BB3-40E1-84C9-9C594E235AF0}" dt="2021-09-19T16:24:26.229" v="83" actId="20577"/>
      <pc:docMkLst>
        <pc:docMk/>
      </pc:docMkLst>
      <pc:sldChg chg="modSp">
        <pc:chgData name="Baiba Kaļķe" userId="S::baibak@edu.lu.lv::090b5955-d8cd-4512-94e7-80946276549e" providerId="AD" clId="Web-{C244F6CD-2BB3-40E1-84C9-9C594E235AF0}" dt="2021-09-19T16:14:55.978" v="2" actId="20577"/>
        <pc:sldMkLst>
          <pc:docMk/>
          <pc:sldMk cId="1955493932" sldId="284"/>
        </pc:sldMkLst>
        <pc:spChg chg="mod">
          <ac:chgData name="Baiba Kaļķe" userId="S::baibak@edu.lu.lv::090b5955-d8cd-4512-94e7-80946276549e" providerId="AD" clId="Web-{C244F6CD-2BB3-40E1-84C9-9C594E235AF0}" dt="2021-09-19T16:14:55.978" v="2" actId="20577"/>
          <ac:spMkLst>
            <pc:docMk/>
            <pc:sldMk cId="1955493932" sldId="284"/>
            <ac:spMk id="6" creationId="{4487647C-6A1F-EA41-BA2C-45647B81E434}"/>
          </ac:spMkLst>
        </pc:spChg>
      </pc:sldChg>
      <pc:sldChg chg="modSp">
        <pc:chgData name="Baiba Kaļķe" userId="S::baibak@edu.lu.lv::090b5955-d8cd-4512-94e7-80946276549e" providerId="AD" clId="Web-{C244F6CD-2BB3-40E1-84C9-9C594E235AF0}" dt="2021-09-19T16:15:48.387" v="21" actId="20577"/>
        <pc:sldMkLst>
          <pc:docMk/>
          <pc:sldMk cId="196013567" sldId="285"/>
        </pc:sldMkLst>
        <pc:spChg chg="mod">
          <ac:chgData name="Baiba Kaļķe" userId="S::baibak@edu.lu.lv::090b5955-d8cd-4512-94e7-80946276549e" providerId="AD" clId="Web-{C244F6CD-2BB3-40E1-84C9-9C594E235AF0}" dt="2021-09-19T16:15:12.322" v="4" actId="20577"/>
          <ac:spMkLst>
            <pc:docMk/>
            <pc:sldMk cId="196013567" sldId="285"/>
            <ac:spMk id="2" creationId="{00000000-0000-0000-0000-000000000000}"/>
          </ac:spMkLst>
        </pc:spChg>
        <pc:spChg chg="mod">
          <ac:chgData name="Baiba Kaļķe" userId="S::baibak@edu.lu.lv::090b5955-d8cd-4512-94e7-80946276549e" providerId="AD" clId="Web-{C244F6CD-2BB3-40E1-84C9-9C594E235AF0}" dt="2021-09-19T16:15:44.230" v="19" actId="20577"/>
          <ac:spMkLst>
            <pc:docMk/>
            <pc:sldMk cId="196013567" sldId="285"/>
            <ac:spMk id="3" creationId="{00000000-0000-0000-0000-000000000000}"/>
          </ac:spMkLst>
        </pc:spChg>
        <pc:spChg chg="mod">
          <ac:chgData name="Baiba Kaļķe" userId="S::baibak@edu.lu.lv::090b5955-d8cd-4512-94e7-80946276549e" providerId="AD" clId="Web-{C244F6CD-2BB3-40E1-84C9-9C594E235AF0}" dt="2021-09-19T16:15:48.387" v="21" actId="20577"/>
          <ac:spMkLst>
            <pc:docMk/>
            <pc:sldMk cId="196013567" sldId="285"/>
            <ac:spMk id="7" creationId="{00000000-0000-0000-0000-000000000000}"/>
          </ac:spMkLst>
        </pc:spChg>
      </pc:sldChg>
      <pc:sldChg chg="modSp">
        <pc:chgData name="Baiba Kaļķe" userId="S::baibak@edu.lu.lv::090b5955-d8cd-4512-94e7-80946276549e" providerId="AD" clId="Web-{C244F6CD-2BB3-40E1-84C9-9C594E235AF0}" dt="2021-09-19T16:18:58.100" v="23" actId="20577"/>
        <pc:sldMkLst>
          <pc:docMk/>
          <pc:sldMk cId="2579935374" sldId="286"/>
        </pc:sldMkLst>
        <pc:spChg chg="mod">
          <ac:chgData name="Baiba Kaļķe" userId="S::baibak@edu.lu.lv::090b5955-d8cd-4512-94e7-80946276549e" providerId="AD" clId="Web-{C244F6CD-2BB3-40E1-84C9-9C594E235AF0}" dt="2021-09-19T16:18:58.100" v="23" actId="20577"/>
          <ac:spMkLst>
            <pc:docMk/>
            <pc:sldMk cId="2579935374" sldId="286"/>
            <ac:spMk id="9" creationId="{00000000-0000-0000-0000-000000000000}"/>
          </ac:spMkLst>
        </pc:spChg>
      </pc:sldChg>
      <pc:sldChg chg="modSp">
        <pc:chgData name="Baiba Kaļķe" userId="S::baibak@edu.lu.lv::090b5955-d8cd-4512-94e7-80946276549e" providerId="AD" clId="Web-{C244F6CD-2BB3-40E1-84C9-9C594E235AF0}" dt="2021-09-19T16:19:25.353" v="25" actId="20577"/>
        <pc:sldMkLst>
          <pc:docMk/>
          <pc:sldMk cId="3144829830" sldId="288"/>
        </pc:sldMkLst>
        <pc:spChg chg="mod">
          <ac:chgData name="Baiba Kaļķe" userId="S::baibak@edu.lu.lv::090b5955-d8cd-4512-94e7-80946276549e" providerId="AD" clId="Web-{C244F6CD-2BB3-40E1-84C9-9C594E235AF0}" dt="2021-09-19T16:19:25.353" v="25" actId="20577"/>
          <ac:spMkLst>
            <pc:docMk/>
            <pc:sldMk cId="3144829830" sldId="288"/>
            <ac:spMk id="2" creationId="{00000000-0000-0000-0000-000000000000}"/>
          </ac:spMkLst>
        </pc:spChg>
      </pc:sldChg>
      <pc:sldChg chg="modSp">
        <pc:chgData name="Baiba Kaļķe" userId="S::baibak@edu.lu.lv::090b5955-d8cd-4512-94e7-80946276549e" providerId="AD" clId="Web-{C244F6CD-2BB3-40E1-84C9-9C594E235AF0}" dt="2021-09-19T16:20:02.886" v="33" actId="20577"/>
        <pc:sldMkLst>
          <pc:docMk/>
          <pc:sldMk cId="546497391" sldId="289"/>
        </pc:sldMkLst>
        <pc:spChg chg="mod">
          <ac:chgData name="Baiba Kaļķe" userId="S::baibak@edu.lu.lv::090b5955-d8cd-4512-94e7-80946276549e" providerId="AD" clId="Web-{C244F6CD-2BB3-40E1-84C9-9C594E235AF0}" dt="2021-09-19T16:20:02.886" v="33" actId="20577"/>
          <ac:spMkLst>
            <pc:docMk/>
            <pc:sldMk cId="546497391" sldId="289"/>
            <ac:spMk id="3" creationId="{00000000-0000-0000-0000-000000000000}"/>
          </ac:spMkLst>
        </pc:spChg>
      </pc:sldChg>
      <pc:sldChg chg="modSp">
        <pc:chgData name="Baiba Kaļķe" userId="S::baibak@edu.lu.lv::090b5955-d8cd-4512-94e7-80946276549e" providerId="AD" clId="Web-{C244F6CD-2BB3-40E1-84C9-9C594E235AF0}" dt="2021-09-19T16:21:40.782" v="62" actId="20577"/>
        <pc:sldMkLst>
          <pc:docMk/>
          <pc:sldMk cId="2690642966" sldId="291"/>
        </pc:sldMkLst>
        <pc:spChg chg="mod">
          <ac:chgData name="Baiba Kaļķe" userId="S::baibak@edu.lu.lv::090b5955-d8cd-4512-94e7-80946276549e" providerId="AD" clId="Web-{C244F6CD-2BB3-40E1-84C9-9C594E235AF0}" dt="2021-09-19T16:21:40.782" v="62" actId="20577"/>
          <ac:spMkLst>
            <pc:docMk/>
            <pc:sldMk cId="2690642966" sldId="291"/>
            <ac:spMk id="12" creationId="{00000000-0000-0000-0000-000000000000}"/>
          </ac:spMkLst>
        </pc:spChg>
      </pc:sldChg>
      <pc:sldChg chg="modSp">
        <pc:chgData name="Baiba Kaļķe" userId="S::baibak@edu.lu.lv::090b5955-d8cd-4512-94e7-80946276549e" providerId="AD" clId="Web-{C244F6CD-2BB3-40E1-84C9-9C594E235AF0}" dt="2021-09-19T16:22:34.098" v="65" actId="20577"/>
        <pc:sldMkLst>
          <pc:docMk/>
          <pc:sldMk cId="2696880102" sldId="292"/>
        </pc:sldMkLst>
        <pc:spChg chg="mod">
          <ac:chgData name="Baiba Kaļķe" userId="S::baibak@edu.lu.lv::090b5955-d8cd-4512-94e7-80946276549e" providerId="AD" clId="Web-{C244F6CD-2BB3-40E1-84C9-9C594E235AF0}" dt="2021-09-19T16:22:34.098" v="65" actId="20577"/>
          <ac:spMkLst>
            <pc:docMk/>
            <pc:sldMk cId="2696880102" sldId="292"/>
            <ac:spMk id="11" creationId="{00000000-0000-0000-0000-000000000000}"/>
          </ac:spMkLst>
        </pc:spChg>
      </pc:sldChg>
      <pc:sldChg chg="modSp">
        <pc:chgData name="Baiba Kaļķe" userId="S::baibak@edu.lu.lv::090b5955-d8cd-4512-94e7-80946276549e" providerId="AD" clId="Web-{C244F6CD-2BB3-40E1-84C9-9C594E235AF0}" dt="2021-09-19T16:24:26.229" v="83" actId="20577"/>
        <pc:sldMkLst>
          <pc:docMk/>
          <pc:sldMk cId="2057579751" sldId="294"/>
        </pc:sldMkLst>
        <pc:spChg chg="mod">
          <ac:chgData name="Baiba Kaļķe" userId="S::baibak@edu.lu.lv::090b5955-d8cd-4512-94e7-80946276549e" providerId="AD" clId="Web-{C244F6CD-2BB3-40E1-84C9-9C594E235AF0}" dt="2021-09-19T16:24:26.229" v="83" actId="20577"/>
          <ac:spMkLst>
            <pc:docMk/>
            <pc:sldMk cId="2057579751" sldId="294"/>
            <ac:spMk id="3" creationId="{00000000-0000-0000-0000-000000000000}"/>
          </ac:spMkLst>
        </pc:spChg>
      </pc:sldChg>
    </pc:docChg>
  </pc:docChgLst>
  <pc:docChgLst>
    <pc:chgData name="Andrejs Mūrnieks" userId="S::murnieks@edu.lu.lv::3e8de971-bca6-4a40-98d7-345a6aeb0e19" providerId="AD" clId="Web-{67550DCC-FB01-482C-A54F-19378236CAB8}"/>
    <pc:docChg chg="modSld">
      <pc:chgData name="Andrejs Mūrnieks" userId="S::murnieks@edu.lu.lv::3e8de971-bca6-4a40-98d7-345a6aeb0e19" providerId="AD" clId="Web-{67550DCC-FB01-482C-A54F-19378236CAB8}" dt="2021-07-09T10:51:36.041" v="1" actId="20577"/>
      <pc:docMkLst>
        <pc:docMk/>
      </pc:docMkLst>
      <pc:sldChg chg="modSp">
        <pc:chgData name="Andrejs Mūrnieks" userId="S::murnieks@edu.lu.lv::3e8de971-bca6-4a40-98d7-345a6aeb0e19" providerId="AD" clId="Web-{67550DCC-FB01-482C-A54F-19378236CAB8}" dt="2021-07-09T10:51:36.041" v="1" actId="20577"/>
        <pc:sldMkLst>
          <pc:docMk/>
          <pc:sldMk cId="2696880102" sldId="292"/>
        </pc:sldMkLst>
        <pc:spChg chg="mod">
          <ac:chgData name="Andrejs Mūrnieks" userId="S::murnieks@edu.lu.lv::3e8de971-bca6-4a40-98d7-345a6aeb0e19" providerId="AD" clId="Web-{67550DCC-FB01-482C-A54F-19378236CAB8}" dt="2021-07-09T10:51:29.760" v="0" actId="20577"/>
          <ac:spMkLst>
            <pc:docMk/>
            <pc:sldMk cId="2696880102" sldId="292"/>
            <ac:spMk id="3" creationId="{00000000-0000-0000-0000-000000000000}"/>
          </ac:spMkLst>
        </pc:spChg>
        <pc:spChg chg="mod">
          <ac:chgData name="Andrejs Mūrnieks" userId="S::murnieks@edu.lu.lv::3e8de971-bca6-4a40-98d7-345a6aeb0e19" providerId="AD" clId="Web-{67550DCC-FB01-482C-A54F-19378236CAB8}" dt="2021-07-09T10:51:36.041" v="1" actId="20577"/>
          <ac:spMkLst>
            <pc:docMk/>
            <pc:sldMk cId="2696880102" sldId="292"/>
            <ac:spMk id="11" creationId="{00000000-0000-0000-0000-000000000000}"/>
          </ac:spMkLst>
        </pc:spChg>
      </pc:sldChg>
    </pc:docChg>
  </pc:docChgLst>
  <pc:docChgLst>
    <pc:chgData name="Andrejs Mūrnieks" userId="S::murnieks@edu.lu.lv::3e8de971-bca6-4a40-98d7-345a6aeb0e19" providerId="AD" clId="Web-{3AF57E74-B465-4397-9524-18EAB2F84CA0}"/>
    <pc:docChg chg="modSld">
      <pc:chgData name="Andrejs Mūrnieks" userId="S::murnieks@edu.lu.lv::3e8de971-bca6-4a40-98d7-345a6aeb0e19" providerId="AD" clId="Web-{3AF57E74-B465-4397-9524-18EAB2F84CA0}" dt="2021-07-09T10:50:41.262" v="39" actId="20577"/>
      <pc:docMkLst>
        <pc:docMk/>
      </pc:docMkLst>
      <pc:sldChg chg="modSp">
        <pc:chgData name="Andrejs Mūrnieks" userId="S::murnieks@edu.lu.lv::3e8de971-bca6-4a40-98d7-345a6aeb0e19" providerId="AD" clId="Web-{3AF57E74-B465-4397-9524-18EAB2F84CA0}" dt="2021-07-09T10:48:14.807" v="13" actId="20577"/>
        <pc:sldMkLst>
          <pc:docMk/>
          <pc:sldMk cId="4000703057" sldId="287"/>
        </pc:sldMkLst>
        <pc:spChg chg="mod">
          <ac:chgData name="Andrejs Mūrnieks" userId="S::murnieks@edu.lu.lv::3e8de971-bca6-4a40-98d7-345a6aeb0e19" providerId="AD" clId="Web-{3AF57E74-B465-4397-9524-18EAB2F84CA0}" dt="2021-07-09T10:48:14.807" v="13" actId="20577"/>
          <ac:spMkLst>
            <pc:docMk/>
            <pc:sldMk cId="4000703057" sldId="287"/>
            <ac:spMk id="2" creationId="{00000000-0000-0000-0000-000000000000}"/>
          </ac:spMkLst>
        </pc:spChg>
      </pc:sldChg>
      <pc:sldChg chg="modSp">
        <pc:chgData name="Andrejs Mūrnieks" userId="S::murnieks@edu.lu.lv::3e8de971-bca6-4a40-98d7-345a6aeb0e19" providerId="AD" clId="Web-{3AF57E74-B465-4397-9524-18EAB2F84CA0}" dt="2021-07-09T10:46:58.635" v="5" actId="20577"/>
        <pc:sldMkLst>
          <pc:docMk/>
          <pc:sldMk cId="1441038951" sldId="290"/>
        </pc:sldMkLst>
        <pc:spChg chg="mod">
          <ac:chgData name="Andrejs Mūrnieks" userId="S::murnieks@edu.lu.lv::3e8de971-bca6-4a40-98d7-345a6aeb0e19" providerId="AD" clId="Web-{3AF57E74-B465-4397-9524-18EAB2F84CA0}" dt="2021-07-09T10:46:58.635" v="5" actId="20577"/>
          <ac:spMkLst>
            <pc:docMk/>
            <pc:sldMk cId="1441038951" sldId="290"/>
            <ac:spMk id="2" creationId="{00000000-0000-0000-0000-000000000000}"/>
          </ac:spMkLst>
        </pc:spChg>
      </pc:sldChg>
      <pc:sldChg chg="modSp">
        <pc:chgData name="Andrejs Mūrnieks" userId="S::murnieks@edu.lu.lv::3e8de971-bca6-4a40-98d7-345a6aeb0e19" providerId="AD" clId="Web-{3AF57E74-B465-4397-9524-18EAB2F84CA0}" dt="2021-07-09T10:50:41.262" v="39" actId="20577"/>
        <pc:sldMkLst>
          <pc:docMk/>
          <pc:sldMk cId="2696880102" sldId="292"/>
        </pc:sldMkLst>
        <pc:spChg chg="mod">
          <ac:chgData name="Andrejs Mūrnieks" userId="S::murnieks@edu.lu.lv::3e8de971-bca6-4a40-98d7-345a6aeb0e19" providerId="AD" clId="Web-{3AF57E74-B465-4397-9524-18EAB2F84CA0}" dt="2021-07-09T10:50:41.262" v="39" actId="20577"/>
          <ac:spMkLst>
            <pc:docMk/>
            <pc:sldMk cId="2696880102" sldId="292"/>
            <ac:spMk id="3" creationId="{00000000-0000-0000-0000-000000000000}"/>
          </ac:spMkLst>
        </pc:spChg>
      </pc:sldChg>
    </pc:docChg>
  </pc:docChgLst>
  <pc:docChgLst>
    <pc:chgData name="Andrejs Mūrnieks" userId="S::murnieks@edu.lu.lv::3e8de971-bca6-4a40-98d7-345a6aeb0e19" providerId="AD" clId="Web-{8EA64AFF-1916-4075-B344-42C5C9974BBB}"/>
    <pc:docChg chg="addSld delSld">
      <pc:chgData name="Andrejs Mūrnieks" userId="S::murnieks@edu.lu.lv::3e8de971-bca6-4a40-98d7-345a6aeb0e19" providerId="AD" clId="Web-{8EA64AFF-1916-4075-B344-42C5C9974BBB}" dt="2021-07-02T09:46:25.348" v="2"/>
      <pc:docMkLst>
        <pc:docMk/>
      </pc:docMkLst>
      <pc:sldChg chg="add del">
        <pc:chgData name="Andrejs Mūrnieks" userId="S::murnieks@edu.lu.lv::3e8de971-bca6-4a40-98d7-345a6aeb0e19" providerId="AD" clId="Web-{8EA64AFF-1916-4075-B344-42C5C9974BBB}" dt="2021-07-02T09:46:18.582" v="1"/>
        <pc:sldMkLst>
          <pc:docMk/>
          <pc:sldMk cId="2690642966" sldId="291"/>
        </pc:sldMkLst>
      </pc:sldChg>
      <pc:sldChg chg="add replId">
        <pc:chgData name="Andrejs Mūrnieks" userId="S::murnieks@edu.lu.lv::3e8de971-bca6-4a40-98d7-345a6aeb0e19" providerId="AD" clId="Web-{8EA64AFF-1916-4075-B344-42C5C9974BBB}" dt="2021-07-02T09:46:25.348" v="2"/>
        <pc:sldMkLst>
          <pc:docMk/>
          <pc:sldMk cId="2696880102" sldId="292"/>
        </pc:sldMkLst>
      </pc:sldChg>
    </pc:docChg>
  </pc:docChgLst>
  <pc:docChgLst>
    <pc:chgData name="Andrejs Mūrnieks" userId="S::murnieks@edu.lu.lv::3e8de971-bca6-4a40-98d7-345a6aeb0e19" providerId="AD" clId="Web-{4F26A278-1BD7-4F9F-A4E2-54D57E295099}"/>
    <pc:docChg chg="modSld">
      <pc:chgData name="Andrejs Mūrnieks" userId="S::murnieks@edu.lu.lv::3e8de971-bca6-4a40-98d7-345a6aeb0e19" providerId="AD" clId="Web-{4F26A278-1BD7-4F9F-A4E2-54D57E295099}" dt="2021-07-09T08:44:01.760" v="52" actId="1076"/>
      <pc:docMkLst>
        <pc:docMk/>
      </pc:docMkLst>
      <pc:sldChg chg="addSp delSp modSp">
        <pc:chgData name="Andrejs Mūrnieks" userId="S::murnieks@edu.lu.lv::3e8de971-bca6-4a40-98d7-345a6aeb0e19" providerId="AD" clId="Web-{4F26A278-1BD7-4F9F-A4E2-54D57E295099}" dt="2021-07-09T08:29:50.536" v="14" actId="14100"/>
        <pc:sldMkLst>
          <pc:docMk/>
          <pc:sldMk cId="2579935374" sldId="286"/>
        </pc:sldMkLst>
        <pc:spChg chg="mod">
          <ac:chgData name="Andrejs Mūrnieks" userId="S::murnieks@edu.lu.lv::3e8de971-bca6-4a40-98d7-345a6aeb0e19" providerId="AD" clId="Web-{4F26A278-1BD7-4F9F-A4E2-54D57E295099}" dt="2021-07-09T08:29:35.770" v="11" actId="1076"/>
          <ac:spMkLst>
            <pc:docMk/>
            <pc:sldMk cId="2579935374" sldId="286"/>
            <ac:spMk id="2" creationId="{D9C0FF9F-158C-9648-9373-7415F40D667C}"/>
          </ac:spMkLst>
        </pc:spChg>
        <pc:spChg chg="mod">
          <ac:chgData name="Andrejs Mūrnieks" userId="S::murnieks@edu.lu.lv::3e8de971-bca6-4a40-98d7-345a6aeb0e19" providerId="AD" clId="Web-{4F26A278-1BD7-4F9F-A4E2-54D57E295099}" dt="2021-07-09T08:29:30.754" v="10" actId="1076"/>
          <ac:spMkLst>
            <pc:docMk/>
            <pc:sldMk cId="2579935374" sldId="286"/>
            <ac:spMk id="9" creationId="{00000000-0000-0000-0000-000000000000}"/>
          </ac:spMkLst>
        </pc:spChg>
        <pc:picChg chg="add mod">
          <ac:chgData name="Andrejs Mūrnieks" userId="S::murnieks@edu.lu.lv::3e8de971-bca6-4a40-98d7-345a6aeb0e19" providerId="AD" clId="Web-{4F26A278-1BD7-4F9F-A4E2-54D57E295099}" dt="2021-07-09T08:29:50.536" v="14" actId="14100"/>
          <ac:picMkLst>
            <pc:docMk/>
            <pc:sldMk cId="2579935374" sldId="286"/>
            <ac:picMk id="3" creationId="{53B95901-B0DE-42D7-A095-D98752BF7E70}"/>
          </ac:picMkLst>
        </pc:picChg>
        <pc:picChg chg="add mod">
          <ac:chgData name="Andrejs Mūrnieks" userId="S::murnieks@edu.lu.lv::3e8de971-bca6-4a40-98d7-345a6aeb0e19" providerId="AD" clId="Web-{4F26A278-1BD7-4F9F-A4E2-54D57E295099}" dt="2021-07-09T08:29:41.098" v="13" actId="1076"/>
          <ac:picMkLst>
            <pc:docMk/>
            <pc:sldMk cId="2579935374" sldId="286"/>
            <ac:picMk id="4" creationId="{EC5F7A8F-E750-4F02-849B-B85FA1DC4CBD}"/>
          </ac:picMkLst>
        </pc:picChg>
        <pc:picChg chg="del">
          <ac:chgData name="Andrejs Mūrnieks" userId="S::murnieks@edu.lu.lv::3e8de971-bca6-4a40-98d7-345a6aeb0e19" providerId="AD" clId="Web-{4F26A278-1BD7-4F9F-A4E2-54D57E295099}" dt="2021-07-09T08:28:14.890" v="1"/>
          <ac:picMkLst>
            <pc:docMk/>
            <pc:sldMk cId="2579935374" sldId="286"/>
            <ac:picMk id="2050" creationId="{00000000-0000-0000-0000-000000000000}"/>
          </ac:picMkLst>
        </pc:picChg>
      </pc:sldChg>
      <pc:sldChg chg="addSp delSp modSp">
        <pc:chgData name="Andrejs Mūrnieks" userId="S::murnieks@edu.lu.lv::3e8de971-bca6-4a40-98d7-345a6aeb0e19" providerId="AD" clId="Web-{4F26A278-1BD7-4F9F-A4E2-54D57E295099}" dt="2021-07-09T08:32:48.078" v="18" actId="14100"/>
        <pc:sldMkLst>
          <pc:docMk/>
          <pc:sldMk cId="4000703057" sldId="287"/>
        </pc:sldMkLst>
        <pc:picChg chg="add mod">
          <ac:chgData name="Andrejs Mūrnieks" userId="S::murnieks@edu.lu.lv::3e8de971-bca6-4a40-98d7-345a6aeb0e19" providerId="AD" clId="Web-{4F26A278-1BD7-4F9F-A4E2-54D57E295099}" dt="2021-07-09T08:32:48.078" v="18" actId="14100"/>
          <ac:picMkLst>
            <pc:docMk/>
            <pc:sldMk cId="4000703057" sldId="287"/>
            <ac:picMk id="3" creationId="{8B1DBF5C-F830-4E9B-8AD1-04DFE5272021}"/>
          </ac:picMkLst>
        </pc:picChg>
        <pc:picChg chg="del">
          <ac:chgData name="Andrejs Mūrnieks" userId="S::murnieks@edu.lu.lv::3e8de971-bca6-4a40-98d7-345a6aeb0e19" providerId="AD" clId="Web-{4F26A278-1BD7-4F9F-A4E2-54D57E295099}" dt="2021-07-09T08:32:42.453" v="16"/>
          <ac:picMkLst>
            <pc:docMk/>
            <pc:sldMk cId="4000703057" sldId="287"/>
            <ac:picMk id="2050" creationId="{00000000-0000-0000-0000-000000000000}"/>
          </ac:picMkLst>
        </pc:picChg>
      </pc:sldChg>
      <pc:sldChg chg="addSp delSp modSp">
        <pc:chgData name="Andrejs Mūrnieks" userId="S::murnieks@edu.lu.lv::3e8de971-bca6-4a40-98d7-345a6aeb0e19" providerId="AD" clId="Web-{4F26A278-1BD7-4F9F-A4E2-54D57E295099}" dt="2021-07-09T08:44:01.760" v="52" actId="1076"/>
        <pc:sldMkLst>
          <pc:docMk/>
          <pc:sldMk cId="3144829830" sldId="288"/>
        </pc:sldMkLst>
        <pc:spChg chg="mod">
          <ac:chgData name="Andrejs Mūrnieks" userId="S::murnieks@edu.lu.lv::3e8de971-bca6-4a40-98d7-345a6aeb0e19" providerId="AD" clId="Web-{4F26A278-1BD7-4F9F-A4E2-54D57E295099}" dt="2021-07-09T08:33:49.973" v="30" actId="20577"/>
          <ac:spMkLst>
            <pc:docMk/>
            <pc:sldMk cId="3144829830" sldId="288"/>
            <ac:spMk id="2" creationId="{00000000-0000-0000-0000-000000000000}"/>
          </ac:spMkLst>
        </pc:spChg>
        <pc:picChg chg="add del mod">
          <ac:chgData name="Andrejs Mūrnieks" userId="S::murnieks@edu.lu.lv::3e8de971-bca6-4a40-98d7-345a6aeb0e19" providerId="AD" clId="Web-{4F26A278-1BD7-4F9F-A4E2-54D57E295099}" dt="2021-07-09T08:43:51.040" v="49"/>
          <ac:picMkLst>
            <pc:docMk/>
            <pc:sldMk cId="3144829830" sldId="288"/>
            <ac:picMk id="3" creationId="{5B1EAD7A-1ADF-4165-B8FF-EB52FEBFB3DC}"/>
          </ac:picMkLst>
        </pc:picChg>
        <pc:picChg chg="add mod">
          <ac:chgData name="Andrejs Mūrnieks" userId="S::murnieks@edu.lu.lv::3e8de971-bca6-4a40-98d7-345a6aeb0e19" providerId="AD" clId="Web-{4F26A278-1BD7-4F9F-A4E2-54D57E295099}" dt="2021-07-09T08:44:01.760" v="52" actId="1076"/>
          <ac:picMkLst>
            <pc:docMk/>
            <pc:sldMk cId="3144829830" sldId="288"/>
            <ac:picMk id="4" creationId="{8DDD57E7-C067-4BC0-8274-E7EB26A7D2AF}"/>
          </ac:picMkLst>
        </pc:picChg>
        <pc:picChg chg="del">
          <ac:chgData name="Andrejs Mūrnieks" userId="S::murnieks@edu.lu.lv::3e8de971-bca6-4a40-98d7-345a6aeb0e19" providerId="AD" clId="Web-{4F26A278-1BD7-4F9F-A4E2-54D57E295099}" dt="2021-07-09T08:33:00.891" v="19"/>
          <ac:picMkLst>
            <pc:docMk/>
            <pc:sldMk cId="3144829830" sldId="288"/>
            <ac:picMk id="2050" creationId="{00000000-0000-0000-0000-000000000000}"/>
          </ac:picMkLst>
        </pc:picChg>
      </pc:sldChg>
      <pc:sldChg chg="addSp delSp modSp">
        <pc:chgData name="Andrejs Mūrnieks" userId="S::murnieks@edu.lu.lv::3e8de971-bca6-4a40-98d7-345a6aeb0e19" providerId="AD" clId="Web-{4F26A278-1BD7-4F9F-A4E2-54D57E295099}" dt="2021-07-09T08:38:06.801" v="38" actId="14100"/>
        <pc:sldMkLst>
          <pc:docMk/>
          <pc:sldMk cId="546497391" sldId="289"/>
        </pc:sldMkLst>
        <pc:picChg chg="add mod">
          <ac:chgData name="Andrejs Mūrnieks" userId="S::murnieks@edu.lu.lv::3e8de971-bca6-4a40-98d7-345a6aeb0e19" providerId="AD" clId="Web-{4F26A278-1BD7-4F9F-A4E2-54D57E295099}" dt="2021-07-09T08:38:06.801" v="38" actId="14100"/>
          <ac:picMkLst>
            <pc:docMk/>
            <pc:sldMk cId="546497391" sldId="289"/>
            <ac:picMk id="2" creationId="{38DAB580-B31E-4575-B48A-AD3C930D77D4}"/>
          </ac:picMkLst>
        </pc:picChg>
        <pc:picChg chg="del">
          <ac:chgData name="Andrejs Mūrnieks" userId="S::murnieks@edu.lu.lv::3e8de971-bca6-4a40-98d7-345a6aeb0e19" providerId="AD" clId="Web-{4F26A278-1BD7-4F9F-A4E2-54D57E295099}" dt="2021-07-09T08:36:48.702" v="35"/>
          <ac:picMkLst>
            <pc:docMk/>
            <pc:sldMk cId="546497391" sldId="289"/>
            <ac:picMk id="2050" creationId="{00000000-0000-0000-0000-000000000000}"/>
          </ac:picMkLst>
        </pc:picChg>
      </pc:sldChg>
      <pc:sldChg chg="addSp delSp modSp">
        <pc:chgData name="Andrejs Mūrnieks" userId="S::murnieks@edu.lu.lv::3e8de971-bca6-4a40-98d7-345a6aeb0e19" providerId="AD" clId="Web-{4F26A278-1BD7-4F9F-A4E2-54D57E295099}" dt="2021-07-09T08:40:16.262" v="47" actId="1076"/>
        <pc:sldMkLst>
          <pc:docMk/>
          <pc:sldMk cId="1441038951" sldId="290"/>
        </pc:sldMkLst>
        <pc:picChg chg="add mod">
          <ac:chgData name="Andrejs Mūrnieks" userId="S::murnieks@edu.lu.lv::3e8de971-bca6-4a40-98d7-345a6aeb0e19" providerId="AD" clId="Web-{4F26A278-1BD7-4F9F-A4E2-54D57E295099}" dt="2021-07-09T08:40:16.262" v="47" actId="1076"/>
          <ac:picMkLst>
            <pc:docMk/>
            <pc:sldMk cId="1441038951" sldId="290"/>
            <ac:picMk id="3" creationId="{0B4ED532-BC6A-4BB0-A426-60FC67214C49}"/>
          </ac:picMkLst>
        </pc:picChg>
        <pc:picChg chg="del">
          <ac:chgData name="Andrejs Mūrnieks" userId="S::murnieks@edu.lu.lv::3e8de971-bca6-4a40-98d7-345a6aeb0e19" providerId="AD" clId="Web-{4F26A278-1BD7-4F9F-A4E2-54D57E295099}" dt="2021-07-09T08:38:23.552" v="39"/>
          <ac:picMkLst>
            <pc:docMk/>
            <pc:sldMk cId="1441038951" sldId="290"/>
            <ac:picMk id="2050" creationId="{00000000-0000-0000-0000-000000000000}"/>
          </ac:picMkLst>
        </pc:picChg>
      </pc:sldChg>
    </pc:docChg>
  </pc:docChgLst>
  <pc:docChgLst>
    <pc:chgData clId="Web-{5944E2A3-E689-4F7C-A312-9A4C30A7C5E6}"/>
    <pc:docChg chg="modSld">
      <pc:chgData name="" userId="" providerId="" clId="Web-{5944E2A3-E689-4F7C-A312-9A4C30A7C5E6}" dt="2021-08-29T21:43:37.686" v="0" actId="20577"/>
      <pc:docMkLst>
        <pc:docMk/>
      </pc:docMkLst>
      <pc:sldChg chg="modSp">
        <pc:chgData name="" userId="" providerId="" clId="Web-{5944E2A3-E689-4F7C-A312-9A4C30A7C5E6}" dt="2021-08-29T21:43:37.686" v="0" actId="20577"/>
        <pc:sldMkLst>
          <pc:docMk/>
          <pc:sldMk cId="492233950" sldId="295"/>
        </pc:sldMkLst>
        <pc:spChg chg="mod">
          <ac:chgData name="" userId="" providerId="" clId="Web-{5944E2A3-E689-4F7C-A312-9A4C30A7C5E6}" dt="2021-08-29T21:43:37.686" v="0" actId="20577"/>
          <ac:spMkLst>
            <pc:docMk/>
            <pc:sldMk cId="492233950" sldId="295"/>
            <ac:spMk id="2" creationId="{45F9EF60-A8E6-425F-870C-F44EC6141DD0}"/>
          </ac:spMkLst>
        </pc:spChg>
      </pc:sldChg>
    </pc:docChg>
  </pc:docChgLst>
  <pc:docChgLst>
    <pc:chgData name="Tamāra Pīgozne" userId="S::zk90288@edu.lu.lv::ad89aba9-24bc-4cb4-917b-1f533accc3f4" providerId="AD" clId="Web-{F21E5305-867A-45BE-AD66-FA9857DAE415}"/>
    <pc:docChg chg="addSld modSld addMainMaster modMainMaster">
      <pc:chgData name="Tamāra Pīgozne" userId="S::zk90288@edu.lu.lv::ad89aba9-24bc-4cb4-917b-1f533accc3f4" providerId="AD" clId="Web-{F21E5305-867A-45BE-AD66-FA9857DAE415}" dt="2021-08-29T20:47:45.553" v="59" actId="20577"/>
      <pc:docMkLst>
        <pc:docMk/>
      </pc:docMkLst>
      <pc:sldChg chg="modSp add">
        <pc:chgData name="Tamāra Pīgozne" userId="S::zk90288@edu.lu.lv::ad89aba9-24bc-4cb4-917b-1f533accc3f4" providerId="AD" clId="Web-{F21E5305-867A-45BE-AD66-FA9857DAE415}" dt="2021-08-29T20:47:45.553" v="59" actId="20577"/>
        <pc:sldMkLst>
          <pc:docMk/>
          <pc:sldMk cId="492233950" sldId="295"/>
        </pc:sldMkLst>
        <pc:spChg chg="mod">
          <ac:chgData name="Tamāra Pīgozne" userId="S::zk90288@edu.lu.lv::ad89aba9-24bc-4cb4-917b-1f533accc3f4" providerId="AD" clId="Web-{F21E5305-867A-45BE-AD66-FA9857DAE415}" dt="2021-08-29T20:47:45.553" v="59" actId="20577"/>
          <ac:spMkLst>
            <pc:docMk/>
            <pc:sldMk cId="492233950" sldId="295"/>
            <ac:spMk id="2" creationId="{45F9EF60-A8E6-425F-870C-F44EC6141DD0}"/>
          </ac:spMkLst>
        </pc:spChg>
      </pc:sldChg>
      <pc:sldMasterChg chg="add addSldLayout">
        <pc:chgData name="Tamāra Pīgozne" userId="S::zk90288@edu.lu.lv::ad89aba9-24bc-4cb4-917b-1f533accc3f4" providerId="AD" clId="Web-{F21E5305-867A-45BE-AD66-FA9857DAE415}" dt="2021-08-29T20:47:06.849" v="0"/>
        <pc:sldMasterMkLst>
          <pc:docMk/>
          <pc:sldMasterMk cId="3049302763" sldId="2147483648"/>
        </pc:sldMasterMkLst>
        <pc:sldLayoutChg chg="add">
          <pc:chgData name="Tamāra Pīgozne" userId="S::zk90288@edu.lu.lv::ad89aba9-24bc-4cb4-917b-1f533accc3f4" providerId="AD" clId="Web-{F21E5305-867A-45BE-AD66-FA9857DAE415}" dt="2021-08-29T20:47:06.849" v="0"/>
          <pc:sldLayoutMkLst>
            <pc:docMk/>
            <pc:sldMasterMk cId="3049302763" sldId="2147483648"/>
            <pc:sldLayoutMk cId="2481608360" sldId="2147483649"/>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1274472203" sldId="2147483650"/>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1299732338" sldId="2147483651"/>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3494197426" sldId="2147483652"/>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3916651452" sldId="2147483653"/>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862902728" sldId="2147483654"/>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1918004020" sldId="2147483655"/>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1654377868" sldId="2147483656"/>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1262353682" sldId="2147483657"/>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3495566023" sldId="2147483658"/>
          </pc:sldLayoutMkLst>
        </pc:sldLayoutChg>
        <pc:sldLayoutChg chg="add">
          <pc:chgData name="Tamāra Pīgozne" userId="S::zk90288@edu.lu.lv::ad89aba9-24bc-4cb4-917b-1f533accc3f4" providerId="AD" clId="Web-{F21E5305-867A-45BE-AD66-FA9857DAE415}" dt="2021-08-29T20:47:06.849" v="0"/>
          <pc:sldLayoutMkLst>
            <pc:docMk/>
            <pc:sldMasterMk cId="3049302763" sldId="2147483648"/>
            <pc:sldLayoutMk cId="2044191109" sldId="2147483659"/>
          </pc:sldLayoutMkLst>
        </pc:sldLayoutChg>
      </pc:sldMasterChg>
      <pc:sldMasterChg chg="replId modSldLayout">
        <pc:chgData name="Tamāra Pīgozne" userId="S::zk90288@edu.lu.lv::ad89aba9-24bc-4cb4-917b-1f533accc3f4" providerId="AD" clId="Web-{F21E5305-867A-45BE-AD66-FA9857DAE415}" dt="2021-08-29T20:47:06.849" v="0"/>
        <pc:sldMasterMkLst>
          <pc:docMk/>
          <pc:sldMasterMk cId="2866832251" sldId="2147483661"/>
        </pc:sldMasterMkLst>
        <pc:sldLayoutChg chg="replId">
          <pc:chgData name="Tamāra Pīgozne" userId="S::zk90288@edu.lu.lv::ad89aba9-24bc-4cb4-917b-1f533accc3f4" providerId="AD" clId="Web-{F21E5305-867A-45BE-AD66-FA9857DAE415}" dt="2021-08-29T20:47:06.849" v="0"/>
          <pc:sldLayoutMkLst>
            <pc:docMk/>
            <pc:sldMasterMk cId="2866832251" sldId="2147483661"/>
            <pc:sldLayoutMk cId="89154146" sldId="2147483662"/>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502160615" sldId="2147483663"/>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3019949026" sldId="2147483664"/>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258537790" sldId="2147483665"/>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4126918320" sldId="2147483666"/>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2892335307" sldId="2147483667"/>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3123357097" sldId="2147483668"/>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3017137220" sldId="2147483669"/>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3780867408" sldId="2147483670"/>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1121756415" sldId="2147483671"/>
          </pc:sldLayoutMkLst>
        </pc:sldLayoutChg>
        <pc:sldLayoutChg chg="replId">
          <pc:chgData name="Tamāra Pīgozne" userId="S::zk90288@edu.lu.lv::ad89aba9-24bc-4cb4-917b-1f533accc3f4" providerId="AD" clId="Web-{F21E5305-867A-45BE-AD66-FA9857DAE415}" dt="2021-08-29T20:47:06.849" v="0"/>
          <pc:sldLayoutMkLst>
            <pc:docMk/>
            <pc:sldMasterMk cId="2866832251" sldId="2147483661"/>
            <pc:sldLayoutMk cId="1620035424" sldId="2147483672"/>
          </pc:sldLayoutMkLst>
        </pc:sldLayoutChg>
      </pc:sldMasterChg>
    </pc:docChg>
  </pc:docChgLst>
  <pc:docChgLst>
    <pc:chgData name="Tamāra Pīgozne" userId="S::zk90288@edu.lu.lv::ad89aba9-24bc-4cb4-917b-1f533accc3f4" providerId="AD" clId="Web-{E97D17A2-3B91-4162-B787-F92E1E40A30E}"/>
    <pc:docChg chg="addSld delSld">
      <pc:chgData name="Tamāra Pīgozne" userId="S::zk90288@edu.lu.lv::ad89aba9-24bc-4cb4-917b-1f533accc3f4" providerId="AD" clId="Web-{E97D17A2-3B91-4162-B787-F92E1E40A30E}" dt="2021-08-29T21:18:29.625" v="1"/>
      <pc:docMkLst>
        <pc:docMk/>
      </pc:docMkLst>
      <pc:sldChg chg="del">
        <pc:chgData name="Tamāra Pīgozne" userId="S::zk90288@edu.lu.lv::ad89aba9-24bc-4cb4-917b-1f533accc3f4" providerId="AD" clId="Web-{E97D17A2-3B91-4162-B787-F92E1E40A30E}" dt="2021-08-29T21:18:29.625" v="1"/>
        <pc:sldMkLst>
          <pc:docMk/>
          <pc:sldMk cId="0" sldId="262"/>
        </pc:sldMkLst>
      </pc:sldChg>
      <pc:sldChg chg="add">
        <pc:chgData name="Tamāra Pīgozne" userId="S::zk90288@edu.lu.lv::ad89aba9-24bc-4cb4-917b-1f533accc3f4" providerId="AD" clId="Web-{E97D17A2-3B91-4162-B787-F92E1E40A30E}" dt="2021-08-29T21:18:24.313" v="0"/>
        <pc:sldMkLst>
          <pc:docMk/>
          <pc:sldMk cId="797578342"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366867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 xmlns:a16="http://schemas.microsoft.com/office/drawing/2014/main"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10"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ena.lv/raksts/latvijas-lepnums/jaunumi/paradijis-pigu-arstiem-13902107"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poki.lv/sports/Latvijas-slavenakie-sportisti/389692"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1524000" y="2318116"/>
            <a:ext cx="9144000" cy="2387600"/>
          </a:xfrm>
        </p:spPr>
        <p:txBody>
          <a:bodyPr>
            <a:normAutofit fontScale="90000"/>
          </a:bodyPr>
          <a:lstStyle/>
          <a:p>
            <a:r>
              <a:rPr lang="lv-LV" sz="4800" dirty="0"/>
              <a:t>3. klase </a:t>
            </a:r>
            <a:br>
              <a:rPr lang="lv-LV" sz="4800" dirty="0"/>
            </a:br>
            <a:r>
              <a:rPr lang="lv-LV" sz="4800" dirty="0"/>
              <a:t/>
            </a:r>
            <a:br>
              <a:rPr lang="lv-LV" sz="4800" dirty="0"/>
            </a:br>
            <a:r>
              <a:rPr lang="lv-LV" sz="4800" dirty="0"/>
              <a:t>Tēma: Fiziskās aktivitātes</a:t>
            </a:r>
            <a:br>
              <a:rPr lang="lv-LV" sz="4800" dirty="0"/>
            </a:br>
            <a:r>
              <a:rPr lang="lv-LV" sz="4800" dirty="0"/>
              <a:t/>
            </a:r>
            <a:br>
              <a:rPr lang="lv-LV" sz="4800" dirty="0"/>
            </a:br>
            <a:r>
              <a:rPr lang="lv-LV" sz="4800" dirty="0"/>
              <a:t>2. nodarbība: Kas cilvēkus attur no fiziskām aktivitātēm?</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1524000" y="4797791"/>
            <a:ext cx="9144000" cy="1655762"/>
          </a:xfrm>
        </p:spPr>
        <p:txBody>
          <a:bodyPr/>
          <a:lstStyle/>
          <a:p>
            <a:r>
              <a:rPr lang="lv-LV" dirty="0"/>
              <a:t>Tikumiskās audzināšanas programma «e-</a:t>
            </a:r>
            <a:r>
              <a:rPr lang="lv-LV" dirty="0" err="1"/>
              <a:t>TAP</a:t>
            </a:r>
            <a:r>
              <a:rPr lang="lv-LV" dirty="0"/>
              <a:t>»</a:t>
            </a:r>
          </a:p>
        </p:txBody>
      </p:sp>
    </p:spTree>
    <p:extLst>
      <p:ext uri="{BB962C8B-B14F-4D97-AF65-F5344CB8AC3E}">
        <p14:creationId xmlns="" xmlns:p14="http://schemas.microsoft.com/office/powerpoint/2010/main" val="49223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srcRect l="6144" r="34910"/>
          <a:stretch/>
        </p:blipFill>
        <p:spPr>
          <a:xfrm>
            <a:off x="1053579" y="781623"/>
            <a:ext cx="3858251" cy="5004986"/>
          </a:xfrm>
          <a:prstGeom prst="rect">
            <a:avLst/>
          </a:prstGeom>
        </p:spPr>
      </p:pic>
      <p:sp>
        <p:nvSpPr>
          <p:cNvPr id="10" name="TextBox 9"/>
          <p:cNvSpPr txBox="1"/>
          <p:nvPr/>
        </p:nvSpPr>
        <p:spPr>
          <a:xfrm>
            <a:off x="1813518" y="5799378"/>
            <a:ext cx="5162763" cy="276999"/>
          </a:xfrm>
          <a:prstGeom prst="rect">
            <a:avLst/>
          </a:prstGeom>
          <a:noFill/>
        </p:spPr>
        <p:txBody>
          <a:bodyPr wrap="square" rtlCol="0">
            <a:spAutoFit/>
          </a:bodyPr>
          <a:lstStyle/>
          <a:p>
            <a:r>
              <a:rPr lang="en-GB" sz="1200" dirty="0"/>
              <a:t>Image: flikr.com</a:t>
            </a:r>
          </a:p>
        </p:txBody>
      </p:sp>
      <p:sp>
        <p:nvSpPr>
          <p:cNvPr id="11" name="Rectangle 10"/>
          <p:cNvSpPr/>
          <p:nvPr/>
        </p:nvSpPr>
        <p:spPr>
          <a:xfrm>
            <a:off x="5603631" y="1351508"/>
            <a:ext cx="5936353" cy="4154984"/>
          </a:xfrm>
          <a:prstGeom prst="rect">
            <a:avLst/>
          </a:prstGeom>
          <a:ln>
            <a:solidFill>
              <a:srgbClr val="0070C0"/>
            </a:solidFill>
          </a:ln>
        </p:spPr>
        <p:txBody>
          <a:bodyPr wrap="square">
            <a:spAutoFit/>
          </a:bodyPr>
          <a:lstStyle/>
          <a:p>
            <a:pPr algn="just"/>
            <a:r>
              <a:rPr lang="lv-LV" sz="2400" dirty="0"/>
              <a:t>13 gadu vecumā Betānija Hamiltone izdzīvoja haizivs uzbrukumā sērfojot. Tīģerhaizivs nokoda viņas kreiso roku, un to nācās pilnībā amputēt. Neraugoties uz traumu, nākamajā mēnesī viņa atsāka sērfot. Sākumā viņa izmantoja pielāgotu dēli un viņai bija jāmaina arī sērfošanas stils, ņemot vērā, ka viņa varēja izmantot tikai vienu roku. Gadu pēc uzbrukuma viņa piedalījās lielās sacensībās, un šobrīd viņa atzīta par vienu no labākajām sērfotājām pasaulē. </a:t>
            </a:r>
          </a:p>
        </p:txBody>
      </p:sp>
    </p:spTree>
    <p:extLst>
      <p:ext uri="{BB962C8B-B14F-4D97-AF65-F5344CB8AC3E}">
        <p14:creationId xmlns="" xmlns:p14="http://schemas.microsoft.com/office/powerpoint/2010/main" val="361292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16901" y="1512573"/>
            <a:ext cx="6513342" cy="4524315"/>
          </a:xfrm>
          <a:prstGeom prst="rect">
            <a:avLst/>
          </a:prstGeom>
          <a:ln>
            <a:solidFill>
              <a:srgbClr val="0070C0"/>
            </a:solidFill>
          </a:ln>
        </p:spPr>
        <p:txBody>
          <a:bodyPr wrap="square" lIns="91440" tIns="45720" rIns="91440" bIns="45720" anchor="t">
            <a:spAutoFit/>
          </a:bodyPr>
          <a:lstStyle/>
          <a:p>
            <a:pPr algn="just"/>
            <a:r>
              <a:rPr lang="lv-LV" sz="2400" b="1" dirty="0"/>
              <a:t>Oļegs </a:t>
            </a:r>
            <a:r>
              <a:rPr lang="lv-LV" sz="2400" b="1" dirty="0" err="1"/>
              <a:t>Zubkovs</a:t>
            </a:r>
            <a:r>
              <a:rPr lang="lv-LV" sz="2400" b="1" dirty="0"/>
              <a:t> </a:t>
            </a:r>
            <a:r>
              <a:rPr lang="lv-LV" sz="2400" dirty="0"/>
              <a:t>(30)</a:t>
            </a:r>
            <a:r>
              <a:rPr lang="lv-LV" sz="2400" b="1" dirty="0"/>
              <a:t> </a:t>
            </a:r>
            <a:r>
              <a:rPr lang="lv-LV" sz="2400" dirty="0"/>
              <a:t>ir liecība tam, ko dzīvē var paveikt ar ļoti lielu gribasspēku un centību, arī tad, ja cilvēkam ir veselības problēmas un līdzās nav pat mātes un tēva. Viņš piedzima ar mugurkaula un krūškurvja deformāciju. Jaunā māmiņa un tēvs atteicās no sava pirmdzimtā, un Oļegs nonāca zīdaiņu namā, tad pansionātā. Viņš pats saviem spēkiem sāka pilnvērtīgu dzīvi ārpus pansionāta sienām. Oļegs ir iesaistījies biedrībā "Latvijas kustība par neatkarīgu dzīvi". Viņš ir paraugs tiem pansionātu iemītniekiem, kuri savas veselības dēļ ir atkarīgi no citu atbalsta.</a:t>
            </a:r>
            <a:endParaRPr lang="lv-LV" sz="2400" dirty="0">
              <a:cs typeface="Calibri"/>
            </a:endParaRPr>
          </a:p>
        </p:txBody>
      </p:sp>
      <p:pic>
        <p:nvPicPr>
          <p:cNvPr id="1026" name="Picture 2" descr="Parādījis pigu ārstiem / Diena"/>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53540"/>
          <a:stretch/>
        </p:blipFill>
        <p:spPr bwMode="auto">
          <a:xfrm>
            <a:off x="702434" y="929106"/>
            <a:ext cx="3405332" cy="45763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561757" y="5505494"/>
            <a:ext cx="4657357" cy="1015663"/>
          </a:xfrm>
          <a:prstGeom prst="rect">
            <a:avLst/>
          </a:prstGeom>
        </p:spPr>
        <p:txBody>
          <a:bodyPr wrap="square">
            <a:spAutoFit/>
          </a:bodyPr>
          <a:lstStyle/>
          <a:p>
            <a:r>
              <a:rPr lang="en-US" sz="2000" dirty="0">
                <a:hlinkClick r:id="rId3"/>
              </a:rPr>
              <a:t>https://www.diena.lv/raksts/latvijas-lepnums/jaunumi/paradijis-pigu-arstiem-13902107</a:t>
            </a:r>
            <a:r>
              <a:rPr lang="lv-LV" sz="2000" dirty="0"/>
              <a:t> </a:t>
            </a:r>
            <a:endParaRPr lang="en-US" sz="2000" dirty="0"/>
          </a:p>
        </p:txBody>
      </p:sp>
    </p:spTree>
    <p:extLst>
      <p:ext uri="{BB962C8B-B14F-4D97-AF65-F5344CB8AC3E}">
        <p14:creationId xmlns="" xmlns:p14="http://schemas.microsoft.com/office/powerpoint/2010/main" val="269688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6920" y="356171"/>
            <a:ext cx="8599971" cy="4770537"/>
          </a:xfrm>
          <a:prstGeom prst="rect">
            <a:avLst/>
          </a:prstGeom>
          <a:ln>
            <a:solidFill>
              <a:srgbClr val="0070C0"/>
            </a:solidFill>
          </a:ln>
        </p:spPr>
        <p:txBody>
          <a:bodyPr wrap="square" lIns="91440" tIns="45720" rIns="91440" bIns="45720" anchor="t">
            <a:spAutoFit/>
          </a:bodyPr>
          <a:lstStyle/>
          <a:p>
            <a:pPr algn="just"/>
            <a:r>
              <a:rPr lang="lv-LV" sz="2400" b="1" dirty="0"/>
              <a:t>Māris Štrombergs –</a:t>
            </a:r>
            <a:r>
              <a:rPr lang="lv-LV" sz="2400" dirty="0"/>
              <a:t> </a:t>
            </a:r>
            <a:r>
              <a:rPr lang="lv-LV" sz="2000" dirty="0"/>
              <a:t>profesionāls latviešu BMX riteņbraucējs, pirmais olimpiskais čempions BMX riteņbraukšanā. 2008. gadā kļuva par Eiropas, pasaules un olimpisko čempionu. Latvijas pasts togad izdeva pastmarku ar M. Štromberga attēlu. Vēl Māris uzvarēja pasaules čempionātā Ķīnā, bet 2009. gadā uzvarēja ikgadējā balvu pasniegšanas ceremonijā "Gada labākais riteņbraucējs" nominācijā. Šī balva riteņbraukšanā ir pielīdzināma "Oskara" balvai kino. </a:t>
            </a:r>
            <a:endParaRPr lang="lv-LV" sz="2000" dirty="0">
              <a:cs typeface="Calibri"/>
            </a:endParaRPr>
          </a:p>
          <a:p>
            <a:pPr algn="just"/>
            <a:r>
              <a:rPr lang="lv-LV" sz="2000" dirty="0"/>
              <a:t>2010. gadā Māris Štrombergs atkārtoti kļuva par Pasaules čempionu BMX, bet 2012. gadā vēlreiz par olimpisko spēļu čempionu. Par sasniegumiem sportā viņam tika piešķirts Triju Zvaigžņu ordenis. </a:t>
            </a:r>
          </a:p>
          <a:p>
            <a:pPr algn="just"/>
            <a:r>
              <a:rPr lang="lv-LV" sz="2000" dirty="0"/>
              <a:t>Viss sākās bērnība, kad Mārim bija 6 gadi, vecāki aizveduši dēlu uz trasi, jo bija ievērojuši viņa interesi par riteņbraukšanu. Viņa pirmie lielie panākumi pienāca pēc trīs gadu treniņiem – Štrombergs kļuva par Pasaules čempionu deviņgadīgo zēnu grupā. Visa viņa dzīve bija mērķtiecīga izaugsme un treniņi. 2012. gadā sportists izveidoja savu BMX klubu „Valmieras puikas”, kas veidots, lai turpinātu šī sporta veida tradīcijas  Latvijā, veidojot grupas bērniem.</a:t>
            </a:r>
            <a:endParaRPr lang="lv-LV" sz="2000" dirty="0">
              <a:cs typeface="Calibri"/>
            </a:endParaRPr>
          </a:p>
        </p:txBody>
      </p:sp>
      <p:pic>
        <p:nvPicPr>
          <p:cNvPr id="1028" name="Picture 4" descr="Māris Štrombergs dzimis... Autors: ss1998ss Latvijas slavenākie sportist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2624" y="2166424"/>
            <a:ext cx="2544698" cy="302646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75785" y="439267"/>
            <a:ext cx="2601537" cy="1015663"/>
          </a:xfrm>
          <a:prstGeom prst="rect">
            <a:avLst/>
          </a:prstGeom>
        </p:spPr>
        <p:txBody>
          <a:bodyPr wrap="square">
            <a:spAutoFit/>
          </a:bodyPr>
          <a:lstStyle/>
          <a:p>
            <a:r>
              <a:rPr lang="en-US" sz="2000" dirty="0">
                <a:hlinkClick r:id="rId3"/>
              </a:rPr>
              <a:t>https://spoki.lv/sports/Latvijas-slavenakie-sportisti/389692</a:t>
            </a:r>
            <a:r>
              <a:rPr lang="lv-LV" sz="2000" dirty="0"/>
              <a:t> </a:t>
            </a:r>
            <a:endParaRPr lang="en-US" sz="2000" dirty="0"/>
          </a:p>
        </p:txBody>
      </p:sp>
    </p:spTree>
    <p:extLst>
      <p:ext uri="{BB962C8B-B14F-4D97-AF65-F5344CB8AC3E}">
        <p14:creationId xmlns="" xmlns:p14="http://schemas.microsoft.com/office/powerpoint/2010/main" val="205757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207963"/>
            <a:ext cx="9144000" cy="1408112"/>
          </a:xfrm>
        </p:spPr>
        <p:txBody>
          <a:bodyPr>
            <a:normAutofit/>
          </a:bodyPr>
          <a:lstStyle/>
          <a:p>
            <a:pPr algn="l"/>
            <a:r>
              <a:rPr lang="lv-LV" sz="4000" b="1" dirty="0"/>
              <a:t>Kādi ir nepietiekamu fizisko aktivitāšu izraisītie riski?</a:t>
            </a:r>
          </a:p>
        </p:txBody>
      </p:sp>
      <p:pic>
        <p:nvPicPr>
          <p:cNvPr id="7" name="Picture 6"/>
          <p:cNvPicPr>
            <a:picLocks noChangeAspect="1"/>
          </p:cNvPicPr>
          <p:nvPr/>
        </p:nvPicPr>
        <p:blipFill>
          <a:blip r:embed="rId2" cstate="print"/>
          <a:stretch>
            <a:fillRect/>
          </a:stretch>
        </p:blipFill>
        <p:spPr>
          <a:xfrm>
            <a:off x="879944" y="2764373"/>
            <a:ext cx="3456732" cy="1408298"/>
          </a:xfrm>
          <a:prstGeom prst="rect">
            <a:avLst/>
          </a:prstGeom>
        </p:spPr>
      </p:pic>
      <p:pic>
        <p:nvPicPr>
          <p:cNvPr id="8" name="Picture 7"/>
          <p:cNvPicPr>
            <a:picLocks noChangeAspect="1"/>
          </p:cNvPicPr>
          <p:nvPr/>
        </p:nvPicPr>
        <p:blipFill>
          <a:blip r:embed="rId3" cstate="print"/>
          <a:stretch>
            <a:fillRect/>
          </a:stretch>
        </p:blipFill>
        <p:spPr>
          <a:xfrm>
            <a:off x="5010452" y="3926351"/>
            <a:ext cx="3029975" cy="646232"/>
          </a:xfrm>
          <a:prstGeom prst="rect">
            <a:avLst/>
          </a:prstGeom>
        </p:spPr>
      </p:pic>
      <p:pic>
        <p:nvPicPr>
          <p:cNvPr id="9" name="Picture 8"/>
          <p:cNvPicPr>
            <a:picLocks noChangeAspect="1"/>
          </p:cNvPicPr>
          <p:nvPr/>
        </p:nvPicPr>
        <p:blipFill>
          <a:blip r:embed="rId4" cstate="print"/>
          <a:stretch>
            <a:fillRect/>
          </a:stretch>
        </p:blipFill>
        <p:spPr>
          <a:xfrm>
            <a:off x="5235271" y="2150290"/>
            <a:ext cx="5364945" cy="1152244"/>
          </a:xfrm>
          <a:prstGeom prst="rect">
            <a:avLst/>
          </a:prstGeom>
        </p:spPr>
      </p:pic>
      <p:pic>
        <p:nvPicPr>
          <p:cNvPr id="10" name="Picture 9"/>
          <p:cNvPicPr>
            <a:picLocks noChangeAspect="1"/>
          </p:cNvPicPr>
          <p:nvPr/>
        </p:nvPicPr>
        <p:blipFill>
          <a:blip r:embed="rId5" cstate="print"/>
          <a:stretch>
            <a:fillRect/>
          </a:stretch>
        </p:blipFill>
        <p:spPr>
          <a:xfrm>
            <a:off x="1588056" y="5107011"/>
            <a:ext cx="3422396" cy="708082"/>
          </a:xfrm>
          <a:prstGeom prst="rect">
            <a:avLst/>
          </a:prstGeom>
        </p:spPr>
      </p:pic>
      <p:sp>
        <p:nvSpPr>
          <p:cNvPr id="2" name="TextBox 1">
            <a:extLst>
              <a:ext uri="{FF2B5EF4-FFF2-40B4-BE49-F238E27FC236}">
                <a16:creationId xmlns="" xmlns:a16="http://schemas.microsoft.com/office/drawing/2014/main" id="{4C3FDA76-5C97-0A4B-9A28-A489FEFAE67F}"/>
              </a:ext>
            </a:extLst>
          </p:cNvPr>
          <p:cNvSpPr txBox="1"/>
          <p:nvPr/>
        </p:nvSpPr>
        <p:spPr>
          <a:xfrm>
            <a:off x="5638800" y="1444667"/>
            <a:ext cx="4556760" cy="646331"/>
          </a:xfrm>
          <a:prstGeom prst="rect">
            <a:avLst/>
          </a:prstGeom>
          <a:noFill/>
        </p:spPr>
        <p:txBody>
          <a:bodyPr wrap="square" rtlCol="0">
            <a:spAutoFit/>
          </a:bodyPr>
          <a:lstStyle/>
          <a:p>
            <a:r>
              <a:rPr lang="x-none" dirty="0"/>
              <a:t>‘’Nevingrošana ir divreiz bīstamāka par aptaukošanos.’’</a:t>
            </a:r>
          </a:p>
        </p:txBody>
      </p:sp>
      <p:sp>
        <p:nvSpPr>
          <p:cNvPr id="4" name="TextBox 3">
            <a:extLst>
              <a:ext uri="{FF2B5EF4-FFF2-40B4-BE49-F238E27FC236}">
                <a16:creationId xmlns="" xmlns:a16="http://schemas.microsoft.com/office/drawing/2014/main" id="{63D136F8-FEF8-2048-82C0-A981F3544AF7}"/>
              </a:ext>
            </a:extLst>
          </p:cNvPr>
          <p:cNvSpPr txBox="1"/>
          <p:nvPr/>
        </p:nvSpPr>
        <p:spPr>
          <a:xfrm>
            <a:off x="1668546" y="5991201"/>
            <a:ext cx="3566725" cy="646331"/>
          </a:xfrm>
          <a:prstGeom prst="rect">
            <a:avLst/>
          </a:prstGeom>
          <a:noFill/>
        </p:spPr>
        <p:txBody>
          <a:bodyPr wrap="square" rtlCol="0">
            <a:spAutoFit/>
          </a:bodyPr>
          <a:lstStyle/>
          <a:p>
            <a:r>
              <a:rPr lang="x-none" dirty="0"/>
              <a:t>‘’Nevingrošana cilvēkus pakļauj riskam.’’</a:t>
            </a:r>
          </a:p>
        </p:txBody>
      </p:sp>
      <p:sp>
        <p:nvSpPr>
          <p:cNvPr id="5" name="TextBox 4">
            <a:extLst>
              <a:ext uri="{FF2B5EF4-FFF2-40B4-BE49-F238E27FC236}">
                <a16:creationId xmlns="" xmlns:a16="http://schemas.microsoft.com/office/drawing/2014/main" id="{F9CFA4E3-8633-684B-8A9F-AB231743627E}"/>
              </a:ext>
            </a:extLst>
          </p:cNvPr>
          <p:cNvSpPr txBox="1"/>
          <p:nvPr/>
        </p:nvSpPr>
        <p:spPr>
          <a:xfrm>
            <a:off x="6138643" y="4603660"/>
            <a:ext cx="2155133" cy="646331"/>
          </a:xfrm>
          <a:prstGeom prst="rect">
            <a:avLst/>
          </a:prstGeom>
          <a:noFill/>
        </p:spPr>
        <p:txBody>
          <a:bodyPr wrap="square" rtlCol="0">
            <a:spAutoFit/>
          </a:bodyPr>
          <a:lstStyle/>
          <a:p>
            <a:r>
              <a:rPr lang="x-none" dirty="0"/>
              <a:t>‘’Sēdošs dzīvesveids var nogalināt.’’</a:t>
            </a:r>
          </a:p>
        </p:txBody>
      </p:sp>
      <p:sp>
        <p:nvSpPr>
          <p:cNvPr id="6" name="TextBox 5">
            <a:extLst>
              <a:ext uri="{FF2B5EF4-FFF2-40B4-BE49-F238E27FC236}">
                <a16:creationId xmlns="" xmlns:a16="http://schemas.microsoft.com/office/drawing/2014/main" id="{4487647C-6A1F-EA41-BA2C-45647B81E434}"/>
              </a:ext>
            </a:extLst>
          </p:cNvPr>
          <p:cNvSpPr txBox="1"/>
          <p:nvPr/>
        </p:nvSpPr>
        <p:spPr>
          <a:xfrm>
            <a:off x="617551" y="2223053"/>
            <a:ext cx="2499360" cy="923330"/>
          </a:xfrm>
          <a:prstGeom prst="rect">
            <a:avLst/>
          </a:prstGeom>
          <a:noFill/>
        </p:spPr>
        <p:txBody>
          <a:bodyPr wrap="square" lIns="91440" tIns="45720" rIns="91440" bIns="45720" rtlCol="0" anchor="t">
            <a:spAutoFit/>
          </a:bodyPr>
          <a:lstStyle/>
          <a:p>
            <a:r>
              <a:rPr lang="x-none"/>
              <a:t>‘’Bērnu aptaukošanās ir liels murgs," saka veselības eksperts.</a:t>
            </a:r>
            <a:endParaRPr lang="x-none" dirty="0"/>
          </a:p>
        </p:txBody>
      </p:sp>
    </p:spTree>
    <p:extLst>
      <p:ext uri="{BB962C8B-B14F-4D97-AF65-F5344CB8AC3E}">
        <p14:creationId xmlns="" xmlns:p14="http://schemas.microsoft.com/office/powerpoint/2010/main" val="195549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60363"/>
            <a:ext cx="4800600" cy="2387600"/>
          </a:xfrm>
        </p:spPr>
        <p:txBody>
          <a:bodyPr>
            <a:normAutofit/>
          </a:bodyPr>
          <a:lstStyle/>
          <a:p>
            <a:pPr algn="l"/>
            <a:r>
              <a:rPr lang="lv-LV" sz="2800" dirty="0"/>
              <a:t>1. Apkopojiet idejas par šķēršļiem, kas attur no fiziskajām aktivitātēm!</a:t>
            </a:r>
            <a:r>
              <a:rPr lang="en-GB" sz="2800" dirty="0"/>
              <a:t/>
            </a:r>
            <a:br>
              <a:rPr lang="en-GB" sz="2800" dirty="0"/>
            </a:br>
            <a:r>
              <a:rPr lang="en-GB" sz="3100" dirty="0"/>
              <a:t>  </a:t>
            </a:r>
            <a:endParaRPr lang="en-GB" dirty="0"/>
          </a:p>
        </p:txBody>
      </p:sp>
      <p:sp>
        <p:nvSpPr>
          <p:cNvPr id="3" name="TextBox 2"/>
          <p:cNvSpPr txBox="1"/>
          <p:nvPr/>
        </p:nvSpPr>
        <p:spPr>
          <a:xfrm>
            <a:off x="411425" y="2571206"/>
            <a:ext cx="6690415" cy="1815882"/>
          </a:xfrm>
          <a:prstGeom prst="rect">
            <a:avLst/>
          </a:prstGeom>
          <a:noFill/>
        </p:spPr>
        <p:txBody>
          <a:bodyPr wrap="square" lIns="91440" tIns="45720" rIns="91440" bIns="45720" rtlCol="0" anchor="t">
            <a:spAutoFit/>
          </a:bodyPr>
          <a:lstStyle/>
          <a:p>
            <a:r>
              <a:rPr lang="lv-LV" sz="2800" dirty="0">
                <a:latin typeface="+mj-lt"/>
              </a:rPr>
              <a:t>2.Samainiet lapas pulksteņrādītāja virzienā starp grupām un ar citu krāsu papildiniet iespējamos risinājumus šķēršļiem, kas pierakstīti uz lapas!</a:t>
            </a:r>
            <a:endParaRPr lang="en-GB" dirty="0">
              <a:latin typeface="+mj-lt"/>
            </a:endParaRPr>
          </a:p>
        </p:txBody>
      </p:sp>
      <p:sp>
        <p:nvSpPr>
          <p:cNvPr id="7" name="TextBox 6"/>
          <p:cNvSpPr txBox="1"/>
          <p:nvPr/>
        </p:nvSpPr>
        <p:spPr>
          <a:xfrm>
            <a:off x="411426" y="4475719"/>
            <a:ext cx="6936850" cy="2246769"/>
          </a:xfrm>
          <a:prstGeom prst="rect">
            <a:avLst/>
          </a:prstGeom>
          <a:noFill/>
        </p:spPr>
        <p:txBody>
          <a:bodyPr wrap="square" lIns="91440" tIns="45720" rIns="91440" bIns="45720" rtlCol="0" anchor="t">
            <a:spAutoFit/>
          </a:bodyPr>
          <a:lstStyle/>
          <a:p>
            <a:r>
              <a:rPr lang="lv-LV" sz="2800" dirty="0">
                <a:latin typeface="+mj-lt"/>
              </a:rPr>
              <a:t>3.Vēlreiz samainiet lapas pulksteņrādītāja virzienā starp grupām un ar trešo krāsu pierakstiet tikumus, kas nepieciešami, lai īstenotu šos risinājumus!</a:t>
            </a:r>
          </a:p>
          <a:p>
            <a:r>
              <a:rPr lang="en-GB" sz="2800" dirty="0">
                <a:latin typeface="+mj-lt"/>
              </a:rPr>
              <a:t>  </a:t>
            </a:r>
          </a:p>
        </p:txBody>
      </p:sp>
      <p:pic>
        <p:nvPicPr>
          <p:cNvPr id="1026" name="Picture 2" descr="Group work clipart 8 » Clipart Station">
            <a:extLst>
              <a:ext uri="{FF2B5EF4-FFF2-40B4-BE49-F238E27FC236}">
                <a16:creationId xmlns="" xmlns:a16="http://schemas.microsoft.com/office/drawing/2014/main" id="{9B472A12-B296-2B43-9C1C-91B25595942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48275" y="1318260"/>
            <a:ext cx="4432300" cy="3733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C977747A-4860-1449-B817-652372EA966D}"/>
              </a:ext>
            </a:extLst>
          </p:cNvPr>
          <p:cNvSpPr/>
          <p:nvPr/>
        </p:nvSpPr>
        <p:spPr>
          <a:xfrm>
            <a:off x="7683589" y="5117832"/>
            <a:ext cx="2957348" cy="369332"/>
          </a:xfrm>
          <a:prstGeom prst="rect">
            <a:avLst/>
          </a:prstGeom>
        </p:spPr>
        <p:txBody>
          <a:bodyPr wrap="none">
            <a:spAutoFit/>
          </a:bodyPr>
          <a:lstStyle/>
          <a:p>
            <a:r>
              <a:rPr lang="x-none" dirty="0"/>
              <a:t>Foto: www.clipartstation.com</a:t>
            </a:r>
          </a:p>
        </p:txBody>
      </p:sp>
    </p:spTree>
    <p:extLst>
      <p:ext uri="{BB962C8B-B14F-4D97-AF65-F5344CB8AC3E}">
        <p14:creationId xmlns="" xmlns:p14="http://schemas.microsoft.com/office/powerpoint/2010/main" val="1960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8268" y="2663728"/>
            <a:ext cx="6096000" cy="3539430"/>
          </a:xfrm>
          <a:prstGeom prst="rect">
            <a:avLst/>
          </a:prstGeom>
        </p:spPr>
        <p:txBody>
          <a:bodyPr lIns="91440" tIns="45720" rIns="91440" bIns="45720" anchor="t">
            <a:spAutoFit/>
          </a:bodyPr>
          <a:lstStyle/>
          <a:p>
            <a:pPr algn="just"/>
            <a:r>
              <a:rPr lang="lv-LV" sz="2800" dirty="0"/>
              <a:t>Tev jāiztēlojas, ka esi personīgais treneris un tev ir jāpalīdz dažādiem klientiem uzsākt sportošanu. </a:t>
            </a:r>
          </a:p>
          <a:p>
            <a:pPr algn="just"/>
            <a:endParaRPr lang="lv-LV" sz="2800" dirty="0"/>
          </a:p>
          <a:p>
            <a:pPr algn="just"/>
            <a:r>
              <a:rPr lang="lv-LV" sz="2800" dirty="0"/>
              <a:t>Aplūko situācijas aprakstu un izdomā dažus ieteikumus, kā cilvēks varētu savā ikdienā ieviest fiziskās aktivitātes! </a:t>
            </a:r>
            <a:endParaRPr lang="lv-LV" sz="2800" dirty="0">
              <a:cs typeface="Calibri"/>
            </a:endParaRPr>
          </a:p>
          <a:p>
            <a:r>
              <a:rPr lang="en-GB" sz="2800" dirty="0">
                <a:latin typeface="+mj-lt"/>
              </a:rPr>
              <a:t>  </a:t>
            </a:r>
          </a:p>
        </p:txBody>
      </p:sp>
      <p:sp>
        <p:nvSpPr>
          <p:cNvPr id="2" name="TextBox 1">
            <a:extLst>
              <a:ext uri="{FF2B5EF4-FFF2-40B4-BE49-F238E27FC236}">
                <a16:creationId xmlns="" xmlns:a16="http://schemas.microsoft.com/office/drawing/2014/main" id="{D9C0FF9F-158C-9648-9373-7415F40D667C}"/>
              </a:ext>
            </a:extLst>
          </p:cNvPr>
          <p:cNvSpPr txBox="1"/>
          <p:nvPr/>
        </p:nvSpPr>
        <p:spPr>
          <a:xfrm>
            <a:off x="847664" y="1430513"/>
            <a:ext cx="2833404" cy="769441"/>
          </a:xfrm>
          <a:prstGeom prst="rect">
            <a:avLst/>
          </a:prstGeom>
          <a:noFill/>
        </p:spPr>
        <p:txBody>
          <a:bodyPr wrap="none" rtlCol="0">
            <a:spAutoFit/>
          </a:bodyPr>
          <a:lstStyle/>
          <a:p>
            <a:r>
              <a:rPr lang="x-none" sz="4400" dirty="0"/>
              <a:t>Uzdevums: </a:t>
            </a:r>
          </a:p>
        </p:txBody>
      </p:sp>
      <p:pic>
        <p:nvPicPr>
          <p:cNvPr id="3" name="Picture 3" descr="A picture containing person&#10;&#10;Description automatically generated">
            <a:extLst>
              <a:ext uri="{FF2B5EF4-FFF2-40B4-BE49-F238E27FC236}">
                <a16:creationId xmlns="" xmlns:a16="http://schemas.microsoft.com/office/drawing/2014/main" id="{53B95901-B0DE-42D7-A095-D98752BF7E70}"/>
              </a:ext>
            </a:extLst>
          </p:cNvPr>
          <p:cNvPicPr>
            <a:picLocks noChangeAspect="1"/>
          </p:cNvPicPr>
          <p:nvPr/>
        </p:nvPicPr>
        <p:blipFill>
          <a:blip r:embed="rId2" cstate="print"/>
          <a:stretch>
            <a:fillRect/>
          </a:stretch>
        </p:blipFill>
        <p:spPr>
          <a:xfrm>
            <a:off x="5788324" y="194094"/>
            <a:ext cx="4310331" cy="2415395"/>
          </a:xfrm>
          <a:prstGeom prst="rect">
            <a:avLst/>
          </a:prstGeom>
        </p:spPr>
      </p:pic>
      <p:pic>
        <p:nvPicPr>
          <p:cNvPr id="4" name="Picture 4">
            <a:extLst>
              <a:ext uri="{FF2B5EF4-FFF2-40B4-BE49-F238E27FC236}">
                <a16:creationId xmlns="" xmlns:a16="http://schemas.microsoft.com/office/drawing/2014/main" id="{EC5F7A8F-E750-4F02-849B-B85FA1DC4CBD}"/>
              </a:ext>
            </a:extLst>
          </p:cNvPr>
          <p:cNvPicPr>
            <a:picLocks noChangeAspect="1"/>
          </p:cNvPicPr>
          <p:nvPr/>
        </p:nvPicPr>
        <p:blipFill>
          <a:blip r:embed="rId3" cstate="print"/>
          <a:stretch>
            <a:fillRect/>
          </a:stretch>
        </p:blipFill>
        <p:spPr>
          <a:xfrm>
            <a:off x="7499231" y="2802297"/>
            <a:ext cx="4180935" cy="2604878"/>
          </a:xfrm>
          <a:prstGeom prst="rect">
            <a:avLst/>
          </a:prstGeom>
        </p:spPr>
      </p:pic>
    </p:spTree>
    <p:extLst>
      <p:ext uri="{BB962C8B-B14F-4D97-AF65-F5344CB8AC3E}">
        <p14:creationId xmlns="" xmlns:p14="http://schemas.microsoft.com/office/powerpoint/2010/main" val="257993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792773" y="1627242"/>
            <a:ext cx="5697938" cy="3229702"/>
          </a:xfrm>
          <a:prstGeom prst="wedgeRectCallout">
            <a:avLst>
              <a:gd name="adj1" fmla="val -26894"/>
              <a:gd name="adj2" fmla="val 72833"/>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800" dirty="0"/>
              <a:t>Māra ir aizņemta mamma, kas vēlas nodarboties ar sportu, lai uzlabotu savu veselību un lai viņai būtu vairāk enerģijas. Tomēr viņa saka, ka laika sportošanai īsti nav, turklāt viņa nevēlas tērēt daudz naudas nodarbībām vai aprīkojumam.</a:t>
            </a:r>
          </a:p>
        </p:txBody>
      </p:sp>
      <p:pic>
        <p:nvPicPr>
          <p:cNvPr id="3" name="Picture 3" descr="A picture containing person, indoor, floor, sport&#10;&#10;Description automatically generated">
            <a:extLst>
              <a:ext uri="{FF2B5EF4-FFF2-40B4-BE49-F238E27FC236}">
                <a16:creationId xmlns="" xmlns:a16="http://schemas.microsoft.com/office/drawing/2014/main" id="{8B1DBF5C-F830-4E9B-8AD1-04DFE5272021}"/>
              </a:ext>
            </a:extLst>
          </p:cNvPr>
          <p:cNvPicPr>
            <a:picLocks noChangeAspect="1"/>
          </p:cNvPicPr>
          <p:nvPr/>
        </p:nvPicPr>
        <p:blipFill>
          <a:blip r:embed="rId2" cstate="print"/>
          <a:stretch>
            <a:fillRect/>
          </a:stretch>
        </p:blipFill>
        <p:spPr>
          <a:xfrm>
            <a:off x="7010400" y="1895199"/>
            <a:ext cx="4784784" cy="2693789"/>
          </a:xfrm>
          <a:prstGeom prst="rect">
            <a:avLst/>
          </a:prstGeom>
        </p:spPr>
      </p:pic>
    </p:spTree>
    <p:extLst>
      <p:ext uri="{BB962C8B-B14F-4D97-AF65-F5344CB8AC3E}">
        <p14:creationId xmlns="" xmlns:p14="http://schemas.microsoft.com/office/powerpoint/2010/main" val="400070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567690" y="2369240"/>
            <a:ext cx="5697938" cy="2011928"/>
          </a:xfrm>
          <a:prstGeom prst="wedgeRectCallout">
            <a:avLst>
              <a:gd name="adj1" fmla="val -26894"/>
              <a:gd name="adj2" fmla="val 72833"/>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800" dirty="0"/>
              <a:t>Ilmārs jau ilgi nav sportojis, un, dodoties skriet vai uz sporta zāli, viņš jūtas neērti, jo nav labā fiziskajā formā. Viņš uztraucas, ko padomās citi.</a:t>
            </a:r>
          </a:p>
        </p:txBody>
      </p:sp>
      <p:pic>
        <p:nvPicPr>
          <p:cNvPr id="4" name="Picture 4" descr="A picture containing person&#10;&#10;Description automatically generated">
            <a:extLst>
              <a:ext uri="{FF2B5EF4-FFF2-40B4-BE49-F238E27FC236}">
                <a16:creationId xmlns="" xmlns:a16="http://schemas.microsoft.com/office/drawing/2014/main" id="{8DDD57E7-C067-4BC0-8274-E7EB26A7D2AF}"/>
              </a:ext>
            </a:extLst>
          </p:cNvPr>
          <p:cNvPicPr>
            <a:picLocks noChangeAspect="1"/>
          </p:cNvPicPr>
          <p:nvPr/>
        </p:nvPicPr>
        <p:blipFill>
          <a:blip r:embed="rId2" cstate="print"/>
          <a:stretch>
            <a:fillRect/>
          </a:stretch>
        </p:blipFill>
        <p:spPr>
          <a:xfrm>
            <a:off x="6765985" y="1760004"/>
            <a:ext cx="4942935" cy="2604746"/>
          </a:xfrm>
          <a:prstGeom prst="rect">
            <a:avLst/>
          </a:prstGeom>
        </p:spPr>
      </p:pic>
    </p:spTree>
    <p:extLst>
      <p:ext uri="{BB962C8B-B14F-4D97-AF65-F5344CB8AC3E}">
        <p14:creationId xmlns="" xmlns:p14="http://schemas.microsoft.com/office/powerpoint/2010/main" val="314482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014315" y="1331788"/>
            <a:ext cx="5503917" cy="3434519"/>
          </a:xfrm>
          <a:prstGeom prst="wedgeRectCallout">
            <a:avLst>
              <a:gd name="adj1" fmla="val -26894"/>
              <a:gd name="adj2" fmla="val 72833"/>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800" dirty="0"/>
              <a:t>Jānis tiešām vēlas sportot un ir izmēģinājis dažādas aktivitātes. Pagājušā gadā viņš iesāka skriet, tomēr tas viņam šķita garlaicīgi. Viņš varēja saņemties skriešanai dažas nedēļas, tomēr pēc tam viņš tai atmeta ar roku.</a:t>
            </a:r>
          </a:p>
        </p:txBody>
      </p:sp>
      <p:pic>
        <p:nvPicPr>
          <p:cNvPr id="2" name="Picture 3">
            <a:extLst>
              <a:ext uri="{FF2B5EF4-FFF2-40B4-BE49-F238E27FC236}">
                <a16:creationId xmlns="" xmlns:a16="http://schemas.microsoft.com/office/drawing/2014/main" id="{38DAB580-B31E-4575-B48A-AD3C930D77D4}"/>
              </a:ext>
            </a:extLst>
          </p:cNvPr>
          <p:cNvPicPr>
            <a:picLocks noChangeAspect="1"/>
          </p:cNvPicPr>
          <p:nvPr/>
        </p:nvPicPr>
        <p:blipFill>
          <a:blip r:embed="rId2" cstate="print"/>
          <a:stretch>
            <a:fillRect/>
          </a:stretch>
        </p:blipFill>
        <p:spPr>
          <a:xfrm>
            <a:off x="7686136" y="2163579"/>
            <a:ext cx="4180935" cy="2602729"/>
          </a:xfrm>
          <a:prstGeom prst="rect">
            <a:avLst/>
          </a:prstGeom>
        </p:spPr>
      </p:pic>
    </p:spTree>
    <p:extLst>
      <p:ext uri="{BB962C8B-B14F-4D97-AF65-F5344CB8AC3E}">
        <p14:creationId xmlns="" xmlns:p14="http://schemas.microsoft.com/office/powerpoint/2010/main" val="54649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925303" y="1589814"/>
            <a:ext cx="5348357" cy="2419478"/>
          </a:xfrm>
          <a:prstGeom prst="wedgeRectCallout">
            <a:avLst>
              <a:gd name="adj1" fmla="val -22731"/>
              <a:gd name="adj2" fmla="val 84495"/>
            </a:avLst>
          </a:prstGeom>
          <a:noFill/>
          <a:ln w="25400" algn="ctr">
            <a:solidFill>
              <a:srgbClr val="000000"/>
            </a:solidFill>
            <a:miter lim="800000"/>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eaLnBrk="0" fontAlgn="base" hangingPunct="0">
              <a:spcBef>
                <a:spcPct val="0"/>
              </a:spcBef>
              <a:spcAft>
                <a:spcPct val="0"/>
              </a:spcAft>
            </a:pPr>
            <a:r>
              <a:rPr lang="lv-LV" sz="2800" dirty="0"/>
              <a:t>Ilze bieži plāno, ka pēc darba dosies uz sporta zāli vai skries, taču dienas beigās viņa vienmēr ir pārāk nogurusi un dodas mājās, lai paskatītos televīziju.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mj-lt"/>
            </a:endParaRPr>
          </a:p>
        </p:txBody>
      </p:sp>
      <p:pic>
        <p:nvPicPr>
          <p:cNvPr id="3" name="Picture 3">
            <a:extLst>
              <a:ext uri="{FF2B5EF4-FFF2-40B4-BE49-F238E27FC236}">
                <a16:creationId xmlns="" xmlns:a16="http://schemas.microsoft.com/office/drawing/2014/main" id="{0B4ED532-BC6A-4BB0-A426-60FC67214C49}"/>
              </a:ext>
            </a:extLst>
          </p:cNvPr>
          <p:cNvPicPr>
            <a:picLocks noChangeAspect="1"/>
          </p:cNvPicPr>
          <p:nvPr/>
        </p:nvPicPr>
        <p:blipFill>
          <a:blip r:embed="rId2" cstate="print"/>
          <a:stretch>
            <a:fillRect/>
          </a:stretch>
        </p:blipFill>
        <p:spPr>
          <a:xfrm>
            <a:off x="6607834" y="1531862"/>
            <a:ext cx="5446141" cy="2816614"/>
          </a:xfrm>
          <a:prstGeom prst="rect">
            <a:avLst/>
          </a:prstGeom>
        </p:spPr>
      </p:pic>
    </p:spTree>
    <p:extLst>
      <p:ext uri="{BB962C8B-B14F-4D97-AF65-F5344CB8AC3E}">
        <p14:creationId xmlns="" xmlns:p14="http://schemas.microsoft.com/office/powerpoint/2010/main" val="144103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10299" y="2368495"/>
            <a:ext cx="2712422" cy="3497006"/>
          </a:xfrm>
          <a:prstGeom prst="rect">
            <a:avLst/>
          </a:prstGeom>
        </p:spPr>
      </p:pic>
      <p:sp>
        <p:nvSpPr>
          <p:cNvPr id="3" name="Rectangle 2"/>
          <p:cNvSpPr/>
          <p:nvPr/>
        </p:nvSpPr>
        <p:spPr>
          <a:xfrm>
            <a:off x="3965554" y="2161561"/>
            <a:ext cx="7795035" cy="4524315"/>
          </a:xfrm>
          <a:prstGeom prst="rect">
            <a:avLst/>
          </a:prstGeom>
          <a:ln>
            <a:solidFill>
              <a:srgbClr val="0070C0"/>
            </a:solidFill>
          </a:ln>
        </p:spPr>
        <p:txBody>
          <a:bodyPr wrap="square">
            <a:spAutoFit/>
          </a:bodyPr>
          <a:lstStyle/>
          <a:p>
            <a:pPr algn="just"/>
            <a:r>
              <a:rPr lang="lv-LV" sz="2400" dirty="0"/>
              <a:t>1947. gadā iekļūstot Bruklinas </a:t>
            </a:r>
            <a:r>
              <a:rPr lang="lv-LV" sz="2400" i="1" dirty="0"/>
              <a:t>Dodgers</a:t>
            </a:r>
            <a:r>
              <a:rPr lang="lv-LV" sz="2400" dirty="0"/>
              <a:t> komandā, Džeks Rūzvelts Robinsons bija pirmais afroamerikānis, kas spēlēja Augstākajā beisbola līgā. Līdz tam afroamerikāņi drīkstēja spēlēt tikai “Nēģeru līgās”. Robinsonam bija izcila 10 gadu karjera, un viņš bija pirmais melnādainais spēlētājs, kas saņēma “Nacionālās līgas vērtīgākā spēlētāja balvu” (1949. gadā). 1962. gadā viņš tika iekļauts beisbola Slavas zālē. Robinsona raksturs, viņa nevardarbīgā pieeja un neapšaubāmais talants izmainīja tradicionālo nošķiršanas principu, kas tolaik ietekmēja daudzus amerikāņu dzīves aspektus. Viņš deva lielu ieguldījumu cilvēktiesību kustības attīstībā.</a:t>
            </a:r>
          </a:p>
        </p:txBody>
      </p:sp>
      <p:sp>
        <p:nvSpPr>
          <p:cNvPr id="12" name="Rectangle 11"/>
          <p:cNvSpPr/>
          <p:nvPr/>
        </p:nvSpPr>
        <p:spPr>
          <a:xfrm>
            <a:off x="810299" y="284124"/>
            <a:ext cx="10950291" cy="1969770"/>
          </a:xfrm>
          <a:prstGeom prst="rect">
            <a:avLst/>
          </a:prstGeom>
        </p:spPr>
        <p:txBody>
          <a:bodyPr wrap="square" lIns="91440" tIns="45720" rIns="91440" bIns="45720" anchor="t">
            <a:spAutoFit/>
          </a:bodyPr>
          <a:lstStyle/>
          <a:p>
            <a:r>
              <a:rPr lang="lv-LV" sz="2400" dirty="0"/>
              <a:t>Katra no šīm autoritātēm ir pārvarējusi šķēršļus, lai kļūtu par labāko savā nozarē.</a:t>
            </a:r>
          </a:p>
          <a:p>
            <a:pPr marL="342900" indent="-342900">
              <a:buFont typeface="Arial" panose="020B0604020202020204" pitchFamily="34" charset="0"/>
              <a:buChar char="•"/>
            </a:pPr>
            <a:r>
              <a:rPr lang="lv-LV" sz="2400" dirty="0"/>
              <a:t>Kādus šķēršļus viņi ir pārvarējuši?</a:t>
            </a:r>
          </a:p>
          <a:p>
            <a:pPr marL="342900" indent="-342900">
              <a:buFont typeface="Arial" panose="020B0604020202020204" pitchFamily="34" charset="0"/>
              <a:buChar char="•"/>
            </a:pPr>
            <a:r>
              <a:rPr lang="lv-LV" sz="2400" dirty="0"/>
              <a:t>Kuri tikumi viņiem piemīt?</a:t>
            </a:r>
          </a:p>
          <a:p>
            <a:endParaRPr lang="lv-LV" sz="200" dirty="0"/>
          </a:p>
          <a:p>
            <a:r>
              <a:rPr lang="lv-LV" sz="2400" dirty="0"/>
              <a:t>Vai vari iedomāties vēl kādu autoritāti, kas pārvarējusi šķēršļus, gūstot panākumus sportā?</a:t>
            </a:r>
            <a:endParaRPr lang="lv-LV" sz="2400" dirty="0">
              <a:cs typeface="Calibri"/>
            </a:endParaRPr>
          </a:p>
        </p:txBody>
      </p:sp>
      <p:sp>
        <p:nvSpPr>
          <p:cNvPr id="13" name="TextBox 12"/>
          <p:cNvSpPr txBox="1"/>
          <p:nvPr/>
        </p:nvSpPr>
        <p:spPr>
          <a:xfrm>
            <a:off x="1253133" y="5865501"/>
            <a:ext cx="2080910" cy="276999"/>
          </a:xfrm>
          <a:prstGeom prst="rect">
            <a:avLst/>
          </a:prstGeom>
          <a:noFill/>
        </p:spPr>
        <p:txBody>
          <a:bodyPr wrap="square" rtlCol="0">
            <a:spAutoFit/>
          </a:bodyPr>
          <a:lstStyle/>
          <a:p>
            <a:r>
              <a:rPr lang="en-GB" sz="1200" dirty="0"/>
              <a:t>Image: en.wikipedia.org</a:t>
            </a:r>
          </a:p>
        </p:txBody>
      </p:sp>
    </p:spTree>
    <p:extLst>
      <p:ext uri="{BB962C8B-B14F-4D97-AF65-F5344CB8AC3E}">
        <p14:creationId xmlns="" xmlns:p14="http://schemas.microsoft.com/office/powerpoint/2010/main" val="26906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7F3599-FDFB-4EA8-A4AD-83DF496D9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EBF7B2-4BD9-4B75-9ED3-16A56D355145}">
  <ds:schemaRefs>
    <ds:schemaRef ds:uri="http://schemas.microsoft.com/sharepoint/v3/contenttype/forms"/>
  </ds:schemaRefs>
</ds:datastoreItem>
</file>

<file path=customXml/itemProps3.xml><?xml version="1.0" encoding="utf-8"?>
<ds:datastoreItem xmlns:ds="http://schemas.openxmlformats.org/officeDocument/2006/customXml" ds:itemID="{114F9E53-6329-4228-9B88-E9E306334FD0}">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bcd8bb90-b1cb-4fe5-8892-66ea2dba031d"/>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964</TotalTime>
  <Words>497</Words>
  <Application>Microsoft Office PowerPoint</Application>
  <PresentationFormat>Custom</PresentationFormat>
  <Paragraphs>43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dizains</vt:lpstr>
      <vt:lpstr>3. klase   Tēma: Fiziskās aktivitātes  2. nodarbība: Kas cilvēkus attur no fiziskām aktivitātēm?</vt:lpstr>
      <vt:lpstr>Kādi ir nepietiekamu fizisko aktivitāšu izraisītie riski?</vt:lpstr>
      <vt:lpstr>1. Apkopojiet idejas par šķēršļiem, kas attur no fiziskajām aktivitātēm!   </vt:lpstr>
      <vt:lpstr>Slide 4</vt:lpstr>
      <vt:lpstr>Slide 5</vt:lpstr>
      <vt:lpstr>Slide 6</vt:lpstr>
      <vt:lpstr>Slide 7</vt:lpstr>
      <vt:lpstr>Slide 8</vt:lpstr>
      <vt:lpstr>Slide 9</vt:lpstr>
      <vt:lpstr>Slide 10</vt:lpstr>
      <vt:lpstr>Slide 11</vt:lpstr>
      <vt:lpstr>Slide 12</vt:lpstr>
      <vt:lpstr>Slide 13</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176</cp:revision>
  <dcterms:created xsi:type="dcterms:W3CDTF">2019-06-13T10:46:31Z</dcterms:created>
  <dcterms:modified xsi:type="dcterms:W3CDTF">2021-10-15T11:59:56Z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