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86" r:id="rId5"/>
    <p:sldId id="283" r:id="rId6"/>
    <p:sldId id="284" r:id="rId7"/>
    <p:sldId id="285" r:id="rId8"/>
    <p:sldId id="28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064A7B-3E39-4437-87FF-6D62994B17A9}" v="2" dt="2021-08-29T21:18:54.041"/>
    <p1510:client id="{3BD3A8E9-1248-4F6E-9282-16AC09AF96A9}" v="22" dt="2021-09-19T16:26:00.167"/>
    <p1510:client id="{619B975D-ACFD-4274-8FB3-B958DCA87E2C}" v="10" dt="2021-09-15T06:50:07.696"/>
    <p1510:client id="{AC3AC08D-B86F-49B4-986B-CA26E7A24E43}" v="140" dt="2021-08-29T20:49:05.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116" d="100"/>
          <a:sy n="116" d="100"/>
        </p:scale>
        <p:origin x="-14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ba Kaļķe" userId="S::baibak@edu.lu.lv::090b5955-d8cd-4512-94e7-80946276549e" providerId="AD" clId="Web-{3BD3A8E9-1248-4F6E-9282-16AC09AF96A9}"/>
    <pc:docChg chg="modSld">
      <pc:chgData name="Baiba Kaļķe" userId="S::baibak@edu.lu.lv::090b5955-d8cd-4512-94e7-80946276549e" providerId="AD" clId="Web-{3BD3A8E9-1248-4F6E-9282-16AC09AF96A9}" dt="2021-09-19T16:26:00.167" v="11" actId="20577"/>
      <pc:docMkLst>
        <pc:docMk/>
      </pc:docMkLst>
      <pc:sldChg chg="modSp">
        <pc:chgData name="Baiba Kaļķe" userId="S::baibak@edu.lu.lv::090b5955-d8cd-4512-94e7-80946276549e" providerId="AD" clId="Web-{3BD3A8E9-1248-4F6E-9282-16AC09AF96A9}" dt="2021-09-19T16:26:00.167" v="11" actId="20577"/>
        <pc:sldMkLst>
          <pc:docMk/>
          <pc:sldMk cId="2975181259" sldId="284"/>
        </pc:sldMkLst>
        <pc:spChg chg="mod">
          <ac:chgData name="Baiba Kaļķe" userId="S::baibak@edu.lu.lv::090b5955-d8cd-4512-94e7-80946276549e" providerId="AD" clId="Web-{3BD3A8E9-1248-4F6E-9282-16AC09AF96A9}" dt="2021-09-19T16:26:00.167" v="11" actId="20577"/>
          <ac:spMkLst>
            <pc:docMk/>
            <pc:sldMk cId="2975181259" sldId="284"/>
            <ac:spMk id="8" creationId="{00000000-0000-0000-0000-000000000000}"/>
          </ac:spMkLst>
        </pc:spChg>
        <pc:spChg chg="mod">
          <ac:chgData name="Baiba Kaļķe" userId="S::baibak@edu.lu.lv::090b5955-d8cd-4512-94e7-80946276549e" providerId="AD" clId="Web-{3BD3A8E9-1248-4F6E-9282-16AC09AF96A9}" dt="2021-09-19T16:25:17.041" v="9" actId="20577"/>
          <ac:spMkLst>
            <pc:docMk/>
            <pc:sldMk cId="2975181259" sldId="284"/>
            <ac:spMk id="14" creationId="{00000000-0000-0000-0000-000000000000}"/>
          </ac:spMkLst>
        </pc:spChg>
      </pc:sldChg>
    </pc:docChg>
  </pc:docChgLst>
  <pc:docChgLst>
    <pc:chgData name="Manuel Joaquin Fernandez Gonzalez" userId="S::mf08052@edu.lu.lv::90e28fec-564e-43b0-9c13-1b12e1cad7dc" providerId="AD" clId="Web-{619B975D-ACFD-4274-8FB3-B958DCA87E2C}"/>
    <pc:docChg chg="modSld">
      <pc:chgData name="Manuel Joaquin Fernandez Gonzalez" userId="S::mf08052@edu.lu.lv::90e28fec-564e-43b0-9c13-1b12e1cad7dc" providerId="AD" clId="Web-{619B975D-ACFD-4274-8FB3-B958DCA87E2C}" dt="2021-09-15T06:49:52.962" v="5"/>
      <pc:docMkLst>
        <pc:docMk/>
      </pc:docMkLst>
      <pc:sldChg chg="modSp">
        <pc:chgData name="Manuel Joaquin Fernandez Gonzalez" userId="S::mf08052@edu.lu.lv::90e28fec-564e-43b0-9c13-1b12e1cad7dc" providerId="AD" clId="Web-{619B975D-ACFD-4274-8FB3-B958DCA87E2C}" dt="2021-09-15T06:49:52.962" v="5"/>
        <pc:sldMkLst>
          <pc:docMk/>
          <pc:sldMk cId="255371060" sldId="285"/>
        </pc:sldMkLst>
        <pc:graphicFrameChg chg="mod modGraphic">
          <ac:chgData name="Manuel Joaquin Fernandez Gonzalez" userId="S::mf08052@edu.lu.lv::90e28fec-564e-43b0-9c13-1b12e1cad7dc" providerId="AD" clId="Web-{619B975D-ACFD-4274-8FB3-B958DCA87E2C}" dt="2021-09-15T06:49:52.962" v="5"/>
          <ac:graphicFrameMkLst>
            <pc:docMk/>
            <pc:sldMk cId="255371060" sldId="285"/>
            <ac:graphicFrameMk id="2" creationId="{00000000-0000-0000-0000-000000000000}"/>
          </ac:graphicFrameMkLst>
        </pc:graphicFrameChg>
      </pc:sldChg>
    </pc:docChg>
  </pc:docChgLst>
  <pc:docChgLst>
    <pc:chgData name="Tamāra Pīgozne" userId="S::zk90288@edu.lu.lv::ad89aba9-24bc-4cb4-917b-1f533accc3f4" providerId="AD" clId="Web-{AC3AC08D-B86F-49B4-986B-CA26E7A24E43}"/>
    <pc:docChg chg="addSld delSld modSld addMainMaster modMainMaster">
      <pc:chgData name="Tamāra Pīgozne" userId="S::zk90288@edu.lu.lv::ad89aba9-24bc-4cb4-917b-1f533accc3f4" providerId="AD" clId="Web-{AC3AC08D-B86F-49B4-986B-CA26E7A24E43}" dt="2021-08-29T20:49:05.875" v="64"/>
      <pc:docMkLst>
        <pc:docMk/>
      </pc:docMkLst>
      <pc:sldChg chg="del">
        <pc:chgData name="Tamāra Pīgozne" userId="S::zk90288@edu.lu.lv::ad89aba9-24bc-4cb4-917b-1f533accc3f4" providerId="AD" clId="Web-{AC3AC08D-B86F-49B4-986B-CA26E7A24E43}" dt="2021-08-29T20:49:05.875" v="64"/>
        <pc:sldMkLst>
          <pc:docMk/>
          <pc:sldMk cId="2257820643" sldId="282"/>
        </pc:sldMkLst>
      </pc:sldChg>
      <pc:sldChg chg="modSp add">
        <pc:chgData name="Tamāra Pīgozne" userId="S::zk90288@edu.lu.lv::ad89aba9-24bc-4cb4-917b-1f533accc3f4" providerId="AD" clId="Web-{AC3AC08D-B86F-49B4-986B-CA26E7A24E43}" dt="2021-08-29T20:48:59.735" v="63" actId="20577"/>
        <pc:sldMkLst>
          <pc:docMk/>
          <pc:sldMk cId="2253466279" sldId="286"/>
        </pc:sldMkLst>
        <pc:spChg chg="mod">
          <ac:chgData name="Tamāra Pīgozne" userId="S::zk90288@edu.lu.lv::ad89aba9-24bc-4cb4-917b-1f533accc3f4" providerId="AD" clId="Web-{AC3AC08D-B86F-49B4-986B-CA26E7A24E43}" dt="2021-08-29T20:48:59.735" v="63" actId="20577"/>
          <ac:spMkLst>
            <pc:docMk/>
            <pc:sldMk cId="2253466279" sldId="286"/>
            <ac:spMk id="2" creationId="{45F9EF60-A8E6-425F-870C-F44EC6141DD0}"/>
          </ac:spMkLst>
        </pc:spChg>
      </pc:sldChg>
      <pc:sldMasterChg chg="add addSldLayout">
        <pc:chgData name="Tamāra Pīgozne" userId="S::zk90288@edu.lu.lv::ad89aba9-24bc-4cb4-917b-1f533accc3f4" providerId="AD" clId="Web-{AC3AC08D-B86F-49B4-986B-CA26E7A24E43}" dt="2021-08-29T20:48:14.328" v="0"/>
        <pc:sldMasterMkLst>
          <pc:docMk/>
          <pc:sldMasterMk cId="3049302763" sldId="2147483648"/>
        </pc:sldMasterMkLst>
        <pc:sldLayoutChg chg="add">
          <pc:chgData name="Tamāra Pīgozne" userId="S::zk90288@edu.lu.lv::ad89aba9-24bc-4cb4-917b-1f533accc3f4" providerId="AD" clId="Web-{AC3AC08D-B86F-49B4-986B-CA26E7A24E43}" dt="2021-08-29T20:48:14.328" v="0"/>
          <pc:sldLayoutMkLst>
            <pc:docMk/>
            <pc:sldMasterMk cId="3049302763" sldId="2147483648"/>
            <pc:sldLayoutMk cId="2481608360" sldId="2147483649"/>
          </pc:sldLayoutMkLst>
        </pc:sldLayoutChg>
        <pc:sldLayoutChg chg="add">
          <pc:chgData name="Tamāra Pīgozne" userId="S::zk90288@edu.lu.lv::ad89aba9-24bc-4cb4-917b-1f533accc3f4" providerId="AD" clId="Web-{AC3AC08D-B86F-49B4-986B-CA26E7A24E43}" dt="2021-08-29T20:48:14.328" v="0"/>
          <pc:sldLayoutMkLst>
            <pc:docMk/>
            <pc:sldMasterMk cId="3049302763" sldId="2147483648"/>
            <pc:sldLayoutMk cId="1274472203" sldId="2147483650"/>
          </pc:sldLayoutMkLst>
        </pc:sldLayoutChg>
        <pc:sldLayoutChg chg="add">
          <pc:chgData name="Tamāra Pīgozne" userId="S::zk90288@edu.lu.lv::ad89aba9-24bc-4cb4-917b-1f533accc3f4" providerId="AD" clId="Web-{AC3AC08D-B86F-49B4-986B-CA26E7A24E43}" dt="2021-08-29T20:48:14.328" v="0"/>
          <pc:sldLayoutMkLst>
            <pc:docMk/>
            <pc:sldMasterMk cId="3049302763" sldId="2147483648"/>
            <pc:sldLayoutMk cId="1299732338" sldId="2147483651"/>
          </pc:sldLayoutMkLst>
        </pc:sldLayoutChg>
        <pc:sldLayoutChg chg="add">
          <pc:chgData name="Tamāra Pīgozne" userId="S::zk90288@edu.lu.lv::ad89aba9-24bc-4cb4-917b-1f533accc3f4" providerId="AD" clId="Web-{AC3AC08D-B86F-49B4-986B-CA26E7A24E43}" dt="2021-08-29T20:48:14.328" v="0"/>
          <pc:sldLayoutMkLst>
            <pc:docMk/>
            <pc:sldMasterMk cId="3049302763" sldId="2147483648"/>
            <pc:sldLayoutMk cId="3494197426" sldId="2147483652"/>
          </pc:sldLayoutMkLst>
        </pc:sldLayoutChg>
        <pc:sldLayoutChg chg="add">
          <pc:chgData name="Tamāra Pīgozne" userId="S::zk90288@edu.lu.lv::ad89aba9-24bc-4cb4-917b-1f533accc3f4" providerId="AD" clId="Web-{AC3AC08D-B86F-49B4-986B-CA26E7A24E43}" dt="2021-08-29T20:48:14.328" v="0"/>
          <pc:sldLayoutMkLst>
            <pc:docMk/>
            <pc:sldMasterMk cId="3049302763" sldId="2147483648"/>
            <pc:sldLayoutMk cId="3916651452" sldId="2147483653"/>
          </pc:sldLayoutMkLst>
        </pc:sldLayoutChg>
        <pc:sldLayoutChg chg="add">
          <pc:chgData name="Tamāra Pīgozne" userId="S::zk90288@edu.lu.lv::ad89aba9-24bc-4cb4-917b-1f533accc3f4" providerId="AD" clId="Web-{AC3AC08D-B86F-49B4-986B-CA26E7A24E43}" dt="2021-08-29T20:48:14.328" v="0"/>
          <pc:sldLayoutMkLst>
            <pc:docMk/>
            <pc:sldMasterMk cId="3049302763" sldId="2147483648"/>
            <pc:sldLayoutMk cId="862902728" sldId="2147483654"/>
          </pc:sldLayoutMkLst>
        </pc:sldLayoutChg>
        <pc:sldLayoutChg chg="add">
          <pc:chgData name="Tamāra Pīgozne" userId="S::zk90288@edu.lu.lv::ad89aba9-24bc-4cb4-917b-1f533accc3f4" providerId="AD" clId="Web-{AC3AC08D-B86F-49B4-986B-CA26E7A24E43}" dt="2021-08-29T20:48:14.328" v="0"/>
          <pc:sldLayoutMkLst>
            <pc:docMk/>
            <pc:sldMasterMk cId="3049302763" sldId="2147483648"/>
            <pc:sldLayoutMk cId="1918004020" sldId="2147483655"/>
          </pc:sldLayoutMkLst>
        </pc:sldLayoutChg>
        <pc:sldLayoutChg chg="add">
          <pc:chgData name="Tamāra Pīgozne" userId="S::zk90288@edu.lu.lv::ad89aba9-24bc-4cb4-917b-1f533accc3f4" providerId="AD" clId="Web-{AC3AC08D-B86F-49B4-986B-CA26E7A24E43}" dt="2021-08-29T20:48:14.328" v="0"/>
          <pc:sldLayoutMkLst>
            <pc:docMk/>
            <pc:sldMasterMk cId="3049302763" sldId="2147483648"/>
            <pc:sldLayoutMk cId="1654377868" sldId="2147483656"/>
          </pc:sldLayoutMkLst>
        </pc:sldLayoutChg>
        <pc:sldLayoutChg chg="add">
          <pc:chgData name="Tamāra Pīgozne" userId="S::zk90288@edu.lu.lv::ad89aba9-24bc-4cb4-917b-1f533accc3f4" providerId="AD" clId="Web-{AC3AC08D-B86F-49B4-986B-CA26E7A24E43}" dt="2021-08-29T20:48:14.328" v="0"/>
          <pc:sldLayoutMkLst>
            <pc:docMk/>
            <pc:sldMasterMk cId="3049302763" sldId="2147483648"/>
            <pc:sldLayoutMk cId="1262353682" sldId="2147483657"/>
          </pc:sldLayoutMkLst>
        </pc:sldLayoutChg>
        <pc:sldLayoutChg chg="add">
          <pc:chgData name="Tamāra Pīgozne" userId="S::zk90288@edu.lu.lv::ad89aba9-24bc-4cb4-917b-1f533accc3f4" providerId="AD" clId="Web-{AC3AC08D-B86F-49B4-986B-CA26E7A24E43}" dt="2021-08-29T20:48:14.328" v="0"/>
          <pc:sldLayoutMkLst>
            <pc:docMk/>
            <pc:sldMasterMk cId="3049302763" sldId="2147483648"/>
            <pc:sldLayoutMk cId="3495566023" sldId="2147483658"/>
          </pc:sldLayoutMkLst>
        </pc:sldLayoutChg>
        <pc:sldLayoutChg chg="add">
          <pc:chgData name="Tamāra Pīgozne" userId="S::zk90288@edu.lu.lv::ad89aba9-24bc-4cb4-917b-1f533accc3f4" providerId="AD" clId="Web-{AC3AC08D-B86F-49B4-986B-CA26E7A24E43}" dt="2021-08-29T20:48:14.328" v="0"/>
          <pc:sldLayoutMkLst>
            <pc:docMk/>
            <pc:sldMasterMk cId="3049302763" sldId="2147483648"/>
            <pc:sldLayoutMk cId="2044191109" sldId="2147483659"/>
          </pc:sldLayoutMkLst>
        </pc:sldLayoutChg>
      </pc:sldMasterChg>
      <pc:sldMasterChg chg="replId modSldLayout">
        <pc:chgData name="Tamāra Pīgozne" userId="S::zk90288@edu.lu.lv::ad89aba9-24bc-4cb4-917b-1f533accc3f4" providerId="AD" clId="Web-{AC3AC08D-B86F-49B4-986B-CA26E7A24E43}" dt="2021-08-29T20:48:14.328" v="0"/>
        <pc:sldMasterMkLst>
          <pc:docMk/>
          <pc:sldMasterMk cId="2866832251" sldId="2147483661"/>
        </pc:sldMasterMkLst>
        <pc:sldLayoutChg chg="replId">
          <pc:chgData name="Tamāra Pīgozne" userId="S::zk90288@edu.lu.lv::ad89aba9-24bc-4cb4-917b-1f533accc3f4" providerId="AD" clId="Web-{AC3AC08D-B86F-49B4-986B-CA26E7A24E43}" dt="2021-08-29T20:48:14.328" v="0"/>
          <pc:sldLayoutMkLst>
            <pc:docMk/>
            <pc:sldMasterMk cId="2866832251" sldId="2147483661"/>
            <pc:sldLayoutMk cId="89154146" sldId="2147483662"/>
          </pc:sldLayoutMkLst>
        </pc:sldLayoutChg>
        <pc:sldLayoutChg chg="replId">
          <pc:chgData name="Tamāra Pīgozne" userId="S::zk90288@edu.lu.lv::ad89aba9-24bc-4cb4-917b-1f533accc3f4" providerId="AD" clId="Web-{AC3AC08D-B86F-49B4-986B-CA26E7A24E43}" dt="2021-08-29T20:48:14.328" v="0"/>
          <pc:sldLayoutMkLst>
            <pc:docMk/>
            <pc:sldMasterMk cId="2866832251" sldId="2147483661"/>
            <pc:sldLayoutMk cId="502160615" sldId="2147483663"/>
          </pc:sldLayoutMkLst>
        </pc:sldLayoutChg>
        <pc:sldLayoutChg chg="replId">
          <pc:chgData name="Tamāra Pīgozne" userId="S::zk90288@edu.lu.lv::ad89aba9-24bc-4cb4-917b-1f533accc3f4" providerId="AD" clId="Web-{AC3AC08D-B86F-49B4-986B-CA26E7A24E43}" dt="2021-08-29T20:48:14.328" v="0"/>
          <pc:sldLayoutMkLst>
            <pc:docMk/>
            <pc:sldMasterMk cId="2866832251" sldId="2147483661"/>
            <pc:sldLayoutMk cId="3019949026" sldId="2147483664"/>
          </pc:sldLayoutMkLst>
        </pc:sldLayoutChg>
        <pc:sldLayoutChg chg="replId">
          <pc:chgData name="Tamāra Pīgozne" userId="S::zk90288@edu.lu.lv::ad89aba9-24bc-4cb4-917b-1f533accc3f4" providerId="AD" clId="Web-{AC3AC08D-B86F-49B4-986B-CA26E7A24E43}" dt="2021-08-29T20:48:14.328" v="0"/>
          <pc:sldLayoutMkLst>
            <pc:docMk/>
            <pc:sldMasterMk cId="2866832251" sldId="2147483661"/>
            <pc:sldLayoutMk cId="258537790" sldId="2147483665"/>
          </pc:sldLayoutMkLst>
        </pc:sldLayoutChg>
        <pc:sldLayoutChg chg="replId">
          <pc:chgData name="Tamāra Pīgozne" userId="S::zk90288@edu.lu.lv::ad89aba9-24bc-4cb4-917b-1f533accc3f4" providerId="AD" clId="Web-{AC3AC08D-B86F-49B4-986B-CA26E7A24E43}" dt="2021-08-29T20:48:14.328" v="0"/>
          <pc:sldLayoutMkLst>
            <pc:docMk/>
            <pc:sldMasterMk cId="2866832251" sldId="2147483661"/>
            <pc:sldLayoutMk cId="4126918320" sldId="2147483666"/>
          </pc:sldLayoutMkLst>
        </pc:sldLayoutChg>
        <pc:sldLayoutChg chg="replId">
          <pc:chgData name="Tamāra Pīgozne" userId="S::zk90288@edu.lu.lv::ad89aba9-24bc-4cb4-917b-1f533accc3f4" providerId="AD" clId="Web-{AC3AC08D-B86F-49B4-986B-CA26E7A24E43}" dt="2021-08-29T20:48:14.328" v="0"/>
          <pc:sldLayoutMkLst>
            <pc:docMk/>
            <pc:sldMasterMk cId="2866832251" sldId="2147483661"/>
            <pc:sldLayoutMk cId="2892335307" sldId="2147483667"/>
          </pc:sldLayoutMkLst>
        </pc:sldLayoutChg>
        <pc:sldLayoutChg chg="replId">
          <pc:chgData name="Tamāra Pīgozne" userId="S::zk90288@edu.lu.lv::ad89aba9-24bc-4cb4-917b-1f533accc3f4" providerId="AD" clId="Web-{AC3AC08D-B86F-49B4-986B-CA26E7A24E43}" dt="2021-08-29T20:48:14.328" v="0"/>
          <pc:sldLayoutMkLst>
            <pc:docMk/>
            <pc:sldMasterMk cId="2866832251" sldId="2147483661"/>
            <pc:sldLayoutMk cId="3123357097" sldId="2147483668"/>
          </pc:sldLayoutMkLst>
        </pc:sldLayoutChg>
        <pc:sldLayoutChg chg="replId">
          <pc:chgData name="Tamāra Pīgozne" userId="S::zk90288@edu.lu.lv::ad89aba9-24bc-4cb4-917b-1f533accc3f4" providerId="AD" clId="Web-{AC3AC08D-B86F-49B4-986B-CA26E7A24E43}" dt="2021-08-29T20:48:14.328" v="0"/>
          <pc:sldLayoutMkLst>
            <pc:docMk/>
            <pc:sldMasterMk cId="2866832251" sldId="2147483661"/>
            <pc:sldLayoutMk cId="3017137220" sldId="2147483669"/>
          </pc:sldLayoutMkLst>
        </pc:sldLayoutChg>
        <pc:sldLayoutChg chg="replId">
          <pc:chgData name="Tamāra Pīgozne" userId="S::zk90288@edu.lu.lv::ad89aba9-24bc-4cb4-917b-1f533accc3f4" providerId="AD" clId="Web-{AC3AC08D-B86F-49B4-986B-CA26E7A24E43}" dt="2021-08-29T20:48:14.328" v="0"/>
          <pc:sldLayoutMkLst>
            <pc:docMk/>
            <pc:sldMasterMk cId="2866832251" sldId="2147483661"/>
            <pc:sldLayoutMk cId="3780867408" sldId="2147483670"/>
          </pc:sldLayoutMkLst>
        </pc:sldLayoutChg>
        <pc:sldLayoutChg chg="replId">
          <pc:chgData name="Tamāra Pīgozne" userId="S::zk90288@edu.lu.lv::ad89aba9-24bc-4cb4-917b-1f533accc3f4" providerId="AD" clId="Web-{AC3AC08D-B86F-49B4-986B-CA26E7A24E43}" dt="2021-08-29T20:48:14.328" v="0"/>
          <pc:sldLayoutMkLst>
            <pc:docMk/>
            <pc:sldMasterMk cId="2866832251" sldId="2147483661"/>
            <pc:sldLayoutMk cId="1121756415" sldId="2147483671"/>
          </pc:sldLayoutMkLst>
        </pc:sldLayoutChg>
        <pc:sldLayoutChg chg="replId">
          <pc:chgData name="Tamāra Pīgozne" userId="S::zk90288@edu.lu.lv::ad89aba9-24bc-4cb4-917b-1f533accc3f4" providerId="AD" clId="Web-{AC3AC08D-B86F-49B4-986B-CA26E7A24E43}" dt="2021-08-29T20:48:14.328" v="0"/>
          <pc:sldLayoutMkLst>
            <pc:docMk/>
            <pc:sldMasterMk cId="2866832251" sldId="2147483661"/>
            <pc:sldLayoutMk cId="1620035424" sldId="2147483672"/>
          </pc:sldLayoutMkLst>
        </pc:sldLayoutChg>
      </pc:sldMasterChg>
    </pc:docChg>
  </pc:docChgLst>
  <pc:docChgLst>
    <pc:chgData name="Tamāra Pīgozne" userId="S::zk90288@edu.lu.lv::ad89aba9-24bc-4cb4-917b-1f533accc3f4" providerId="AD" clId="Web-{36064A7B-3E39-4437-87FF-6D62994B17A9}"/>
    <pc:docChg chg="addSld delSld">
      <pc:chgData name="Tamāra Pīgozne" userId="S::zk90288@edu.lu.lv::ad89aba9-24bc-4cb4-917b-1f533accc3f4" providerId="AD" clId="Web-{36064A7B-3E39-4437-87FF-6D62994B17A9}" dt="2021-08-29T21:18:54.041" v="1"/>
      <pc:docMkLst>
        <pc:docMk/>
      </pc:docMkLst>
      <pc:sldChg chg="del">
        <pc:chgData name="Tamāra Pīgozne" userId="S::zk90288@edu.lu.lv::ad89aba9-24bc-4cb4-917b-1f533accc3f4" providerId="AD" clId="Web-{36064A7B-3E39-4437-87FF-6D62994B17A9}" dt="2021-08-29T21:18:54.041" v="1"/>
        <pc:sldMkLst>
          <pc:docMk/>
          <pc:sldMk cId="0" sldId="262"/>
        </pc:sldMkLst>
      </pc:sldChg>
      <pc:sldChg chg="add">
        <pc:chgData name="Tamāra Pīgozne" userId="S::zk90288@edu.lu.lv::ad89aba9-24bc-4cb4-917b-1f533accc3f4" providerId="AD" clId="Web-{36064A7B-3E39-4437-87FF-6D62994B17A9}" dt="2021-08-29T21:18:48.259" v="0"/>
        <pc:sldMkLst>
          <pc:docMk/>
          <pc:sldMk cId="1513151413" sldId="28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072E8-FB98-4E7E-A980-896F6D878392}" type="datetimeFigureOut">
              <a:rPr lang="lv-LV" smtClean="0"/>
              <a:pPr/>
              <a:t>2021.10.15.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D9B73-82F0-43C6-A5A8-3F029AC7E99E}"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 xmlns:a16="http://schemas.microsoft.com/office/drawing/2014/main" id="{C4D99B03-7410-4B5C-8462-C3B34E625BEA}"/>
              </a:ext>
            </a:extLst>
          </p:cNvPr>
          <p:cNvSpPr>
            <a:spLocks noGrp="1"/>
          </p:cNvSpPr>
          <p:nvPr>
            <p:ph type="ftr" sz="quarter" idx="11"/>
          </p:nvPr>
        </p:nvSpPr>
        <p:spPr/>
        <p:txBody>
          <a:bodyPr/>
          <a:lstStyle/>
          <a:p>
            <a:r>
              <a:rPr lang="lv-LV" dirty="0"/>
              <a:t>Tikumiskās audzināšanas programma «e-</a:t>
            </a:r>
            <a:r>
              <a:rPr lang="lv-LV" dirty="0" err="1"/>
              <a:t>TAP</a:t>
            </a:r>
            <a:r>
              <a:rPr lang="lv-LV" dirty="0"/>
              <a:t>»</a:t>
            </a:r>
          </a:p>
        </p:txBody>
      </p:sp>
      <p:sp>
        <p:nvSpPr>
          <p:cNvPr id="6" name="Slaida numura vietturis 5">
            <a:extLst>
              <a:ext uri="{FF2B5EF4-FFF2-40B4-BE49-F238E27FC236}">
                <a16:creationId xmlns=""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pPr/>
              <a:t>‹#›</a:t>
            </a:fld>
            <a:endParaRPr lang="lv-LV" dirty="0"/>
          </a:p>
        </p:txBody>
      </p:sp>
      <p:sp>
        <p:nvSpPr>
          <p:cNvPr id="7" name="Datuma vietturis 6">
            <a:extLst>
              <a:ext uri="{FF2B5EF4-FFF2-40B4-BE49-F238E27FC236}">
                <a16:creationId xmlns=""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pPr/>
              <a:t>2021.10.15.</a:t>
            </a:fld>
            <a:endParaRPr lang="lv-LV"/>
          </a:p>
        </p:txBody>
      </p:sp>
    </p:spTree>
    <p:extLst>
      <p:ext uri="{BB962C8B-B14F-4D97-AF65-F5344CB8AC3E}">
        <p14:creationId xmlns="" xmlns:p14="http://schemas.microsoft.com/office/powerpoint/2010/main" val="248160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556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2044191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740878-DE8D-49C9-801F-20C13B45B7B0}" type="datetimeFigureOut">
              <a:rPr lang="en-GB" smtClean="0"/>
              <a:pPr/>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94A46-A8DB-42AA-82F0-67269212E8B1}" type="slidenum">
              <a:rPr lang="en-GB" smtClean="0"/>
              <a:pPr/>
              <a:t>‹#›</a:t>
            </a:fld>
            <a:endParaRPr lang="en-GB"/>
          </a:p>
        </p:txBody>
      </p:sp>
    </p:spTree>
    <p:extLst>
      <p:ext uri="{BB962C8B-B14F-4D97-AF65-F5344CB8AC3E}">
        <p14:creationId xmlns="" xmlns:p14="http://schemas.microsoft.com/office/powerpoint/2010/main" val="2130701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7447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9973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419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8" name="Kājenes vietturis 7">
            <a:extLst>
              <a:ext uri="{FF2B5EF4-FFF2-40B4-BE49-F238E27FC236}">
                <a16:creationId xmlns=""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916651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4" name="Kājenes vietturis 3">
            <a:extLst>
              <a:ext uri="{FF2B5EF4-FFF2-40B4-BE49-F238E27FC236}">
                <a16:creationId xmlns=""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86290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3" name="Kājenes vietturis 2">
            <a:extLst>
              <a:ext uri="{FF2B5EF4-FFF2-40B4-BE49-F238E27FC236}">
                <a16:creationId xmlns=""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91800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sp>
        <p:nvSpPr>
          <p:cNvPr id="3" name="Satura vietturis 2">
            <a:extLst>
              <a:ext uri="{FF2B5EF4-FFF2-40B4-BE49-F238E27FC236}">
                <a16:creationId xmlns=""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Tree>
    <p:extLst>
      <p:ext uri="{BB962C8B-B14F-4D97-AF65-F5344CB8AC3E}">
        <p14:creationId xmlns="" xmlns:p14="http://schemas.microsoft.com/office/powerpoint/2010/main" val="165437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623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dirty="0"/>
              <a:t>E-</a:t>
            </a:r>
            <a:r>
              <a:rPr lang="lv-LV" dirty="0" err="1"/>
              <a:t>TAP</a:t>
            </a:r>
            <a:endParaRPr lang="lv-LV" dirty="0"/>
          </a:p>
        </p:txBody>
      </p:sp>
      <p:sp>
        <p:nvSpPr>
          <p:cNvPr id="6" name="Slaida numura vietturis 5">
            <a:extLst>
              <a:ext uri="{FF2B5EF4-FFF2-40B4-BE49-F238E27FC236}">
                <a16:creationId xmlns=""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pPr/>
              <a:t>‹#›</a:t>
            </a:fld>
            <a:endParaRPr lang="lv-LV"/>
          </a:p>
        </p:txBody>
      </p:sp>
      <p:pic>
        <p:nvPicPr>
          <p:cNvPr id="9" name="Attēls 8">
            <a:extLst>
              <a:ext uri="{FF2B5EF4-FFF2-40B4-BE49-F238E27FC236}">
                <a16:creationId xmlns="" xmlns:a16="http://schemas.microsoft.com/office/drawing/2014/main" id="{B13E43D7-9C42-45AE-BF03-91C4B7A7877F}"/>
              </a:ext>
            </a:extLst>
          </p:cNvPr>
          <p:cNvPicPr>
            <a:picLocks noChangeAspect="1"/>
          </p:cNvPicPr>
          <p:nvPr userDrawn="1"/>
        </p:nvPicPr>
        <p:blipFill>
          <a:blip r:embed="rId16" cstate="print"/>
          <a:stretch>
            <a:fillRect/>
          </a:stretch>
        </p:blipFill>
        <p:spPr>
          <a:xfrm>
            <a:off x="152405" y="5924237"/>
            <a:ext cx="2105522" cy="743831"/>
          </a:xfrm>
          <a:prstGeom prst="rect">
            <a:avLst/>
          </a:prstGeom>
        </p:spPr>
      </p:pic>
      <p:pic>
        <p:nvPicPr>
          <p:cNvPr id="10" name="Attēls 7">
            <a:extLst>
              <a:ext uri="{FF2B5EF4-FFF2-40B4-BE49-F238E27FC236}">
                <a16:creationId xmlns:lc="http://schemas.openxmlformats.org/drawingml/2006/lockedCanvas" xmlns:a16="http://schemas.microsoft.com/office/drawing/2014/main" xmlns="" id="{AB3E88F5-45B7-4538-93B5-2715D014B94A}"/>
              </a:ext>
            </a:extLst>
          </p:cNvPr>
          <p:cNvPicPr>
            <a:picLocks noChangeAspect="1"/>
          </p:cNvPicPr>
          <p:nvPr userDrawn="1"/>
        </p:nvPicPr>
        <p:blipFill>
          <a:blip r:embed="rId17" cstate="print">
            <a:extLst>
              <a:ext uri="{BEBA8EAE-BF5A-486C-A8C5-ECC9F3942E4B}">
                <a14:imgProps xmlns:lc="http://schemas.openxmlformats.org/drawingml/2006/lockedCanvas" xmlns:a14="http://schemas.microsoft.com/office/drawing/2010/main" xmlns="">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 xmlns:p14="http://schemas.microsoft.com/office/powerpoint/2010/main" val="3049302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5F9EF60-A8E6-425F-870C-F44EC6141DD0}"/>
              </a:ext>
            </a:extLst>
          </p:cNvPr>
          <p:cNvSpPr>
            <a:spLocks noGrp="1"/>
          </p:cNvSpPr>
          <p:nvPr>
            <p:ph type="ctrTitle"/>
          </p:nvPr>
        </p:nvSpPr>
        <p:spPr>
          <a:xfrm>
            <a:off x="1524000" y="2318116"/>
            <a:ext cx="9144000" cy="2387600"/>
          </a:xfrm>
        </p:spPr>
        <p:txBody>
          <a:bodyPr>
            <a:normAutofit fontScale="90000"/>
          </a:bodyPr>
          <a:lstStyle/>
          <a:p>
            <a:r>
              <a:rPr lang="lv-LV" sz="4800" dirty="0"/>
              <a:t>3. klase </a:t>
            </a:r>
            <a:br>
              <a:rPr lang="lv-LV" sz="4800" dirty="0"/>
            </a:br>
            <a:r>
              <a:rPr lang="lv-LV" sz="4800" dirty="0"/>
              <a:t/>
            </a:r>
            <a:br>
              <a:rPr lang="lv-LV" sz="4800" dirty="0"/>
            </a:br>
            <a:r>
              <a:rPr lang="lv-LV" sz="4800" dirty="0"/>
              <a:t>Tēma: Fiziskās aktivitātes</a:t>
            </a:r>
            <a:br>
              <a:rPr lang="lv-LV" sz="4800" dirty="0"/>
            </a:br>
            <a:r>
              <a:rPr lang="lv-LV" sz="4800" dirty="0"/>
              <a:t/>
            </a:r>
            <a:br>
              <a:rPr lang="lv-LV" sz="4800" dirty="0"/>
            </a:br>
            <a:r>
              <a:rPr lang="lv-LV" sz="4800" dirty="0"/>
              <a:t>3. nodarbība: Refleksija par fiziskām aktivitātēm </a:t>
            </a:r>
          </a:p>
        </p:txBody>
      </p:sp>
      <p:sp>
        <p:nvSpPr>
          <p:cNvPr id="3" name="Apakšvirsraksts 2">
            <a:extLst>
              <a:ext uri="{FF2B5EF4-FFF2-40B4-BE49-F238E27FC236}">
                <a16:creationId xmlns="" xmlns:a16="http://schemas.microsoft.com/office/drawing/2014/main" id="{A3FF2741-A011-4065-B2FC-71ADEEAF6049}"/>
              </a:ext>
            </a:extLst>
          </p:cNvPr>
          <p:cNvSpPr>
            <a:spLocks noGrp="1"/>
          </p:cNvSpPr>
          <p:nvPr>
            <p:ph type="subTitle" idx="1"/>
          </p:nvPr>
        </p:nvSpPr>
        <p:spPr>
          <a:xfrm>
            <a:off x="1524000" y="4797791"/>
            <a:ext cx="9144000" cy="1655762"/>
          </a:xfrm>
        </p:spPr>
        <p:txBody>
          <a:bodyPr/>
          <a:lstStyle/>
          <a:p>
            <a:r>
              <a:rPr lang="lv-LV" dirty="0"/>
              <a:t>Tikumiskās audzināšanas programma «e-</a:t>
            </a:r>
            <a:r>
              <a:rPr lang="lv-LV" dirty="0" err="1"/>
              <a:t>TAP</a:t>
            </a:r>
            <a:r>
              <a:rPr lang="lv-LV" dirty="0"/>
              <a:t>»</a:t>
            </a:r>
          </a:p>
        </p:txBody>
      </p:sp>
    </p:spTree>
    <p:extLst>
      <p:ext uri="{BB962C8B-B14F-4D97-AF65-F5344CB8AC3E}">
        <p14:creationId xmlns="" xmlns:p14="http://schemas.microsoft.com/office/powerpoint/2010/main" val="225346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328" y="412392"/>
            <a:ext cx="9144000" cy="750860"/>
          </a:xfrm>
        </p:spPr>
        <p:txBody>
          <a:bodyPr>
            <a:normAutofit fontScale="90000"/>
          </a:bodyPr>
          <a:lstStyle/>
          <a:p>
            <a:pPr algn="l"/>
            <a:r>
              <a:rPr lang="lv-LV" dirty="0"/>
              <a:t>Patiesība vai meli?</a:t>
            </a:r>
          </a:p>
        </p:txBody>
      </p:sp>
      <p:sp>
        <p:nvSpPr>
          <p:cNvPr id="9" name="TextBox 8"/>
          <p:cNvSpPr txBox="1"/>
          <p:nvPr/>
        </p:nvSpPr>
        <p:spPr>
          <a:xfrm>
            <a:off x="223521" y="1295949"/>
            <a:ext cx="5598159" cy="4493538"/>
          </a:xfrm>
          <a:prstGeom prst="rect">
            <a:avLst/>
          </a:prstGeom>
          <a:noFill/>
        </p:spPr>
        <p:txBody>
          <a:bodyPr wrap="square" rtlCol="0">
            <a:spAutoFit/>
          </a:bodyPr>
          <a:lstStyle/>
          <a:p>
            <a:pPr marL="514350" indent="-514350" algn="just">
              <a:buFont typeface="Arial" pitchFamily="34" charset="0"/>
              <a:buChar char="•"/>
            </a:pPr>
            <a:r>
              <a:rPr lang="lv-LV" sz="2600" dirty="0"/>
              <a:t>Fiziskās aktivitātes var uzlabot atmiņu. </a:t>
            </a:r>
          </a:p>
          <a:p>
            <a:pPr marL="514350" indent="-514350" algn="just">
              <a:buFont typeface="Arial" pitchFamily="34" charset="0"/>
              <a:buChar char="•"/>
            </a:pPr>
            <a:r>
              <a:rPr lang="lv-LV" sz="2600" dirty="0"/>
              <a:t>Tev jāsporto reizi nedēļā. </a:t>
            </a:r>
          </a:p>
          <a:p>
            <a:pPr marL="514350" indent="-514350" algn="just">
              <a:buFont typeface="Arial" pitchFamily="34" charset="0"/>
              <a:buChar char="•"/>
            </a:pPr>
            <a:r>
              <a:rPr lang="lv-LV" sz="2600" dirty="0"/>
              <a:t>Nodarbojoties ar fiziskām aktivitātēm, tava ķermeņa temperatūra pazeminās. </a:t>
            </a:r>
          </a:p>
          <a:p>
            <a:pPr marL="514350" indent="-514350" algn="just">
              <a:buFont typeface="Arial" pitchFamily="34" charset="0"/>
              <a:buChar char="•"/>
            </a:pPr>
            <a:r>
              <a:rPr lang="lv-LV" sz="2600" dirty="0"/>
              <a:t>Fiziskās aktivitātes tev ļauj justies labi un būt ar sevi apmierinātam. </a:t>
            </a:r>
          </a:p>
          <a:p>
            <a:pPr marL="514350" indent="-514350" algn="just">
              <a:buFont typeface="Arial" pitchFamily="34" charset="0"/>
              <a:buChar char="•"/>
            </a:pPr>
            <a:r>
              <a:rPr lang="lv-LV" sz="2600" dirty="0"/>
              <a:t>Fiziskas aktivitātes var samazināt nopietnu saslimšanu (tostarp, sirds saslimšanu un infarkta) risku.</a:t>
            </a:r>
          </a:p>
        </p:txBody>
      </p:sp>
      <p:pic>
        <p:nvPicPr>
          <p:cNvPr id="1026" name="Picture 2" descr="True or false | Activities | Scouts">
            <a:extLst>
              <a:ext uri="{FF2B5EF4-FFF2-40B4-BE49-F238E27FC236}">
                <a16:creationId xmlns="" xmlns:a16="http://schemas.microsoft.com/office/drawing/2014/main" id="{3064A9D2-592A-C84D-89FA-7018CA972F7D}"/>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44389" y="1295949"/>
            <a:ext cx="5824090" cy="3276051"/>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a:extLst>
              <a:ext uri="{FF2B5EF4-FFF2-40B4-BE49-F238E27FC236}">
                <a16:creationId xmlns="" xmlns:a16="http://schemas.microsoft.com/office/drawing/2014/main" id="{AC520C4F-2877-334C-8A08-8F89EE89074B}"/>
              </a:ext>
            </a:extLst>
          </p:cNvPr>
          <p:cNvSpPr txBox="1"/>
          <p:nvPr/>
        </p:nvSpPr>
        <p:spPr>
          <a:xfrm>
            <a:off x="6144389" y="4704697"/>
            <a:ext cx="2486722" cy="369332"/>
          </a:xfrm>
          <a:prstGeom prst="rect">
            <a:avLst/>
          </a:prstGeom>
          <a:noFill/>
        </p:spPr>
        <p:txBody>
          <a:bodyPr wrap="square" rtlCol="0">
            <a:spAutoFit/>
          </a:bodyPr>
          <a:lstStyle/>
          <a:p>
            <a:r>
              <a:rPr lang="en-GB" dirty="0" err="1"/>
              <a:t>Foto</a:t>
            </a:r>
            <a:r>
              <a:rPr lang="en-GB" dirty="0"/>
              <a:t>: </a:t>
            </a:r>
            <a:r>
              <a:rPr lang="en-GB" dirty="0" err="1"/>
              <a:t>www.scouts.org.uk</a:t>
            </a:r>
            <a:endParaRPr lang="x-none" dirty="0"/>
          </a:p>
        </p:txBody>
      </p:sp>
    </p:spTree>
    <p:extLst>
      <p:ext uri="{BB962C8B-B14F-4D97-AF65-F5344CB8AC3E}">
        <p14:creationId xmlns="" xmlns:p14="http://schemas.microsoft.com/office/powerpoint/2010/main" val="412547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flipH="1">
            <a:off x="3464417" y="1030310"/>
            <a:ext cx="8285548" cy="5679583"/>
          </a:xfrm>
          <a:prstGeom prst="rect">
            <a:avLst/>
          </a:prstGeom>
        </p:spPr>
      </p:pic>
      <p:sp>
        <p:nvSpPr>
          <p:cNvPr id="14" name="Rectangle 13"/>
          <p:cNvSpPr/>
          <p:nvPr/>
        </p:nvSpPr>
        <p:spPr>
          <a:xfrm>
            <a:off x="442035" y="995598"/>
            <a:ext cx="3376061" cy="4832092"/>
          </a:xfrm>
          <a:prstGeom prst="rect">
            <a:avLst/>
          </a:prstGeom>
        </p:spPr>
        <p:txBody>
          <a:bodyPr wrap="square" lIns="91440" tIns="45720" rIns="91440" bIns="45720" anchor="t">
            <a:spAutoFit/>
          </a:bodyPr>
          <a:lstStyle/>
          <a:p>
            <a:r>
              <a:rPr lang="lv-LV" sz="2800" dirty="0"/>
              <a:t>Kur saskati problēmu? </a:t>
            </a:r>
          </a:p>
          <a:p>
            <a:endParaRPr lang="lv-LV" sz="2800" dirty="0"/>
          </a:p>
          <a:p>
            <a:r>
              <a:rPr lang="lv-LV" sz="2800" dirty="0"/>
              <a:t>Kā tu justos? </a:t>
            </a:r>
          </a:p>
          <a:p>
            <a:endParaRPr lang="lv-LV" sz="2800" dirty="0"/>
          </a:p>
          <a:p>
            <a:r>
              <a:rPr lang="lv-LV" sz="2800" dirty="0"/>
              <a:t>Kādi tikumi parādās šajā situācijā? </a:t>
            </a:r>
          </a:p>
          <a:p>
            <a:endParaRPr lang="lv-LV" sz="2800" dirty="0"/>
          </a:p>
          <a:p>
            <a:r>
              <a:rPr lang="lv-LV" sz="2800" dirty="0"/>
              <a:t>Kāds, tavuprāt, ir saprātīgs risinājums? Kāpēc?</a:t>
            </a:r>
          </a:p>
        </p:txBody>
      </p:sp>
      <p:sp>
        <p:nvSpPr>
          <p:cNvPr id="2" name="Rectangle 1"/>
          <p:cNvSpPr/>
          <p:nvPr/>
        </p:nvSpPr>
        <p:spPr>
          <a:xfrm>
            <a:off x="4926842" y="2969090"/>
            <a:ext cx="2140740" cy="14330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4924411" y="1720840"/>
            <a:ext cx="5365560" cy="3416320"/>
          </a:xfrm>
          <a:prstGeom prst="rect">
            <a:avLst/>
          </a:prstGeom>
        </p:spPr>
        <p:txBody>
          <a:bodyPr wrap="square" lIns="91440" tIns="45720" rIns="91440" bIns="45720" anchor="t">
            <a:spAutoFit/>
          </a:bodyPr>
          <a:lstStyle/>
          <a:p>
            <a:r>
              <a:rPr lang="lv-LV" sz="2400" dirty="0"/>
              <a:t>Tu pārnāc no skolas pārguris. Tev atkal  nepatikšanas par laikā neiesniegtu mājasdarbu, un skolotāja tev devusi pēdējo iespēju iesniegt to rīt. Šovakar tev paredzēts hokeja treniņš, un, ja neiesi, tevi var izmest no komandas. Tomēr, ja iesi uz treniņu, nepabeigsi mājasdarbu, un par sodu tevi var nepalaist uz spēli. Kā tev būtu jārīkojas?</a:t>
            </a:r>
          </a:p>
        </p:txBody>
      </p:sp>
    </p:spTree>
    <p:extLst>
      <p:ext uri="{BB962C8B-B14F-4D97-AF65-F5344CB8AC3E}">
        <p14:creationId xmlns="" xmlns:p14="http://schemas.microsoft.com/office/powerpoint/2010/main" val="3009714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tretch>
            <a:fillRect/>
          </a:stretch>
        </p:blipFill>
        <p:spPr>
          <a:xfrm>
            <a:off x="10236071" y="5443605"/>
            <a:ext cx="1969179" cy="1414395"/>
          </a:xfrm>
          <a:prstGeom prst="rect">
            <a:avLst/>
          </a:prstGeom>
        </p:spPr>
      </p:pic>
      <p:graphicFrame>
        <p:nvGraphicFramePr>
          <p:cNvPr id="2" name="Table 1"/>
          <p:cNvGraphicFramePr>
            <a:graphicFrameLocks noGrp="1"/>
          </p:cNvGraphicFramePr>
          <p:nvPr/>
        </p:nvGraphicFramePr>
        <p:xfrm>
          <a:off x="564761" y="1087849"/>
          <a:ext cx="9828176" cy="4682301"/>
        </p:xfrm>
        <a:graphic>
          <a:graphicData uri="http://schemas.openxmlformats.org/drawingml/2006/table">
            <a:tbl>
              <a:tblPr firstRow="1" firstCol="1" bandRow="1"/>
              <a:tblGrid>
                <a:gridCol w="2438663">
                  <a:extLst>
                    <a:ext uri="{9D8B030D-6E8A-4147-A177-3AD203B41FA5}">
                      <a16:colId xmlns="" xmlns:a16="http://schemas.microsoft.com/office/drawing/2014/main" val="4002364436"/>
                    </a:ext>
                  </a:extLst>
                </a:gridCol>
                <a:gridCol w="2604291">
                  <a:extLst>
                    <a:ext uri="{9D8B030D-6E8A-4147-A177-3AD203B41FA5}">
                      <a16:colId xmlns="" xmlns:a16="http://schemas.microsoft.com/office/drawing/2014/main" val="2945628300"/>
                    </a:ext>
                  </a:extLst>
                </a:gridCol>
                <a:gridCol w="2219418">
                  <a:extLst>
                    <a:ext uri="{9D8B030D-6E8A-4147-A177-3AD203B41FA5}">
                      <a16:colId xmlns="" xmlns:a16="http://schemas.microsoft.com/office/drawing/2014/main" val="3813316440"/>
                    </a:ext>
                  </a:extLst>
                </a:gridCol>
                <a:gridCol w="2565804">
                  <a:extLst>
                    <a:ext uri="{9D8B030D-6E8A-4147-A177-3AD203B41FA5}">
                      <a16:colId xmlns="" xmlns:a16="http://schemas.microsoft.com/office/drawing/2014/main" val="1736299985"/>
                    </a:ext>
                  </a:extLst>
                </a:gridCol>
              </a:tblGrid>
              <a:tr h="1206206">
                <a:tc>
                  <a:txBody>
                    <a:bodyPr/>
                    <a:lstStyle/>
                    <a:p>
                      <a:pPr algn="ctr"/>
                      <a:r>
                        <a:rPr lang="lv-LV" sz="2400" kern="1200" dirty="0">
                          <a:solidFill>
                            <a:schemeClr val="tx1"/>
                          </a:solidFill>
                          <a:latin typeface="+mn-lt"/>
                          <a:ea typeface="+mn-ea"/>
                          <a:cs typeface="+mn-cs"/>
                        </a:rPr>
                        <a:t>Kas mani apmierina? </a:t>
                      </a: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8000"/>
                        </a:lnSpc>
                        <a:spcAft>
                          <a:spcPts val="600"/>
                        </a:spcAft>
                      </a:pPr>
                      <a:r>
                        <a:rPr lang="lv-LV" sz="2400" kern="1200" dirty="0">
                          <a:solidFill>
                            <a:schemeClr val="tx1"/>
                          </a:solidFill>
                          <a:latin typeface="+mn-lt"/>
                          <a:ea typeface="+mn-ea"/>
                          <a:cs typeface="+mn-cs"/>
                        </a:rPr>
                        <a:t>Pie kā es vēlētos strādāt? </a:t>
                      </a:r>
                      <a:endParaRPr lang="en-GB" sz="2400" dirty="0">
                        <a:effectLst/>
                        <a:latin typeface="+mj-lt"/>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ctr">
                        <a:lnSpc>
                          <a:spcPct val="100000"/>
                        </a:lnSpc>
                        <a:spcBef>
                          <a:spcPts val="0"/>
                        </a:spcBef>
                        <a:spcAft>
                          <a:spcPts val="0"/>
                        </a:spcAft>
                        <a:buNone/>
                      </a:pPr>
                      <a:r>
                        <a:rPr lang="lv" sz="2400" b="0" i="0" u="none" strike="noStrike" kern="1200" noProof="0" dirty="0"/>
                        <a:t>Ko vēlos mainīt?</a:t>
                      </a:r>
                      <a:endParaRPr lang="lv-LV" dirty="0"/>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8000"/>
                        </a:lnSpc>
                        <a:spcAft>
                          <a:spcPts val="600"/>
                        </a:spcAft>
                      </a:pPr>
                      <a:r>
                        <a:rPr lang="lv-LV" sz="2400" kern="1200" dirty="0">
                          <a:solidFill>
                            <a:schemeClr val="tx1"/>
                          </a:solidFill>
                          <a:latin typeface="+mn-lt"/>
                          <a:ea typeface="+mn-ea"/>
                          <a:cs typeface="+mn-cs"/>
                        </a:rPr>
                        <a:t>Kā es sasniegšu savu mērķi?</a:t>
                      </a:r>
                      <a:endParaRPr lang="en-GB" sz="2400" dirty="0">
                        <a:effectLst/>
                        <a:latin typeface="+mj-lt"/>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54605979"/>
                  </a:ext>
                </a:extLst>
              </a:tr>
              <a:tr h="3476095">
                <a:tc>
                  <a:txBody>
                    <a:bodyPr/>
                    <a:lstStyle/>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8000"/>
                        </a:lnSpc>
                        <a:spcAft>
                          <a:spcPts val="600"/>
                        </a:spcAft>
                      </a:pPr>
                      <a:endParaRPr lang="en-GB" sz="1100" dirty="0">
                        <a:effectLst/>
                        <a:latin typeface="Calibri"/>
                        <a:ea typeface="Calibri" panose="020F0502020204030204" pitchFamily="34" charset="0"/>
                        <a:cs typeface="Calibri"/>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8000"/>
                        </a:lnSpc>
                        <a:spcAft>
                          <a:spcPts val="600"/>
                        </a:spcAft>
                      </a:pPr>
                      <a:endParaRPr lang="en-GB" sz="1100" dirty="0">
                        <a:effectLst/>
                        <a:latin typeface="Calibri"/>
                        <a:ea typeface="Calibri" panose="020F0502020204030204" pitchFamily="34" charset="0"/>
                        <a:cs typeface="Calibri"/>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3627615"/>
                  </a:ext>
                </a:extLst>
              </a:tr>
            </a:tbl>
          </a:graphicData>
        </a:graphic>
      </p:graphicFrame>
    </p:spTree>
    <p:extLst>
      <p:ext uri="{BB962C8B-B14F-4D97-AF65-F5344CB8AC3E}">
        <p14:creationId xmlns="" xmlns:p14="http://schemas.microsoft.com/office/powerpoint/2010/main" val="1517136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CD4206-437A-44F6-A2A6-5732D1D5C03C}">
  <ds:schemaRefs>
    <ds:schemaRef ds:uri="http://schemas.microsoft.com/sharepoint/v3/contenttype/forms"/>
  </ds:schemaRefs>
</ds:datastoreItem>
</file>

<file path=customXml/itemProps2.xml><?xml version="1.0" encoding="utf-8"?>
<ds:datastoreItem xmlns:ds="http://schemas.openxmlformats.org/officeDocument/2006/customXml" ds:itemID="{40A66740-45CB-4CB8-9C9B-5C1F0BDDB2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5D15D8-11B6-4F4F-9D1C-027F32471EC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646</TotalTime>
  <Words>183</Words>
  <Application>Microsoft Office PowerPoint</Application>
  <PresentationFormat>Custom</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dizains</vt:lpstr>
      <vt:lpstr>3. klase   Tēma: Fiziskās aktivitātes  3. nodarbība: Refleksija par fiziskām aktivitātēm </vt:lpstr>
      <vt:lpstr>Patiesība vai meli?</vt:lpstr>
      <vt:lpstr>Slide 3</vt:lpstr>
      <vt:lpstr>Slide 4</vt:lpstr>
      <vt:lpstr>Slide 5</vt:lpstr>
    </vt:vector>
  </TitlesOfParts>
  <Company>UoB IT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screen time?</dc:title>
  <dc:creator>Rachael Hunter (School of Education)</dc:creator>
  <cp:lastModifiedBy>Arturs</cp:lastModifiedBy>
  <cp:revision>94</cp:revision>
  <dcterms:created xsi:type="dcterms:W3CDTF">2019-06-13T10:46:31Z</dcterms:created>
  <dcterms:modified xsi:type="dcterms:W3CDTF">2021-10-15T12:00:21Z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