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06" r:id="rId5"/>
    <p:sldId id="301" r:id="rId6"/>
    <p:sldId id="302" r:id="rId7"/>
    <p:sldId id="303" r:id="rId8"/>
    <p:sldId id="304" r:id="rId9"/>
    <p:sldId id="305" r:id="rId10"/>
    <p:sldId id="3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1FCD0-E6FF-4DB0-A09F-BAB6150913C9}" v="156" dt="2021-08-29T20:51:01.086"/>
    <p1510:client id="{628E8377-5A24-4733-AE3C-637133349155}" v="28" dt="2021-09-15T13:00:21.707"/>
    <p1510:client id="{7D21D87D-6034-49A5-A94C-2A7BF96690E2}" v="2" dt="2021-08-29T21:19:21.117"/>
    <p1510:client id="{CDC1D2A8-53F6-4979-BC20-26A2DB5AED0C}" v="6" dt="2021-09-15T14:01:35.608"/>
    <p1510:client id="{EB43EA80-42F3-4BF6-87D2-DC612A2DBD3B}" v="45" dt="2021-09-19T16:27:56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Joaquin Fernandez Gonzalez" userId="S::mf08052@edu.lu.lv::90e28fec-564e-43b0-9c13-1b12e1cad7dc" providerId="AD" clId="Web-{628E8377-5A24-4733-AE3C-637133349155}"/>
    <pc:docChg chg="modSld">
      <pc:chgData name="Manuel Joaquin Fernandez Gonzalez" userId="S::mf08052@edu.lu.lv::90e28fec-564e-43b0-9c13-1b12e1cad7dc" providerId="AD" clId="Web-{628E8377-5A24-4733-AE3C-637133349155}" dt="2021-09-15T13:00:28.348" v="15"/>
      <pc:docMkLst>
        <pc:docMk/>
      </pc:docMkLst>
      <pc:sldChg chg="addSp modSp mod setBg">
        <pc:chgData name="Manuel Joaquin Fernandez Gonzalez" userId="S::mf08052@edu.lu.lv::90e28fec-564e-43b0-9c13-1b12e1cad7dc" providerId="AD" clId="Web-{628E8377-5A24-4733-AE3C-637133349155}" dt="2021-09-15T13:00:28.348" v="15"/>
        <pc:sldMkLst>
          <pc:docMk/>
          <pc:sldMk cId="364948418" sldId="301"/>
        </pc:sldMkLst>
        <pc:spChg chg="mod">
          <ac:chgData name="Manuel Joaquin Fernandez Gonzalez" userId="S::mf08052@edu.lu.lv::90e28fec-564e-43b0-9c13-1b12e1cad7dc" providerId="AD" clId="Web-{628E8377-5A24-4733-AE3C-637133349155}" dt="2021-09-15T13:00:28.348" v="15"/>
          <ac:spMkLst>
            <pc:docMk/>
            <pc:sldMk cId="364948418" sldId="301"/>
            <ac:spMk id="2" creationId="{00000000-0000-0000-0000-000000000000}"/>
          </ac:spMkLst>
        </pc:spChg>
        <pc:spChg chg="add">
          <ac:chgData name="Manuel Joaquin Fernandez Gonzalez" userId="S::mf08052@edu.lu.lv::90e28fec-564e-43b0-9c13-1b12e1cad7dc" providerId="AD" clId="Web-{628E8377-5A24-4733-AE3C-637133349155}" dt="2021-09-15T13:00:28.348" v="15"/>
          <ac:spMkLst>
            <pc:docMk/>
            <pc:sldMk cId="364948418" sldId="301"/>
            <ac:spMk id="8" creationId="{129579E8-8FA2-4D2F-A8F9-7EF7C959431C}"/>
          </ac:spMkLst>
        </pc:spChg>
        <pc:grpChg chg="add">
          <ac:chgData name="Manuel Joaquin Fernandez Gonzalez" userId="S::mf08052@edu.lu.lv::90e28fec-564e-43b0-9c13-1b12e1cad7dc" providerId="AD" clId="Web-{628E8377-5A24-4733-AE3C-637133349155}" dt="2021-09-15T13:00:28.348" v="15"/>
          <ac:grpSpMkLst>
            <pc:docMk/>
            <pc:sldMk cId="364948418" sldId="301"/>
            <ac:grpSpMk id="10" creationId="{3FEB7750-5E3F-43E4-B0BB-6614A165F8F7}"/>
          </ac:grpSpMkLst>
        </pc:grpChg>
        <pc:picChg chg="add mod">
          <ac:chgData name="Manuel Joaquin Fernandez Gonzalez" userId="S::mf08052@edu.lu.lv::90e28fec-564e-43b0-9c13-1b12e1cad7dc" providerId="AD" clId="Web-{628E8377-5A24-4733-AE3C-637133349155}" dt="2021-09-15T13:00:28.348" v="15"/>
          <ac:picMkLst>
            <pc:docMk/>
            <pc:sldMk cId="364948418" sldId="301"/>
            <ac:picMk id="3" creationId="{1F4B5040-2FAC-4410-8C2F-5C07265AE722}"/>
          </ac:picMkLst>
        </pc:picChg>
      </pc:sldChg>
    </pc:docChg>
  </pc:docChgLst>
  <pc:docChgLst>
    <pc:chgData name="Baiba Kaļķe" userId="S::baibak@edu.lu.lv::090b5955-d8cd-4512-94e7-80946276549e" providerId="AD" clId="Web-{EB43EA80-42F3-4BF6-87D2-DC612A2DBD3B}"/>
    <pc:docChg chg="modSld">
      <pc:chgData name="Baiba Kaļķe" userId="S::baibak@edu.lu.lv::090b5955-d8cd-4512-94e7-80946276549e" providerId="AD" clId="Web-{EB43EA80-42F3-4BF6-87D2-DC612A2DBD3B}" dt="2021-09-19T16:27:53.197" v="19" actId="20577"/>
      <pc:docMkLst>
        <pc:docMk/>
      </pc:docMkLst>
      <pc:sldChg chg="modSp">
        <pc:chgData name="Baiba Kaļķe" userId="S::baibak@edu.lu.lv::090b5955-d8cd-4512-94e7-80946276549e" providerId="AD" clId="Web-{EB43EA80-42F3-4BF6-87D2-DC612A2DBD3B}" dt="2021-09-19T16:27:03.414" v="9" actId="20577"/>
        <pc:sldMkLst>
          <pc:docMk/>
          <pc:sldMk cId="364948418" sldId="301"/>
        </pc:sldMkLst>
        <pc:spChg chg="mod">
          <ac:chgData name="Baiba Kaļķe" userId="S::baibak@edu.lu.lv::090b5955-d8cd-4512-94e7-80946276549e" providerId="AD" clId="Web-{EB43EA80-42F3-4BF6-87D2-DC612A2DBD3B}" dt="2021-09-19T16:27:03.414" v="9" actId="20577"/>
          <ac:spMkLst>
            <pc:docMk/>
            <pc:sldMk cId="364948418" sldId="301"/>
            <ac:spMk id="2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EB43EA80-42F3-4BF6-87D2-DC612A2DBD3B}" dt="2021-09-19T16:27:29.290" v="14" actId="20577"/>
        <pc:sldMkLst>
          <pc:docMk/>
          <pc:sldMk cId="2073222286" sldId="302"/>
        </pc:sldMkLst>
        <pc:spChg chg="mod">
          <ac:chgData name="Baiba Kaļķe" userId="S::baibak@edu.lu.lv::090b5955-d8cd-4512-94e7-80946276549e" providerId="AD" clId="Web-{EB43EA80-42F3-4BF6-87D2-DC612A2DBD3B}" dt="2021-09-19T16:27:29.290" v="14" actId="20577"/>
          <ac:spMkLst>
            <pc:docMk/>
            <pc:sldMk cId="2073222286" sldId="302"/>
            <ac:spMk id="2" creationId="{00000000-0000-0000-0000-000000000000}"/>
          </ac:spMkLst>
        </pc:spChg>
        <pc:picChg chg="mod">
          <ac:chgData name="Baiba Kaļķe" userId="S::baibak@edu.lu.lv::090b5955-d8cd-4512-94e7-80946276549e" providerId="AD" clId="Web-{EB43EA80-42F3-4BF6-87D2-DC612A2DBD3B}" dt="2021-09-19T16:27:17.524" v="10" actId="1076"/>
          <ac:picMkLst>
            <pc:docMk/>
            <pc:sldMk cId="2073222286" sldId="302"/>
            <ac:picMk id="3" creationId="{00000000-0000-0000-0000-000000000000}"/>
          </ac:picMkLst>
        </pc:picChg>
      </pc:sldChg>
      <pc:sldChg chg="modSp">
        <pc:chgData name="Baiba Kaļķe" userId="S::baibak@edu.lu.lv::090b5955-d8cd-4512-94e7-80946276549e" providerId="AD" clId="Web-{EB43EA80-42F3-4BF6-87D2-DC612A2DBD3B}" dt="2021-09-19T16:27:46.196" v="17" actId="20577"/>
        <pc:sldMkLst>
          <pc:docMk/>
          <pc:sldMk cId="539627237" sldId="303"/>
        </pc:sldMkLst>
        <pc:spChg chg="mod">
          <ac:chgData name="Baiba Kaļķe" userId="S::baibak@edu.lu.lv::090b5955-d8cd-4512-94e7-80946276549e" providerId="AD" clId="Web-{EB43EA80-42F3-4BF6-87D2-DC612A2DBD3B}" dt="2021-09-19T16:27:46.196" v="17" actId="20577"/>
          <ac:spMkLst>
            <pc:docMk/>
            <pc:sldMk cId="539627237" sldId="303"/>
            <ac:spMk id="14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EB43EA80-42F3-4BF6-87D2-DC612A2DBD3B}" dt="2021-09-19T16:27:53.197" v="19" actId="20577"/>
        <pc:sldMkLst>
          <pc:docMk/>
          <pc:sldMk cId="3776893670" sldId="304"/>
        </pc:sldMkLst>
        <pc:spChg chg="mod">
          <ac:chgData name="Baiba Kaļķe" userId="S::baibak@edu.lu.lv::090b5955-d8cd-4512-94e7-80946276549e" providerId="AD" clId="Web-{EB43EA80-42F3-4BF6-87D2-DC612A2DBD3B}" dt="2021-09-19T16:27:53.197" v="19" actId="20577"/>
          <ac:spMkLst>
            <pc:docMk/>
            <pc:sldMk cId="3776893670" sldId="304"/>
            <ac:spMk id="2" creationId="{00000000-0000-0000-0000-000000000000}"/>
          </ac:spMkLst>
        </pc:spChg>
      </pc:sldChg>
    </pc:docChg>
  </pc:docChgLst>
  <pc:docChgLst>
    <pc:chgData name="Tamāra Pīgozne" userId="S::zk90288@edu.lu.lv::ad89aba9-24bc-4cb4-917b-1f533accc3f4" providerId="AD" clId="Web-{7D21D87D-6034-49A5-A94C-2A7BF96690E2}"/>
    <pc:docChg chg="addSld delSld">
      <pc:chgData name="Tamāra Pīgozne" userId="S::zk90288@edu.lu.lv::ad89aba9-24bc-4cb4-917b-1f533accc3f4" providerId="AD" clId="Web-{7D21D87D-6034-49A5-A94C-2A7BF96690E2}" dt="2021-08-29T21:19:21.117" v="1"/>
      <pc:docMkLst>
        <pc:docMk/>
      </pc:docMkLst>
      <pc:sldChg chg="del">
        <pc:chgData name="Tamāra Pīgozne" userId="S::zk90288@edu.lu.lv::ad89aba9-24bc-4cb4-917b-1f533accc3f4" providerId="AD" clId="Web-{7D21D87D-6034-49A5-A94C-2A7BF96690E2}" dt="2021-08-29T21:19:21.117" v="1"/>
        <pc:sldMkLst>
          <pc:docMk/>
          <pc:sldMk cId="0" sldId="262"/>
        </pc:sldMkLst>
      </pc:sldChg>
      <pc:sldChg chg="add">
        <pc:chgData name="Tamāra Pīgozne" userId="S::zk90288@edu.lu.lv::ad89aba9-24bc-4cb4-917b-1f533accc3f4" providerId="AD" clId="Web-{7D21D87D-6034-49A5-A94C-2A7BF96690E2}" dt="2021-08-29T21:19:16.211" v="0"/>
        <pc:sldMkLst>
          <pc:docMk/>
          <pc:sldMk cId="4033038704" sldId="307"/>
        </pc:sldMkLst>
      </pc:sldChg>
    </pc:docChg>
  </pc:docChgLst>
  <pc:docChgLst>
    <pc:chgData name="Manuel Joaquin Fernandez Gonzalez" userId="S::mf08052@edu.lu.lv::90e28fec-564e-43b0-9c13-1b12e1cad7dc" providerId="AD" clId="Web-{CDC1D2A8-53F6-4979-BC20-26A2DB5AED0C}"/>
    <pc:docChg chg="modSld">
      <pc:chgData name="Manuel Joaquin Fernandez Gonzalez" userId="S::mf08052@edu.lu.lv::90e28fec-564e-43b0-9c13-1b12e1cad7dc" providerId="AD" clId="Web-{CDC1D2A8-53F6-4979-BC20-26A2DB5AED0C}" dt="2021-09-15T14:01:32.092" v="1" actId="20577"/>
      <pc:docMkLst>
        <pc:docMk/>
      </pc:docMkLst>
      <pc:sldChg chg="modSp">
        <pc:chgData name="Manuel Joaquin Fernandez Gonzalez" userId="S::mf08052@edu.lu.lv::90e28fec-564e-43b0-9c13-1b12e1cad7dc" providerId="AD" clId="Web-{CDC1D2A8-53F6-4979-BC20-26A2DB5AED0C}" dt="2021-09-15T14:01:32.092" v="1" actId="20577"/>
        <pc:sldMkLst>
          <pc:docMk/>
          <pc:sldMk cId="364948418" sldId="301"/>
        </pc:sldMkLst>
        <pc:spChg chg="mod">
          <ac:chgData name="Manuel Joaquin Fernandez Gonzalez" userId="S::mf08052@edu.lu.lv::90e28fec-564e-43b0-9c13-1b12e1cad7dc" providerId="AD" clId="Web-{CDC1D2A8-53F6-4979-BC20-26A2DB5AED0C}" dt="2021-09-15T14:01:32.092" v="1" actId="20577"/>
          <ac:spMkLst>
            <pc:docMk/>
            <pc:sldMk cId="364948418" sldId="301"/>
            <ac:spMk id="2" creationId="{00000000-0000-0000-0000-000000000000}"/>
          </ac:spMkLst>
        </pc:spChg>
      </pc:sldChg>
    </pc:docChg>
  </pc:docChgLst>
  <pc:docChgLst>
    <pc:chgData name="Tamāra Pīgozne" userId="S::zk90288@edu.lu.lv::ad89aba9-24bc-4cb4-917b-1f533accc3f4" providerId="AD" clId="Web-{0951FCD0-E6FF-4DB0-A09F-BAB6150913C9}"/>
    <pc:docChg chg="addSld delSld modSld addMainMaster modMainMaster">
      <pc:chgData name="Tamāra Pīgozne" userId="S::zk90288@edu.lu.lv::ad89aba9-24bc-4cb4-917b-1f533accc3f4" providerId="AD" clId="Web-{0951FCD0-E6FF-4DB0-A09F-BAB6150913C9}" dt="2021-08-29T20:51:01.086" v="72"/>
      <pc:docMkLst>
        <pc:docMk/>
      </pc:docMkLst>
      <pc:sldChg chg="del">
        <pc:chgData name="Tamāra Pīgozne" userId="S::zk90288@edu.lu.lv::ad89aba9-24bc-4cb4-917b-1f533accc3f4" providerId="AD" clId="Web-{0951FCD0-E6FF-4DB0-A09F-BAB6150913C9}" dt="2021-08-29T20:51:01.086" v="72"/>
        <pc:sldMkLst>
          <pc:docMk/>
          <pc:sldMk cId="1608173783" sldId="300"/>
        </pc:sldMkLst>
      </pc:sldChg>
      <pc:sldChg chg="modSp add">
        <pc:chgData name="Tamāra Pīgozne" userId="S::zk90288@edu.lu.lv::ad89aba9-24bc-4cb4-917b-1f533accc3f4" providerId="AD" clId="Web-{0951FCD0-E6FF-4DB0-A09F-BAB6150913C9}" dt="2021-08-29T20:50:57.429" v="71" actId="20577"/>
        <pc:sldMkLst>
          <pc:docMk/>
          <pc:sldMk cId="2506578178" sldId="306"/>
        </pc:sldMkLst>
        <pc:spChg chg="mod">
          <ac:chgData name="Tamāra Pīgozne" userId="S::zk90288@edu.lu.lv::ad89aba9-24bc-4cb4-917b-1f533accc3f4" providerId="AD" clId="Web-{0951FCD0-E6FF-4DB0-A09F-BAB6150913C9}" dt="2021-08-29T20:50:57.429" v="71" actId="20577"/>
          <ac:spMkLst>
            <pc:docMk/>
            <pc:sldMk cId="2506578178" sldId="306"/>
            <ac:spMk id="2" creationId="{45F9EF60-A8E6-425F-870C-F44EC6141DD0}"/>
          </ac:spMkLst>
        </pc:spChg>
      </pc:sldChg>
      <pc:sldMasterChg chg="add addSldLayout">
        <pc:chgData name="Tamāra Pīgozne" userId="S::zk90288@edu.lu.lv::ad89aba9-24bc-4cb4-917b-1f533accc3f4" providerId="AD" clId="Web-{0951FCD0-E6FF-4DB0-A09F-BAB6150913C9}" dt="2021-08-29T20:50:11.381" v="0"/>
        <pc:sldMasterMkLst>
          <pc:docMk/>
          <pc:sldMasterMk cId="3049302763" sldId="2147483648"/>
        </pc:sldMasterMkLst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2481608360" sldId="2147483649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1274472203" sldId="2147483650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1299732338" sldId="2147483651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3494197426" sldId="2147483652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3916651452" sldId="2147483653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862902728" sldId="2147483654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1918004020" sldId="2147483655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1654377868" sldId="2147483656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1262353682" sldId="2147483657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3495566023" sldId="2147483658"/>
          </pc:sldLayoutMkLst>
        </pc:sldLayoutChg>
        <pc:sldLayoutChg chg="ad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3049302763" sldId="2147483648"/>
            <pc:sldLayoutMk cId="2044191109" sldId="2147483659"/>
          </pc:sldLayoutMkLst>
        </pc:sldLayoutChg>
      </pc:sldMasterChg>
      <pc:sldMasterChg chg="replId modSldLayout">
        <pc:chgData name="Tamāra Pīgozne" userId="S::zk90288@edu.lu.lv::ad89aba9-24bc-4cb4-917b-1f533accc3f4" providerId="AD" clId="Web-{0951FCD0-E6FF-4DB0-A09F-BAB6150913C9}" dt="2021-08-29T20:50:11.381" v="0"/>
        <pc:sldMasterMkLst>
          <pc:docMk/>
          <pc:sldMasterMk cId="2866832251" sldId="2147483661"/>
        </pc:sldMasterMkLst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89154146" sldId="2147483662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502160615" sldId="2147483663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3019949026" sldId="2147483664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258537790" sldId="2147483665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4126918320" sldId="2147483666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2892335307" sldId="2147483667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3123357097" sldId="2147483668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3017137220" sldId="2147483669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3780867408" sldId="2147483670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1121756415" sldId="2147483671"/>
          </pc:sldLayoutMkLst>
        </pc:sldLayoutChg>
        <pc:sldLayoutChg chg="replId">
          <pc:chgData name="Tamāra Pīgozne" userId="S::zk90288@edu.lu.lv::ad89aba9-24bc-4cb4-917b-1f533accc3f4" providerId="AD" clId="Web-{0951FCD0-E6FF-4DB0-A09F-BAB6150913C9}" dt="2021-08-29T20:50:11.381" v="0"/>
          <pc:sldLayoutMkLst>
            <pc:docMk/>
            <pc:sldMasterMk cId="2866832251" sldId="2147483661"/>
            <pc:sldLayoutMk cId="1620035424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4419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7676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744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:a14="http://schemas.microsoft.com/office/drawing/2010/main" xmlns="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S6x2omaWw&amp;feature=youtu.b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181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sz="4800" dirty="0"/>
              <a:t>3. klase </a:t>
            </a:r>
            <a:br>
              <a:rPr lang="lv-LV" sz="4800" dirty="0"/>
            </a:br>
            <a:r>
              <a:rPr lang="lv-LV" sz="4800" dirty="0"/>
              <a:t/>
            </a:r>
            <a:br>
              <a:rPr lang="lv-LV" sz="4800" dirty="0"/>
            </a:br>
            <a:r>
              <a:rPr lang="lv-LV" sz="4800" dirty="0"/>
              <a:t>Tēma: Vienaudžu izdarītais spiediens</a:t>
            </a:r>
            <a:br>
              <a:rPr lang="lv-LV" sz="4800" dirty="0"/>
            </a:br>
            <a:r>
              <a:rPr lang="lv-LV" sz="4800" dirty="0"/>
              <a:t/>
            </a:r>
            <a:br>
              <a:rPr lang="lv-LV" sz="4800" dirty="0"/>
            </a:br>
            <a:r>
              <a:rPr lang="lv-LV" sz="4800" dirty="0"/>
              <a:t>1. nodarbība: Kas ir vienaudžu izdarītais spiediens?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7791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250657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170" y="4334175"/>
            <a:ext cx="10136422" cy="1159200"/>
          </a:xfrm>
        </p:spPr>
        <p:txBody>
          <a:bodyPr anchor="b">
            <a:normAutofit/>
          </a:bodyPr>
          <a:lstStyle/>
          <a:p>
            <a:r>
              <a:rPr lang="lv-LV" sz="2800" dirty="0"/>
              <a:t>Noskatieties </a:t>
            </a:r>
            <a:r>
              <a:rPr lang="lv-LV" sz="2800" dirty="0">
                <a:hlinkClick r:id="" action="ppaction://noaction"/>
              </a:rPr>
              <a:t>video</a:t>
            </a:r>
            <a:r>
              <a:rPr lang="lv-LV" sz="2800" dirty="0"/>
              <a:t>, kurā parādīts vienaudžu izdarītais spiediens!</a:t>
            </a:r>
            <a:r>
              <a:rPr lang="lv-LV" sz="2800" dirty="0">
                <a:ea typeface="+mj-lt"/>
                <a:cs typeface="+mj-lt"/>
              </a:rPr>
              <a:t/>
            </a:r>
            <a:br>
              <a:rPr lang="lv-LV" sz="2800" dirty="0">
                <a:ea typeface="+mj-lt"/>
                <a:cs typeface="+mj-lt"/>
              </a:rPr>
            </a:br>
            <a:endParaRPr lang="lv" sz="2800">
              <a:cs typeface="Calibri Light"/>
            </a:endParaRPr>
          </a:p>
        </p:txBody>
      </p:sp>
      <p:pic>
        <p:nvPicPr>
          <p:cNvPr id="3" name="Attēls 3" descr="Attēls, kurā ir teksts&#10;&#10;Apraksts ģenerēts automātiski">
            <a:extLst>
              <a:ext uri="{FF2B5EF4-FFF2-40B4-BE49-F238E27FC236}">
                <a16:creationId xmlns="" xmlns:a16="http://schemas.microsoft.com/office/drawing/2014/main" id="{1F4B5040-2FAC-4410-8C2F-5C07265AE7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1600" y="643469"/>
            <a:ext cx="6795563" cy="35506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532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81" y="596173"/>
            <a:ext cx="9144000" cy="4921560"/>
          </a:xfrm>
        </p:spPr>
        <p:txBody>
          <a:bodyPr>
            <a:normAutofit fontScale="90000"/>
          </a:bodyPr>
          <a:lstStyle/>
          <a:p>
            <a:pPr marL="355600" indent="-355600" algn="l">
              <a:lnSpc>
                <a:spcPct val="200000"/>
              </a:lnSpc>
              <a:tabLst>
                <a:tab pos="804863" algn="l"/>
              </a:tabLst>
            </a:pPr>
            <a:r>
              <a:rPr lang="lv-LV" sz="6700" b="1" dirty="0"/>
              <a:t/>
            </a:r>
            <a:br>
              <a:rPr lang="lv-LV" sz="6700" b="1" dirty="0"/>
            </a:br>
            <a:r>
              <a:rPr lang="lv-LV" sz="6700" b="1" dirty="0"/>
              <a:t/>
            </a:r>
            <a:br>
              <a:rPr lang="lv-LV" sz="6700" b="1" dirty="0"/>
            </a:br>
            <a:r>
              <a:rPr lang="lv-LV" sz="6700" b="1" dirty="0"/>
              <a:t/>
            </a:r>
            <a:br>
              <a:rPr lang="lv-LV" sz="6700" b="1" dirty="0"/>
            </a:br>
            <a:r>
              <a:rPr lang="lv-LV" sz="6700" b="1" dirty="0"/>
              <a:t/>
            </a:r>
            <a:br>
              <a:rPr lang="lv-LV" sz="6700" b="1" dirty="0"/>
            </a:br>
            <a:r>
              <a:rPr lang="lv-LV" sz="6700" b="1" dirty="0"/>
              <a:t/>
            </a:r>
            <a:br>
              <a:rPr lang="lv-LV" sz="6700" b="1" dirty="0"/>
            </a:br>
            <a:r>
              <a:rPr lang="lv-LV" sz="6700" b="1" dirty="0"/>
              <a:t/>
            </a:r>
            <a:br>
              <a:rPr lang="lv-LV" sz="6700" b="1" dirty="0"/>
            </a:br>
            <a:r>
              <a:rPr lang="lv-LV" sz="6700" b="1" dirty="0"/>
              <a:t>Diskusija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>1.Kas ir vienaudžu izdarīts spiediens?</a:t>
            </a:r>
            <a:br>
              <a:rPr lang="lv-LV" sz="2800" dirty="0"/>
            </a:br>
            <a:r>
              <a:rPr lang="lv-LV" sz="2800" dirty="0"/>
              <a:t>2.Ko tev var spiest darīt?</a:t>
            </a:r>
            <a:br>
              <a:rPr lang="lv-LV" sz="2800" dirty="0"/>
            </a:br>
            <a:r>
              <a:rPr lang="lv-LV" sz="2800" dirty="0"/>
              <a:t>3.Kurš var izdarīt spiedienu? </a:t>
            </a:r>
            <a:br>
              <a:rPr lang="lv-LV" sz="2800" dirty="0"/>
            </a:br>
            <a:r>
              <a:rPr lang="lv-LV" sz="2800" dirty="0"/>
              <a:t>4.Kādas sekas vienaudžu izdarītais spiediens </a:t>
            </a:r>
            <a:br>
              <a:rPr lang="lv-LV" sz="2800" dirty="0"/>
            </a:br>
            <a:r>
              <a:rPr lang="lv-LV" sz="2800" dirty="0"/>
              <a:t>var atstāt īstermiņā un ilgtermiņā? 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2700" y="1444401"/>
            <a:ext cx="5332764" cy="3971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132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/>
          <a:srcRect t="5838" r="9978" b="8372"/>
          <a:stretch/>
        </p:blipFill>
        <p:spPr>
          <a:xfrm>
            <a:off x="4847237" y="1381262"/>
            <a:ext cx="6734755" cy="26920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10008" y="1433695"/>
            <a:ext cx="40655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/>
              <a:t>Kāds, tavuprāt, ir filmas vēstījums par vienaudžu izdarīto spiedienu?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04261" y="4165944"/>
            <a:ext cx="10377731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/>
              <a:t>Iztēlojies cilvēku, kas vienmēr seko pūlim! Kādus vārdus un frāzes mēs varētu izmantot, lai aprakstītu viņa raksturu?</a:t>
            </a:r>
          </a:p>
          <a:p>
            <a:endParaRPr lang="lv-LV" sz="2800" dirty="0"/>
          </a:p>
          <a:p>
            <a:r>
              <a:rPr lang="lv-LV" sz="2800" dirty="0"/>
              <a:t>Kā šis cilvēks atšķiras no personas, par kuru gribētu kļūt tu?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884128B-576D-9F4F-A1CA-763761E6BAD2}"/>
              </a:ext>
            </a:extLst>
          </p:cNvPr>
          <p:cNvSpPr/>
          <p:nvPr/>
        </p:nvSpPr>
        <p:spPr>
          <a:xfrm>
            <a:off x="226341" y="219396"/>
            <a:ext cx="9452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/>
              <a:t>Noskatieties video:</a:t>
            </a:r>
          </a:p>
          <a:p>
            <a:r>
              <a:rPr lang="x-none" sz="2400" dirty="0">
                <a:hlinkClick r:id="rId3"/>
              </a:rPr>
              <a:t>https://www.youtube.com/watch?v=HiS6x2omaWw&amp;feature=youtu.be</a:t>
            </a:r>
            <a:r>
              <a:rPr lang="x-none" sz="2400" dirty="0"/>
              <a:t> </a:t>
            </a:r>
            <a:endParaRPr lang="x-none" sz="1600" dirty="0"/>
          </a:p>
        </p:txBody>
      </p:sp>
    </p:spTree>
    <p:extLst>
      <p:ext uri="{BB962C8B-B14F-4D97-AF65-F5344CB8AC3E}">
        <p14:creationId xmlns="" xmlns:p14="http://schemas.microsoft.com/office/powerpoint/2010/main" val="301583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509" y="1546394"/>
            <a:ext cx="8587409" cy="35394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GB" sz="2800" dirty="0"/>
          </a:p>
          <a:p>
            <a:r>
              <a:rPr lang="lv-LV" sz="2800" dirty="0"/>
              <a:t>Jums jāizdomā un jāizspēlē īsas ainas, kurās cilvēks piedzīvo spiedienu no saviem vienaudžiem!</a:t>
            </a:r>
            <a:endParaRPr lang="lv-LV" sz="2800" dirty="0">
              <a:cs typeface="Calibri"/>
            </a:endParaRPr>
          </a:p>
          <a:p>
            <a:endParaRPr lang="en-GB" sz="2800" dirty="0">
              <a:latin typeface="+mj-lt"/>
            </a:endParaRPr>
          </a:p>
          <a:p>
            <a:r>
              <a:rPr lang="lv-LV" sz="2800" dirty="0"/>
              <a:t>Pārdomā: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lv-LV" sz="2800" dirty="0"/>
              <a:t>Pret kuru tiek izdarīts spiediens?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lv-LV" sz="2800" dirty="0"/>
              <a:t>Ko šim cilvēkam spiež darīt?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lv-LV" sz="2800" dirty="0"/>
              <a:t>Kādi paņēmieni tiek izmantoti, lai izdarītu spiedienu?</a:t>
            </a:r>
            <a:endParaRPr lang="en-GB" sz="2800" dirty="0">
              <a:latin typeface="+mj-lt"/>
            </a:endParaRPr>
          </a:p>
        </p:txBody>
      </p:sp>
      <p:pic>
        <p:nvPicPr>
          <p:cNvPr id="1026" name="Picture 2" descr="Image result for acting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8" y="1546394"/>
            <a:ext cx="2926274" cy="2643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100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25619" y="368425"/>
            <a:ext cx="75246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800" dirty="0"/>
              <a:t>Vai vienaudžu spiediens vienmēr ir negatīvs? </a:t>
            </a:r>
          </a:p>
          <a:p>
            <a:pPr algn="ctr"/>
            <a:endParaRPr lang="lv-LV" sz="2800" dirty="0"/>
          </a:p>
          <a:p>
            <a:pPr algn="ctr"/>
            <a:r>
              <a:rPr lang="lv-LV" sz="2800" dirty="0"/>
              <a:t>Vai varat nosaukt kādu piemēru, kad vienaudži var piespiest darīt kaut ko pozitīvu? </a:t>
            </a:r>
          </a:p>
          <a:p>
            <a:pPr algn="ctr"/>
            <a:endParaRPr lang="lv-LV" sz="2800" dirty="0"/>
          </a:p>
          <a:p>
            <a:pPr algn="ctr"/>
            <a:r>
              <a:rPr lang="lv-LV" sz="2800" dirty="0"/>
              <a:t>Vai tas padara spiedienu par pozitīvu notikumu?</a:t>
            </a:r>
          </a:p>
        </p:txBody>
      </p:sp>
      <p:pic>
        <p:nvPicPr>
          <p:cNvPr id="4" name="Picture 2" descr="7 Toxic Thinking Mistakes That Will Keep You From Being Mentally Strong |  Inc.com">
            <a:extLst>
              <a:ext uri="{FF2B5EF4-FFF2-40B4-BE49-F238E27FC236}">
                <a16:creationId xmlns="" xmlns:a16="http://schemas.microsoft.com/office/drawing/2014/main" id="{A8648B46-D307-8647-AAEB-688678EC7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820" y="3146932"/>
            <a:ext cx="5429900" cy="30543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9FA0B10-FB09-1843-8C99-5A32B0827DDD}"/>
              </a:ext>
            </a:extLst>
          </p:cNvPr>
          <p:cNvSpPr/>
          <p:nvPr/>
        </p:nvSpPr>
        <p:spPr>
          <a:xfrm>
            <a:off x="3713401" y="6423424"/>
            <a:ext cx="199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dirty="0"/>
              <a:t>Foto: www.inc.com</a:t>
            </a:r>
          </a:p>
        </p:txBody>
      </p:sp>
    </p:spTree>
    <p:extLst>
      <p:ext uri="{BB962C8B-B14F-4D97-AF65-F5344CB8AC3E}">
        <p14:creationId xmlns="" xmlns:p14="http://schemas.microsoft.com/office/powerpoint/2010/main" val="406610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26EECD-0EAC-4192-9730-0CD85E8A5F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556F65B-E418-4896-AD26-082A706AD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F30116-E621-4C6F-9ECA-44AD96C44D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227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dizains</vt:lpstr>
      <vt:lpstr>3. klase   Tēma: Vienaudžu izdarītais spiediens  1. nodarbība: Kas ir vienaudžu izdarītais spiediens?</vt:lpstr>
      <vt:lpstr>Noskatieties video, kurā parādīts vienaudžu izdarītais spiediens! </vt:lpstr>
      <vt:lpstr>      Diskusija 1.Kas ir vienaudžu izdarīts spiediens? 2.Ko tev var spiest darīt? 3.Kurš var izdarīt spiedienu?  4.Kādas sekas vienaudžu izdarītais spiediens  var atstāt īstermiņā un ilgtermiņā? </vt:lpstr>
      <vt:lpstr>Slide 4</vt:lpstr>
      <vt:lpstr>Slide 5</vt:lpstr>
      <vt:lpstr>Slide 6</vt:lpstr>
      <vt:lpstr>Slide 7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122</cp:revision>
  <dcterms:created xsi:type="dcterms:W3CDTF">2019-06-13T10:46:31Z</dcterms:created>
  <dcterms:modified xsi:type="dcterms:W3CDTF">2021-10-15T11:59:15Z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