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Default Extension="wdp" ContentType="image/vnd.ms-photo"/>
  <Override PartName="/ppt/slideLayouts/slideLayout10.xml" ContentType="application/vnd.openxmlformats-officedocument.presentationml.slideLayout+xml"/>
  <Override PartName="/ppt/changesInfos/changesInfo1.xml" ContentType="application/vnd.ms-powerpoint.changesinfo+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1"/>
  </p:notesMasterIdLst>
  <p:sldIdLst>
    <p:sldId id="303" r:id="rId5"/>
    <p:sldId id="299" r:id="rId6"/>
    <p:sldId id="300" r:id="rId7"/>
    <p:sldId id="301" r:id="rId8"/>
    <p:sldId id="302" r:id="rId9"/>
    <p:sldId id="30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11AF457-B6ED-45C2-86E4-C2E0334AEA12}" v="44" dt="2021-09-19T16:30:03.540"/>
    <p1510:client id="{37ED89A6-E7F1-4AC3-8580-DA2F8CF4B24C}" v="77" dt="2021-09-15T13:48:55.495"/>
    <p1510:client id="{3935366E-0D15-40C0-AE8B-CD72EE5EA053}" v="110" dt="2021-08-29T20:52:29.031"/>
    <p1510:client id="{70CA7ACF-E360-44D4-B104-57403F6CD554}" v="2" dt="2021-08-29T21:19:45.10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snapToGrid="0">
      <p:cViewPr varScale="1">
        <p:scale>
          <a:sx n="116" d="100"/>
          <a:sy n="116" d="100"/>
        </p:scale>
        <p:origin x="-144"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amāra Pīgozne" userId="S::zk90288@edu.lu.lv::ad89aba9-24bc-4cb4-917b-1f533accc3f4" providerId="AD" clId="Web-{70CA7ACF-E360-44D4-B104-57403F6CD554}"/>
    <pc:docChg chg="addSld delSld">
      <pc:chgData name="Tamāra Pīgozne" userId="S::zk90288@edu.lu.lv::ad89aba9-24bc-4cb4-917b-1f533accc3f4" providerId="AD" clId="Web-{70CA7ACF-E360-44D4-B104-57403F6CD554}" dt="2021-08-29T21:19:45.105" v="1"/>
      <pc:docMkLst>
        <pc:docMk/>
      </pc:docMkLst>
      <pc:sldChg chg="del">
        <pc:chgData name="Tamāra Pīgozne" userId="S::zk90288@edu.lu.lv::ad89aba9-24bc-4cb4-917b-1f533accc3f4" providerId="AD" clId="Web-{70CA7ACF-E360-44D4-B104-57403F6CD554}" dt="2021-08-29T21:19:45.105" v="1"/>
        <pc:sldMkLst>
          <pc:docMk/>
          <pc:sldMk cId="0" sldId="262"/>
        </pc:sldMkLst>
      </pc:sldChg>
      <pc:sldChg chg="add">
        <pc:chgData name="Tamāra Pīgozne" userId="S::zk90288@edu.lu.lv::ad89aba9-24bc-4cb4-917b-1f533accc3f4" providerId="AD" clId="Web-{70CA7ACF-E360-44D4-B104-57403F6CD554}" dt="2021-08-29T21:19:41.104" v="0"/>
        <pc:sldMkLst>
          <pc:docMk/>
          <pc:sldMk cId="1073826789" sldId="304"/>
        </pc:sldMkLst>
      </pc:sldChg>
    </pc:docChg>
  </pc:docChgLst>
  <pc:docChgLst>
    <pc:chgData name="Manuel Joaquin Fernandez Gonzalez" userId="S::mf08052@edu.lu.lv::90e28fec-564e-43b0-9c13-1b12e1cad7dc" providerId="AD" clId="Web-{37ED89A6-E7F1-4AC3-8580-DA2F8CF4B24C}"/>
    <pc:docChg chg="modSld">
      <pc:chgData name="Manuel Joaquin Fernandez Gonzalez" userId="S::mf08052@edu.lu.lv::90e28fec-564e-43b0-9c13-1b12e1cad7dc" providerId="AD" clId="Web-{37ED89A6-E7F1-4AC3-8580-DA2F8CF4B24C}" dt="2021-09-15T13:48:55.495" v="74" actId="20577"/>
      <pc:docMkLst>
        <pc:docMk/>
      </pc:docMkLst>
      <pc:sldChg chg="addSp modSp">
        <pc:chgData name="Manuel Joaquin Fernandez Gonzalez" userId="S::mf08052@edu.lu.lv::90e28fec-564e-43b0-9c13-1b12e1cad7dc" providerId="AD" clId="Web-{37ED89A6-E7F1-4AC3-8580-DA2F8CF4B24C}" dt="2021-09-15T13:48:55.495" v="74" actId="20577"/>
        <pc:sldMkLst>
          <pc:docMk/>
          <pc:sldMk cId="2812814270" sldId="300"/>
        </pc:sldMkLst>
        <pc:spChg chg="add mod">
          <ac:chgData name="Manuel Joaquin Fernandez Gonzalez" userId="S::mf08052@edu.lu.lv::90e28fec-564e-43b0-9c13-1b12e1cad7dc" providerId="AD" clId="Web-{37ED89A6-E7F1-4AC3-8580-DA2F8CF4B24C}" dt="2021-09-15T13:48:18.056" v="61"/>
          <ac:spMkLst>
            <pc:docMk/>
            <pc:sldMk cId="2812814270" sldId="300"/>
            <ac:spMk id="2" creationId="{63B504DD-8FE9-463A-A7AD-CA8EC9E24858}"/>
          </ac:spMkLst>
        </pc:spChg>
        <pc:spChg chg="mod">
          <ac:chgData name="Manuel Joaquin Fernandez Gonzalez" userId="S::mf08052@edu.lu.lv::90e28fec-564e-43b0-9c13-1b12e1cad7dc" providerId="AD" clId="Web-{37ED89A6-E7F1-4AC3-8580-DA2F8CF4B24C}" dt="2021-09-15T13:48:55.495" v="74" actId="20577"/>
          <ac:spMkLst>
            <pc:docMk/>
            <pc:sldMk cId="2812814270" sldId="300"/>
            <ac:spMk id="3" creationId="{00000000-0000-0000-0000-000000000000}"/>
          </ac:spMkLst>
        </pc:spChg>
        <pc:picChg chg="add mod">
          <ac:chgData name="Manuel Joaquin Fernandez Gonzalez" userId="S::mf08052@edu.lu.lv::90e28fec-564e-43b0-9c13-1b12e1cad7dc" providerId="AD" clId="Web-{37ED89A6-E7F1-4AC3-8580-DA2F8CF4B24C}" dt="2021-09-15T13:48:24.822" v="63" actId="1076"/>
          <ac:picMkLst>
            <pc:docMk/>
            <pc:sldMk cId="2812814270" sldId="300"/>
            <ac:picMk id="4" creationId="{5E2D8066-1F38-4190-82CA-C8555D0D3101}"/>
          </ac:picMkLst>
        </pc:picChg>
        <pc:picChg chg="mod">
          <ac:chgData name="Manuel Joaquin Fernandez Gonzalez" userId="S::mf08052@edu.lu.lv::90e28fec-564e-43b0-9c13-1b12e1cad7dc" providerId="AD" clId="Web-{37ED89A6-E7F1-4AC3-8580-DA2F8CF4B24C}" dt="2021-09-15T13:48:22.400" v="62" actId="1076"/>
          <ac:picMkLst>
            <pc:docMk/>
            <pc:sldMk cId="2812814270" sldId="300"/>
            <ac:picMk id="5" creationId="{00000000-0000-0000-0000-000000000000}"/>
          </ac:picMkLst>
        </pc:picChg>
      </pc:sldChg>
    </pc:docChg>
  </pc:docChgLst>
  <pc:docChgLst>
    <pc:chgData name="Tamāra Pīgozne" userId="S::zk90288@edu.lu.lv::ad89aba9-24bc-4cb4-917b-1f533accc3f4" providerId="AD" clId="Web-{3935366E-0D15-40C0-AE8B-CD72EE5EA053}"/>
    <pc:docChg chg="addSld delSld modSld addMainMaster modMainMaster">
      <pc:chgData name="Tamāra Pīgozne" userId="S::zk90288@edu.lu.lv::ad89aba9-24bc-4cb4-917b-1f533accc3f4" providerId="AD" clId="Web-{3935366E-0D15-40C0-AE8B-CD72EE5EA053}" dt="2021-08-29T20:52:29.031" v="53"/>
      <pc:docMkLst>
        <pc:docMk/>
      </pc:docMkLst>
      <pc:sldChg chg="del">
        <pc:chgData name="Tamāra Pīgozne" userId="S::zk90288@edu.lu.lv::ad89aba9-24bc-4cb4-917b-1f533accc3f4" providerId="AD" clId="Web-{3935366E-0D15-40C0-AE8B-CD72EE5EA053}" dt="2021-08-29T20:52:29.031" v="53"/>
        <pc:sldMkLst>
          <pc:docMk/>
          <pc:sldMk cId="1274373003" sldId="298"/>
        </pc:sldMkLst>
      </pc:sldChg>
      <pc:sldChg chg="modSp add">
        <pc:chgData name="Tamāra Pīgozne" userId="S::zk90288@edu.lu.lv::ad89aba9-24bc-4cb4-917b-1f533accc3f4" providerId="AD" clId="Web-{3935366E-0D15-40C0-AE8B-CD72EE5EA053}" dt="2021-08-29T20:52:24.124" v="52" actId="20577"/>
        <pc:sldMkLst>
          <pc:docMk/>
          <pc:sldMk cId="1734987320" sldId="303"/>
        </pc:sldMkLst>
        <pc:spChg chg="mod">
          <ac:chgData name="Tamāra Pīgozne" userId="S::zk90288@edu.lu.lv::ad89aba9-24bc-4cb4-917b-1f533accc3f4" providerId="AD" clId="Web-{3935366E-0D15-40C0-AE8B-CD72EE5EA053}" dt="2021-08-29T20:52:24.124" v="52" actId="20577"/>
          <ac:spMkLst>
            <pc:docMk/>
            <pc:sldMk cId="1734987320" sldId="303"/>
            <ac:spMk id="2" creationId="{45F9EF60-A8E6-425F-870C-F44EC6141DD0}"/>
          </ac:spMkLst>
        </pc:spChg>
      </pc:sldChg>
      <pc:sldMasterChg chg="add addSldLayout">
        <pc:chgData name="Tamāra Pīgozne" userId="S::zk90288@edu.lu.lv::ad89aba9-24bc-4cb4-917b-1f533accc3f4" providerId="AD" clId="Web-{3935366E-0D15-40C0-AE8B-CD72EE5EA053}" dt="2021-08-29T20:51:33.889" v="0"/>
        <pc:sldMasterMkLst>
          <pc:docMk/>
          <pc:sldMasterMk cId="3049302763" sldId="2147483648"/>
        </pc:sldMasterMkLst>
        <pc:sldLayoutChg chg="add">
          <pc:chgData name="Tamāra Pīgozne" userId="S::zk90288@edu.lu.lv::ad89aba9-24bc-4cb4-917b-1f533accc3f4" providerId="AD" clId="Web-{3935366E-0D15-40C0-AE8B-CD72EE5EA053}" dt="2021-08-29T20:51:33.889" v="0"/>
          <pc:sldLayoutMkLst>
            <pc:docMk/>
            <pc:sldMasterMk cId="3049302763" sldId="2147483648"/>
            <pc:sldLayoutMk cId="2481608360" sldId="2147483649"/>
          </pc:sldLayoutMkLst>
        </pc:sldLayoutChg>
        <pc:sldLayoutChg chg="add">
          <pc:chgData name="Tamāra Pīgozne" userId="S::zk90288@edu.lu.lv::ad89aba9-24bc-4cb4-917b-1f533accc3f4" providerId="AD" clId="Web-{3935366E-0D15-40C0-AE8B-CD72EE5EA053}" dt="2021-08-29T20:51:33.889" v="0"/>
          <pc:sldLayoutMkLst>
            <pc:docMk/>
            <pc:sldMasterMk cId="3049302763" sldId="2147483648"/>
            <pc:sldLayoutMk cId="1274472203" sldId="2147483650"/>
          </pc:sldLayoutMkLst>
        </pc:sldLayoutChg>
        <pc:sldLayoutChg chg="add">
          <pc:chgData name="Tamāra Pīgozne" userId="S::zk90288@edu.lu.lv::ad89aba9-24bc-4cb4-917b-1f533accc3f4" providerId="AD" clId="Web-{3935366E-0D15-40C0-AE8B-CD72EE5EA053}" dt="2021-08-29T20:51:33.889" v="0"/>
          <pc:sldLayoutMkLst>
            <pc:docMk/>
            <pc:sldMasterMk cId="3049302763" sldId="2147483648"/>
            <pc:sldLayoutMk cId="1299732338" sldId="2147483651"/>
          </pc:sldLayoutMkLst>
        </pc:sldLayoutChg>
        <pc:sldLayoutChg chg="add">
          <pc:chgData name="Tamāra Pīgozne" userId="S::zk90288@edu.lu.lv::ad89aba9-24bc-4cb4-917b-1f533accc3f4" providerId="AD" clId="Web-{3935366E-0D15-40C0-AE8B-CD72EE5EA053}" dt="2021-08-29T20:51:33.889" v="0"/>
          <pc:sldLayoutMkLst>
            <pc:docMk/>
            <pc:sldMasterMk cId="3049302763" sldId="2147483648"/>
            <pc:sldLayoutMk cId="3494197426" sldId="2147483652"/>
          </pc:sldLayoutMkLst>
        </pc:sldLayoutChg>
        <pc:sldLayoutChg chg="add">
          <pc:chgData name="Tamāra Pīgozne" userId="S::zk90288@edu.lu.lv::ad89aba9-24bc-4cb4-917b-1f533accc3f4" providerId="AD" clId="Web-{3935366E-0D15-40C0-AE8B-CD72EE5EA053}" dt="2021-08-29T20:51:33.889" v="0"/>
          <pc:sldLayoutMkLst>
            <pc:docMk/>
            <pc:sldMasterMk cId="3049302763" sldId="2147483648"/>
            <pc:sldLayoutMk cId="3916651452" sldId="2147483653"/>
          </pc:sldLayoutMkLst>
        </pc:sldLayoutChg>
        <pc:sldLayoutChg chg="add">
          <pc:chgData name="Tamāra Pīgozne" userId="S::zk90288@edu.lu.lv::ad89aba9-24bc-4cb4-917b-1f533accc3f4" providerId="AD" clId="Web-{3935366E-0D15-40C0-AE8B-CD72EE5EA053}" dt="2021-08-29T20:51:33.889" v="0"/>
          <pc:sldLayoutMkLst>
            <pc:docMk/>
            <pc:sldMasterMk cId="3049302763" sldId="2147483648"/>
            <pc:sldLayoutMk cId="862902728" sldId="2147483654"/>
          </pc:sldLayoutMkLst>
        </pc:sldLayoutChg>
        <pc:sldLayoutChg chg="add">
          <pc:chgData name="Tamāra Pīgozne" userId="S::zk90288@edu.lu.lv::ad89aba9-24bc-4cb4-917b-1f533accc3f4" providerId="AD" clId="Web-{3935366E-0D15-40C0-AE8B-CD72EE5EA053}" dt="2021-08-29T20:51:33.889" v="0"/>
          <pc:sldLayoutMkLst>
            <pc:docMk/>
            <pc:sldMasterMk cId="3049302763" sldId="2147483648"/>
            <pc:sldLayoutMk cId="1918004020" sldId="2147483655"/>
          </pc:sldLayoutMkLst>
        </pc:sldLayoutChg>
        <pc:sldLayoutChg chg="add">
          <pc:chgData name="Tamāra Pīgozne" userId="S::zk90288@edu.lu.lv::ad89aba9-24bc-4cb4-917b-1f533accc3f4" providerId="AD" clId="Web-{3935366E-0D15-40C0-AE8B-CD72EE5EA053}" dt="2021-08-29T20:51:33.889" v="0"/>
          <pc:sldLayoutMkLst>
            <pc:docMk/>
            <pc:sldMasterMk cId="3049302763" sldId="2147483648"/>
            <pc:sldLayoutMk cId="1654377868" sldId="2147483656"/>
          </pc:sldLayoutMkLst>
        </pc:sldLayoutChg>
        <pc:sldLayoutChg chg="add">
          <pc:chgData name="Tamāra Pīgozne" userId="S::zk90288@edu.lu.lv::ad89aba9-24bc-4cb4-917b-1f533accc3f4" providerId="AD" clId="Web-{3935366E-0D15-40C0-AE8B-CD72EE5EA053}" dt="2021-08-29T20:51:33.889" v="0"/>
          <pc:sldLayoutMkLst>
            <pc:docMk/>
            <pc:sldMasterMk cId="3049302763" sldId="2147483648"/>
            <pc:sldLayoutMk cId="1262353682" sldId="2147483657"/>
          </pc:sldLayoutMkLst>
        </pc:sldLayoutChg>
        <pc:sldLayoutChg chg="add">
          <pc:chgData name="Tamāra Pīgozne" userId="S::zk90288@edu.lu.lv::ad89aba9-24bc-4cb4-917b-1f533accc3f4" providerId="AD" clId="Web-{3935366E-0D15-40C0-AE8B-CD72EE5EA053}" dt="2021-08-29T20:51:33.889" v="0"/>
          <pc:sldLayoutMkLst>
            <pc:docMk/>
            <pc:sldMasterMk cId="3049302763" sldId="2147483648"/>
            <pc:sldLayoutMk cId="3495566023" sldId="2147483658"/>
          </pc:sldLayoutMkLst>
        </pc:sldLayoutChg>
        <pc:sldLayoutChg chg="add">
          <pc:chgData name="Tamāra Pīgozne" userId="S::zk90288@edu.lu.lv::ad89aba9-24bc-4cb4-917b-1f533accc3f4" providerId="AD" clId="Web-{3935366E-0D15-40C0-AE8B-CD72EE5EA053}" dt="2021-08-29T20:51:33.889" v="0"/>
          <pc:sldLayoutMkLst>
            <pc:docMk/>
            <pc:sldMasterMk cId="3049302763" sldId="2147483648"/>
            <pc:sldLayoutMk cId="2044191109" sldId="2147483659"/>
          </pc:sldLayoutMkLst>
        </pc:sldLayoutChg>
      </pc:sldMasterChg>
      <pc:sldMasterChg chg="replId modSldLayout">
        <pc:chgData name="Tamāra Pīgozne" userId="S::zk90288@edu.lu.lv::ad89aba9-24bc-4cb4-917b-1f533accc3f4" providerId="AD" clId="Web-{3935366E-0D15-40C0-AE8B-CD72EE5EA053}" dt="2021-08-29T20:51:33.889" v="0"/>
        <pc:sldMasterMkLst>
          <pc:docMk/>
          <pc:sldMasterMk cId="2866832251" sldId="2147483661"/>
        </pc:sldMasterMkLst>
        <pc:sldLayoutChg chg="replId">
          <pc:chgData name="Tamāra Pīgozne" userId="S::zk90288@edu.lu.lv::ad89aba9-24bc-4cb4-917b-1f533accc3f4" providerId="AD" clId="Web-{3935366E-0D15-40C0-AE8B-CD72EE5EA053}" dt="2021-08-29T20:51:33.889" v="0"/>
          <pc:sldLayoutMkLst>
            <pc:docMk/>
            <pc:sldMasterMk cId="2866832251" sldId="2147483661"/>
            <pc:sldLayoutMk cId="89154146" sldId="2147483662"/>
          </pc:sldLayoutMkLst>
        </pc:sldLayoutChg>
        <pc:sldLayoutChg chg="replId">
          <pc:chgData name="Tamāra Pīgozne" userId="S::zk90288@edu.lu.lv::ad89aba9-24bc-4cb4-917b-1f533accc3f4" providerId="AD" clId="Web-{3935366E-0D15-40C0-AE8B-CD72EE5EA053}" dt="2021-08-29T20:51:33.889" v="0"/>
          <pc:sldLayoutMkLst>
            <pc:docMk/>
            <pc:sldMasterMk cId="2866832251" sldId="2147483661"/>
            <pc:sldLayoutMk cId="502160615" sldId="2147483663"/>
          </pc:sldLayoutMkLst>
        </pc:sldLayoutChg>
        <pc:sldLayoutChg chg="replId">
          <pc:chgData name="Tamāra Pīgozne" userId="S::zk90288@edu.lu.lv::ad89aba9-24bc-4cb4-917b-1f533accc3f4" providerId="AD" clId="Web-{3935366E-0D15-40C0-AE8B-CD72EE5EA053}" dt="2021-08-29T20:51:33.889" v="0"/>
          <pc:sldLayoutMkLst>
            <pc:docMk/>
            <pc:sldMasterMk cId="2866832251" sldId="2147483661"/>
            <pc:sldLayoutMk cId="3019949026" sldId="2147483664"/>
          </pc:sldLayoutMkLst>
        </pc:sldLayoutChg>
        <pc:sldLayoutChg chg="replId">
          <pc:chgData name="Tamāra Pīgozne" userId="S::zk90288@edu.lu.lv::ad89aba9-24bc-4cb4-917b-1f533accc3f4" providerId="AD" clId="Web-{3935366E-0D15-40C0-AE8B-CD72EE5EA053}" dt="2021-08-29T20:51:33.889" v="0"/>
          <pc:sldLayoutMkLst>
            <pc:docMk/>
            <pc:sldMasterMk cId="2866832251" sldId="2147483661"/>
            <pc:sldLayoutMk cId="258537790" sldId="2147483665"/>
          </pc:sldLayoutMkLst>
        </pc:sldLayoutChg>
        <pc:sldLayoutChg chg="replId">
          <pc:chgData name="Tamāra Pīgozne" userId="S::zk90288@edu.lu.lv::ad89aba9-24bc-4cb4-917b-1f533accc3f4" providerId="AD" clId="Web-{3935366E-0D15-40C0-AE8B-CD72EE5EA053}" dt="2021-08-29T20:51:33.889" v="0"/>
          <pc:sldLayoutMkLst>
            <pc:docMk/>
            <pc:sldMasterMk cId="2866832251" sldId="2147483661"/>
            <pc:sldLayoutMk cId="4126918320" sldId="2147483666"/>
          </pc:sldLayoutMkLst>
        </pc:sldLayoutChg>
        <pc:sldLayoutChg chg="replId">
          <pc:chgData name="Tamāra Pīgozne" userId="S::zk90288@edu.lu.lv::ad89aba9-24bc-4cb4-917b-1f533accc3f4" providerId="AD" clId="Web-{3935366E-0D15-40C0-AE8B-CD72EE5EA053}" dt="2021-08-29T20:51:33.889" v="0"/>
          <pc:sldLayoutMkLst>
            <pc:docMk/>
            <pc:sldMasterMk cId="2866832251" sldId="2147483661"/>
            <pc:sldLayoutMk cId="2892335307" sldId="2147483667"/>
          </pc:sldLayoutMkLst>
        </pc:sldLayoutChg>
        <pc:sldLayoutChg chg="replId">
          <pc:chgData name="Tamāra Pīgozne" userId="S::zk90288@edu.lu.lv::ad89aba9-24bc-4cb4-917b-1f533accc3f4" providerId="AD" clId="Web-{3935366E-0D15-40C0-AE8B-CD72EE5EA053}" dt="2021-08-29T20:51:33.889" v="0"/>
          <pc:sldLayoutMkLst>
            <pc:docMk/>
            <pc:sldMasterMk cId="2866832251" sldId="2147483661"/>
            <pc:sldLayoutMk cId="3123357097" sldId="2147483668"/>
          </pc:sldLayoutMkLst>
        </pc:sldLayoutChg>
        <pc:sldLayoutChg chg="replId">
          <pc:chgData name="Tamāra Pīgozne" userId="S::zk90288@edu.lu.lv::ad89aba9-24bc-4cb4-917b-1f533accc3f4" providerId="AD" clId="Web-{3935366E-0D15-40C0-AE8B-CD72EE5EA053}" dt="2021-08-29T20:51:33.889" v="0"/>
          <pc:sldLayoutMkLst>
            <pc:docMk/>
            <pc:sldMasterMk cId="2866832251" sldId="2147483661"/>
            <pc:sldLayoutMk cId="3017137220" sldId="2147483669"/>
          </pc:sldLayoutMkLst>
        </pc:sldLayoutChg>
        <pc:sldLayoutChg chg="replId">
          <pc:chgData name="Tamāra Pīgozne" userId="S::zk90288@edu.lu.lv::ad89aba9-24bc-4cb4-917b-1f533accc3f4" providerId="AD" clId="Web-{3935366E-0D15-40C0-AE8B-CD72EE5EA053}" dt="2021-08-29T20:51:33.889" v="0"/>
          <pc:sldLayoutMkLst>
            <pc:docMk/>
            <pc:sldMasterMk cId="2866832251" sldId="2147483661"/>
            <pc:sldLayoutMk cId="3780867408" sldId="2147483670"/>
          </pc:sldLayoutMkLst>
        </pc:sldLayoutChg>
        <pc:sldLayoutChg chg="replId">
          <pc:chgData name="Tamāra Pīgozne" userId="S::zk90288@edu.lu.lv::ad89aba9-24bc-4cb4-917b-1f533accc3f4" providerId="AD" clId="Web-{3935366E-0D15-40C0-AE8B-CD72EE5EA053}" dt="2021-08-29T20:51:33.889" v="0"/>
          <pc:sldLayoutMkLst>
            <pc:docMk/>
            <pc:sldMasterMk cId="2866832251" sldId="2147483661"/>
            <pc:sldLayoutMk cId="1121756415" sldId="2147483671"/>
          </pc:sldLayoutMkLst>
        </pc:sldLayoutChg>
        <pc:sldLayoutChg chg="replId">
          <pc:chgData name="Tamāra Pīgozne" userId="S::zk90288@edu.lu.lv::ad89aba9-24bc-4cb4-917b-1f533accc3f4" providerId="AD" clId="Web-{3935366E-0D15-40C0-AE8B-CD72EE5EA053}" dt="2021-08-29T20:51:33.889" v="0"/>
          <pc:sldLayoutMkLst>
            <pc:docMk/>
            <pc:sldMasterMk cId="2866832251" sldId="2147483661"/>
            <pc:sldLayoutMk cId="1620035424" sldId="2147483672"/>
          </pc:sldLayoutMkLst>
        </pc:sldLayoutChg>
      </pc:sldMasterChg>
    </pc:docChg>
  </pc:docChgLst>
  <pc:docChgLst>
    <pc:chgData name="Baiba Kaļķe" userId="S::baibak@edu.lu.lv::090b5955-d8cd-4512-94e7-80946276549e" providerId="AD" clId="Web-{111AF457-B6ED-45C2-86E4-C2E0334AEA12}"/>
    <pc:docChg chg="modSld">
      <pc:chgData name="Baiba Kaļķe" userId="S::baibak@edu.lu.lv::090b5955-d8cd-4512-94e7-80946276549e" providerId="AD" clId="Web-{111AF457-B6ED-45C2-86E4-C2E0334AEA12}" dt="2021-09-19T16:30:03.540" v="22" actId="20577"/>
      <pc:docMkLst>
        <pc:docMk/>
      </pc:docMkLst>
      <pc:sldChg chg="modSp">
        <pc:chgData name="Baiba Kaļķe" userId="S::baibak@edu.lu.lv::090b5955-d8cd-4512-94e7-80946276549e" providerId="AD" clId="Web-{111AF457-B6ED-45C2-86E4-C2E0334AEA12}" dt="2021-09-19T16:28:46.992" v="1" actId="20577"/>
        <pc:sldMkLst>
          <pc:docMk/>
          <pc:sldMk cId="1243970897" sldId="299"/>
        </pc:sldMkLst>
        <pc:spChg chg="mod">
          <ac:chgData name="Baiba Kaļķe" userId="S::baibak@edu.lu.lv::090b5955-d8cd-4512-94e7-80946276549e" providerId="AD" clId="Web-{111AF457-B6ED-45C2-86E4-C2E0334AEA12}" dt="2021-09-19T16:28:46.992" v="1" actId="20577"/>
          <ac:spMkLst>
            <pc:docMk/>
            <pc:sldMk cId="1243970897" sldId="299"/>
            <ac:spMk id="6" creationId="{00000000-0000-0000-0000-000000000000}"/>
          </ac:spMkLst>
        </pc:spChg>
      </pc:sldChg>
      <pc:sldChg chg="modSp">
        <pc:chgData name="Baiba Kaļķe" userId="S::baibak@edu.lu.lv::090b5955-d8cd-4512-94e7-80946276549e" providerId="AD" clId="Web-{111AF457-B6ED-45C2-86E4-C2E0334AEA12}" dt="2021-09-19T16:29:28.352" v="8" actId="20577"/>
        <pc:sldMkLst>
          <pc:docMk/>
          <pc:sldMk cId="2812814270" sldId="300"/>
        </pc:sldMkLst>
        <pc:spChg chg="mod">
          <ac:chgData name="Baiba Kaļķe" userId="S::baibak@edu.lu.lv::090b5955-d8cd-4512-94e7-80946276549e" providerId="AD" clId="Web-{111AF457-B6ED-45C2-86E4-C2E0334AEA12}" dt="2021-09-19T16:29:16.680" v="5" actId="20577"/>
          <ac:spMkLst>
            <pc:docMk/>
            <pc:sldMk cId="2812814270" sldId="300"/>
            <ac:spMk id="2" creationId="{63B504DD-8FE9-463A-A7AD-CA8EC9E24858}"/>
          </ac:spMkLst>
        </pc:spChg>
        <pc:spChg chg="mod">
          <ac:chgData name="Baiba Kaļķe" userId="S::baibak@edu.lu.lv::090b5955-d8cd-4512-94e7-80946276549e" providerId="AD" clId="Web-{111AF457-B6ED-45C2-86E4-C2E0334AEA12}" dt="2021-09-19T16:29:28.352" v="8" actId="20577"/>
          <ac:spMkLst>
            <pc:docMk/>
            <pc:sldMk cId="2812814270" sldId="300"/>
            <ac:spMk id="3" creationId="{00000000-0000-0000-0000-000000000000}"/>
          </ac:spMkLst>
        </pc:spChg>
      </pc:sldChg>
      <pc:sldChg chg="modSp">
        <pc:chgData name="Baiba Kaļķe" userId="S::baibak@edu.lu.lv::090b5955-d8cd-4512-94e7-80946276549e" providerId="AD" clId="Web-{111AF457-B6ED-45C2-86E4-C2E0334AEA12}" dt="2021-09-19T16:30:03.540" v="22" actId="20577"/>
        <pc:sldMkLst>
          <pc:docMk/>
          <pc:sldMk cId="2303271524" sldId="301"/>
        </pc:sldMkLst>
        <pc:spChg chg="mod">
          <ac:chgData name="Baiba Kaļķe" userId="S::baibak@edu.lu.lv::090b5955-d8cd-4512-94e7-80946276549e" providerId="AD" clId="Web-{111AF457-B6ED-45C2-86E4-C2E0334AEA12}" dt="2021-09-19T16:29:57.102" v="17" actId="20577"/>
          <ac:spMkLst>
            <pc:docMk/>
            <pc:sldMk cId="2303271524" sldId="301"/>
            <ac:spMk id="7" creationId="{00000000-0000-0000-0000-000000000000}"/>
          </ac:spMkLst>
        </pc:spChg>
        <pc:spChg chg="mod">
          <ac:chgData name="Baiba Kaļķe" userId="S::baibak@edu.lu.lv::090b5955-d8cd-4512-94e7-80946276549e" providerId="AD" clId="Web-{111AF457-B6ED-45C2-86E4-C2E0334AEA12}" dt="2021-09-19T16:30:03.540" v="22" actId="20577"/>
          <ac:spMkLst>
            <pc:docMk/>
            <pc:sldMk cId="2303271524" sldId="301"/>
            <ac:spMk id="8"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F072E8-FB98-4E7E-A980-896F6D878392}" type="datetimeFigureOut">
              <a:rPr lang="lv-LV" smtClean="0"/>
              <a:pPr/>
              <a:t>2021.10.15.</a:t>
            </a:fld>
            <a:endParaRPr lang="lv-LV"/>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lv-LV"/>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lv-LV"/>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26D9B73-82F0-43C6-A5A8-3F029AC7E99E}" type="slidenum">
              <a:rPr lang="lv-LV" smtClean="0"/>
              <a:pPr/>
              <a:t>‹#›</a:t>
            </a:fld>
            <a:endParaRPr lang="lv-LV"/>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Virsraksta slaids">
    <p:spTree>
      <p:nvGrpSpPr>
        <p:cNvPr id="1" name=""/>
        <p:cNvGrpSpPr/>
        <p:nvPr/>
      </p:nvGrpSpPr>
      <p:grpSpPr>
        <a:xfrm>
          <a:off x="0" y="0"/>
          <a:ext cx="0" cy="0"/>
          <a:chOff x="0" y="0"/>
          <a:chExt cx="0" cy="0"/>
        </a:xfrm>
      </p:grpSpPr>
      <p:sp>
        <p:nvSpPr>
          <p:cNvPr id="2" name="Virsraksts 1">
            <a:extLst>
              <a:ext uri="{FF2B5EF4-FFF2-40B4-BE49-F238E27FC236}">
                <a16:creationId xmlns="" xmlns:a16="http://schemas.microsoft.com/office/drawing/2014/main" id="{8F228779-61C0-4C8C-BCB4-26DF4E9A2DFC}"/>
              </a:ext>
            </a:extLst>
          </p:cNvPr>
          <p:cNvSpPr>
            <a:spLocks noGrp="1"/>
          </p:cNvSpPr>
          <p:nvPr>
            <p:ph type="ctrTitle"/>
          </p:nvPr>
        </p:nvSpPr>
        <p:spPr>
          <a:xfrm>
            <a:off x="1524000" y="1122363"/>
            <a:ext cx="9144000" cy="2387600"/>
          </a:xfrm>
        </p:spPr>
        <p:txBody>
          <a:bodyPr anchor="b"/>
          <a:lstStyle>
            <a:lvl1pPr algn="ctr">
              <a:defRPr sz="6000"/>
            </a:lvl1pPr>
          </a:lstStyle>
          <a:p>
            <a:r>
              <a:rPr lang="lv-LV"/>
              <a:t>Rediģēt šablona virsraksta stilu</a:t>
            </a:r>
          </a:p>
        </p:txBody>
      </p:sp>
      <p:sp>
        <p:nvSpPr>
          <p:cNvPr id="3" name="Apakšvirsraksts 2">
            <a:extLst>
              <a:ext uri="{FF2B5EF4-FFF2-40B4-BE49-F238E27FC236}">
                <a16:creationId xmlns="" xmlns:a16="http://schemas.microsoft.com/office/drawing/2014/main" id="{BBEE8F59-1D3D-4D9B-A1E3-6682BDD3986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v-LV"/>
              <a:t>Noklikšķiniet, lai rediģētu šablona apakšvirsraksta stilu</a:t>
            </a:r>
          </a:p>
        </p:txBody>
      </p:sp>
      <p:sp>
        <p:nvSpPr>
          <p:cNvPr id="5" name="Kājenes vietturis 4">
            <a:extLst>
              <a:ext uri="{FF2B5EF4-FFF2-40B4-BE49-F238E27FC236}">
                <a16:creationId xmlns="" xmlns:a16="http://schemas.microsoft.com/office/drawing/2014/main" id="{C4D99B03-7410-4B5C-8462-C3B34E625BEA}"/>
              </a:ext>
            </a:extLst>
          </p:cNvPr>
          <p:cNvSpPr>
            <a:spLocks noGrp="1"/>
          </p:cNvSpPr>
          <p:nvPr>
            <p:ph type="ftr" sz="quarter" idx="11"/>
          </p:nvPr>
        </p:nvSpPr>
        <p:spPr/>
        <p:txBody>
          <a:bodyPr/>
          <a:lstStyle/>
          <a:p>
            <a:r>
              <a:rPr lang="lv-LV" dirty="0"/>
              <a:t>Tikumiskās audzināšanas programma «e-</a:t>
            </a:r>
            <a:r>
              <a:rPr lang="lv-LV" dirty="0" err="1"/>
              <a:t>TAP</a:t>
            </a:r>
            <a:r>
              <a:rPr lang="lv-LV" dirty="0"/>
              <a:t>»</a:t>
            </a:r>
          </a:p>
        </p:txBody>
      </p:sp>
      <p:sp>
        <p:nvSpPr>
          <p:cNvPr id="6" name="Slaida numura vietturis 5">
            <a:extLst>
              <a:ext uri="{FF2B5EF4-FFF2-40B4-BE49-F238E27FC236}">
                <a16:creationId xmlns="" xmlns:a16="http://schemas.microsoft.com/office/drawing/2014/main" id="{9D1195F8-465A-4876-ABCA-4B4954FF0E5F}"/>
              </a:ext>
            </a:extLst>
          </p:cNvPr>
          <p:cNvSpPr>
            <a:spLocks noGrp="1"/>
          </p:cNvSpPr>
          <p:nvPr>
            <p:ph type="sldNum" sz="quarter" idx="12"/>
          </p:nvPr>
        </p:nvSpPr>
        <p:spPr/>
        <p:txBody>
          <a:bodyPr/>
          <a:lstStyle/>
          <a:p>
            <a:fld id="{F302B40F-253C-4A2C-A7BA-87C281F7059C}" type="slidenum">
              <a:rPr lang="lv-LV" smtClean="0"/>
              <a:pPr/>
              <a:t>‹#›</a:t>
            </a:fld>
            <a:endParaRPr lang="lv-LV" dirty="0"/>
          </a:p>
        </p:txBody>
      </p:sp>
      <p:sp>
        <p:nvSpPr>
          <p:cNvPr id="7" name="Datuma vietturis 6">
            <a:extLst>
              <a:ext uri="{FF2B5EF4-FFF2-40B4-BE49-F238E27FC236}">
                <a16:creationId xmlns="" xmlns:a16="http://schemas.microsoft.com/office/drawing/2014/main" id="{340EAAE9-9D49-43B5-B2EA-E01CA3100996}"/>
              </a:ext>
            </a:extLst>
          </p:cNvPr>
          <p:cNvSpPr>
            <a:spLocks noGrp="1"/>
          </p:cNvSpPr>
          <p:nvPr>
            <p:ph type="dt" sz="half" idx="13"/>
          </p:nvPr>
        </p:nvSpPr>
        <p:spPr/>
        <p:txBody>
          <a:bodyPr/>
          <a:lstStyle/>
          <a:p>
            <a:fld id="{59905B8D-2AD7-43C5-B5C7-AAC8C9C7DC62}" type="datetimeFigureOut">
              <a:rPr lang="lv-LV" smtClean="0"/>
              <a:pPr/>
              <a:t>2021.10.15.</a:t>
            </a:fld>
            <a:endParaRPr lang="lv-LV"/>
          </a:p>
        </p:txBody>
      </p:sp>
    </p:spTree>
    <p:extLst>
      <p:ext uri="{BB962C8B-B14F-4D97-AF65-F5344CB8AC3E}">
        <p14:creationId xmlns="" xmlns:p14="http://schemas.microsoft.com/office/powerpoint/2010/main" val="24816083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Virsraksts un vertikāls teksts">
    <p:spTree>
      <p:nvGrpSpPr>
        <p:cNvPr id="1" name=""/>
        <p:cNvGrpSpPr/>
        <p:nvPr/>
      </p:nvGrpSpPr>
      <p:grpSpPr>
        <a:xfrm>
          <a:off x="0" y="0"/>
          <a:ext cx="0" cy="0"/>
          <a:chOff x="0" y="0"/>
          <a:chExt cx="0" cy="0"/>
        </a:xfrm>
      </p:grpSpPr>
      <p:sp>
        <p:nvSpPr>
          <p:cNvPr id="2" name="Virsraksts 1">
            <a:extLst>
              <a:ext uri="{FF2B5EF4-FFF2-40B4-BE49-F238E27FC236}">
                <a16:creationId xmlns="" xmlns:a16="http://schemas.microsoft.com/office/drawing/2014/main" id="{4C424DA7-6ED7-489E-81CC-7ACDF6F0F830}"/>
              </a:ext>
            </a:extLst>
          </p:cNvPr>
          <p:cNvSpPr>
            <a:spLocks noGrp="1"/>
          </p:cNvSpPr>
          <p:nvPr>
            <p:ph type="title"/>
          </p:nvPr>
        </p:nvSpPr>
        <p:spPr/>
        <p:txBody>
          <a:bodyPr/>
          <a:lstStyle/>
          <a:p>
            <a:r>
              <a:rPr lang="lv-LV"/>
              <a:t>Rediģēt šablona virsraksta stilu</a:t>
            </a:r>
          </a:p>
        </p:txBody>
      </p:sp>
      <p:sp>
        <p:nvSpPr>
          <p:cNvPr id="3" name="Vertikāls teksta vietturis 2">
            <a:extLst>
              <a:ext uri="{FF2B5EF4-FFF2-40B4-BE49-F238E27FC236}">
                <a16:creationId xmlns="" xmlns:a16="http://schemas.microsoft.com/office/drawing/2014/main" id="{9CAE25FC-ABDA-4840-8533-3C069C7302C2}"/>
              </a:ext>
            </a:extLst>
          </p:cNvPr>
          <p:cNvSpPr>
            <a:spLocks noGrp="1"/>
          </p:cNvSpPr>
          <p:nvPr>
            <p:ph type="body" orient="vert" idx="1"/>
          </p:nvPr>
        </p:nvSpPr>
        <p:spPr/>
        <p:txBody>
          <a:bodyPr vert="eaVert"/>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a:extLst>
              <a:ext uri="{FF2B5EF4-FFF2-40B4-BE49-F238E27FC236}">
                <a16:creationId xmlns="" xmlns:a16="http://schemas.microsoft.com/office/drawing/2014/main" id="{A5D802F8-2BBB-4A48-ABE9-9780FA93A6FF}"/>
              </a:ext>
            </a:extLst>
          </p:cNvPr>
          <p:cNvSpPr>
            <a:spLocks noGrp="1"/>
          </p:cNvSpPr>
          <p:nvPr>
            <p:ph type="dt" sz="half" idx="10"/>
          </p:nvPr>
        </p:nvSpPr>
        <p:spPr/>
        <p:txBody>
          <a:bodyPr/>
          <a:lstStyle/>
          <a:p>
            <a:fld id="{59905B8D-2AD7-43C5-B5C7-AAC8C9C7DC62}" type="datetimeFigureOut">
              <a:rPr lang="lv-LV" smtClean="0"/>
              <a:pPr/>
              <a:t>2021.10.15.</a:t>
            </a:fld>
            <a:endParaRPr lang="lv-LV"/>
          </a:p>
        </p:txBody>
      </p:sp>
      <p:sp>
        <p:nvSpPr>
          <p:cNvPr id="5" name="Kājenes vietturis 4">
            <a:extLst>
              <a:ext uri="{FF2B5EF4-FFF2-40B4-BE49-F238E27FC236}">
                <a16:creationId xmlns="" xmlns:a16="http://schemas.microsoft.com/office/drawing/2014/main" id="{EE4FF3E1-02A5-4CE1-B275-85A8F821F086}"/>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 xmlns:a16="http://schemas.microsoft.com/office/drawing/2014/main" id="{B9B231A8-6872-4513-B7DA-3DDC7378C684}"/>
              </a:ext>
            </a:extLst>
          </p:cNvPr>
          <p:cNvSpPr>
            <a:spLocks noGrp="1"/>
          </p:cNvSpPr>
          <p:nvPr>
            <p:ph type="sldNum" sz="quarter" idx="12"/>
          </p:nvPr>
        </p:nvSpPr>
        <p:spPr/>
        <p:txBody>
          <a:bodyPr/>
          <a:lstStyle/>
          <a:p>
            <a:fld id="{F302B40F-253C-4A2C-A7BA-87C281F7059C}" type="slidenum">
              <a:rPr lang="lv-LV" smtClean="0"/>
              <a:pPr/>
              <a:t>‹#›</a:t>
            </a:fld>
            <a:endParaRPr lang="lv-LV"/>
          </a:p>
        </p:txBody>
      </p:sp>
    </p:spTree>
    <p:extLst>
      <p:ext uri="{BB962C8B-B14F-4D97-AF65-F5344CB8AC3E}">
        <p14:creationId xmlns="" xmlns:p14="http://schemas.microsoft.com/office/powerpoint/2010/main" val="34955660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āls virsraksts un teksts">
    <p:spTree>
      <p:nvGrpSpPr>
        <p:cNvPr id="1" name=""/>
        <p:cNvGrpSpPr/>
        <p:nvPr/>
      </p:nvGrpSpPr>
      <p:grpSpPr>
        <a:xfrm>
          <a:off x="0" y="0"/>
          <a:ext cx="0" cy="0"/>
          <a:chOff x="0" y="0"/>
          <a:chExt cx="0" cy="0"/>
        </a:xfrm>
      </p:grpSpPr>
      <p:sp>
        <p:nvSpPr>
          <p:cNvPr id="2" name="Vertikāls virsraksts 1">
            <a:extLst>
              <a:ext uri="{FF2B5EF4-FFF2-40B4-BE49-F238E27FC236}">
                <a16:creationId xmlns="" xmlns:a16="http://schemas.microsoft.com/office/drawing/2014/main" id="{4989F32B-0E6E-4293-A1FB-82CAD89AED59}"/>
              </a:ext>
            </a:extLst>
          </p:cNvPr>
          <p:cNvSpPr>
            <a:spLocks noGrp="1"/>
          </p:cNvSpPr>
          <p:nvPr>
            <p:ph type="title" orient="vert"/>
          </p:nvPr>
        </p:nvSpPr>
        <p:spPr>
          <a:xfrm>
            <a:off x="8724900" y="365125"/>
            <a:ext cx="2628900" cy="5811838"/>
          </a:xfrm>
        </p:spPr>
        <p:txBody>
          <a:bodyPr vert="eaVert"/>
          <a:lstStyle/>
          <a:p>
            <a:r>
              <a:rPr lang="lv-LV"/>
              <a:t>Rediģēt šablona virsraksta stilu</a:t>
            </a:r>
          </a:p>
        </p:txBody>
      </p:sp>
      <p:sp>
        <p:nvSpPr>
          <p:cNvPr id="3" name="Vertikāls teksta vietturis 2">
            <a:extLst>
              <a:ext uri="{FF2B5EF4-FFF2-40B4-BE49-F238E27FC236}">
                <a16:creationId xmlns="" xmlns:a16="http://schemas.microsoft.com/office/drawing/2014/main" id="{6F4065EB-9903-4833-8B26-B31BFFC00870}"/>
              </a:ext>
            </a:extLst>
          </p:cNvPr>
          <p:cNvSpPr>
            <a:spLocks noGrp="1"/>
          </p:cNvSpPr>
          <p:nvPr>
            <p:ph type="body" orient="vert" idx="1"/>
          </p:nvPr>
        </p:nvSpPr>
        <p:spPr>
          <a:xfrm>
            <a:off x="838200" y="365125"/>
            <a:ext cx="7734300" cy="5811838"/>
          </a:xfrm>
        </p:spPr>
        <p:txBody>
          <a:bodyPr vert="eaVert"/>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a:extLst>
              <a:ext uri="{FF2B5EF4-FFF2-40B4-BE49-F238E27FC236}">
                <a16:creationId xmlns="" xmlns:a16="http://schemas.microsoft.com/office/drawing/2014/main" id="{10CF3A90-87D8-4FB1-83C6-0EDBC21060DB}"/>
              </a:ext>
            </a:extLst>
          </p:cNvPr>
          <p:cNvSpPr>
            <a:spLocks noGrp="1"/>
          </p:cNvSpPr>
          <p:nvPr>
            <p:ph type="dt" sz="half" idx="10"/>
          </p:nvPr>
        </p:nvSpPr>
        <p:spPr/>
        <p:txBody>
          <a:bodyPr/>
          <a:lstStyle/>
          <a:p>
            <a:fld id="{59905B8D-2AD7-43C5-B5C7-AAC8C9C7DC62}" type="datetimeFigureOut">
              <a:rPr lang="lv-LV" smtClean="0"/>
              <a:pPr/>
              <a:t>2021.10.15.</a:t>
            </a:fld>
            <a:endParaRPr lang="lv-LV"/>
          </a:p>
        </p:txBody>
      </p:sp>
      <p:sp>
        <p:nvSpPr>
          <p:cNvPr id="5" name="Kājenes vietturis 4">
            <a:extLst>
              <a:ext uri="{FF2B5EF4-FFF2-40B4-BE49-F238E27FC236}">
                <a16:creationId xmlns="" xmlns:a16="http://schemas.microsoft.com/office/drawing/2014/main" id="{7661945D-55BF-481F-8E51-628F8C2A0D98}"/>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 xmlns:a16="http://schemas.microsoft.com/office/drawing/2014/main" id="{00D2B39B-0B95-4745-A944-22664762FAF5}"/>
              </a:ext>
            </a:extLst>
          </p:cNvPr>
          <p:cNvSpPr>
            <a:spLocks noGrp="1"/>
          </p:cNvSpPr>
          <p:nvPr>
            <p:ph type="sldNum" sz="quarter" idx="12"/>
          </p:nvPr>
        </p:nvSpPr>
        <p:spPr/>
        <p:txBody>
          <a:bodyPr/>
          <a:lstStyle/>
          <a:p>
            <a:fld id="{F302B40F-253C-4A2C-A7BA-87C281F7059C}" type="slidenum">
              <a:rPr lang="lv-LV" smtClean="0"/>
              <a:pPr/>
              <a:t>‹#›</a:t>
            </a:fld>
            <a:endParaRPr lang="lv-LV"/>
          </a:p>
        </p:txBody>
      </p:sp>
    </p:spTree>
    <p:extLst>
      <p:ext uri="{BB962C8B-B14F-4D97-AF65-F5344CB8AC3E}">
        <p14:creationId xmlns="" xmlns:p14="http://schemas.microsoft.com/office/powerpoint/2010/main" val="20441911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6740878-DE8D-49C9-801F-20C13B45B7B0}" type="datetimeFigureOut">
              <a:rPr lang="en-GB" smtClean="0"/>
              <a:pPr/>
              <a:t>15/10/2021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A94A46-A8DB-42AA-82F0-67269212E8B1}" type="slidenum">
              <a:rPr lang="en-GB" smtClean="0"/>
              <a:pPr/>
              <a:t>‹#›</a:t>
            </a:fld>
            <a:endParaRPr lang="en-GB"/>
          </a:p>
        </p:txBody>
      </p:sp>
    </p:spTree>
    <p:extLst>
      <p:ext uri="{BB962C8B-B14F-4D97-AF65-F5344CB8AC3E}">
        <p14:creationId xmlns="" xmlns:p14="http://schemas.microsoft.com/office/powerpoint/2010/main" val="24315117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cxnSp>
        <p:nvCxnSpPr>
          <p:cNvPr id="13" name="Straight Connector 12"/>
          <p:cNvCxnSpPr/>
          <p:nvPr userDrawn="1"/>
        </p:nvCxnSpPr>
        <p:spPr>
          <a:xfrm>
            <a:off x="556260" y="2377440"/>
            <a:ext cx="1099566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Virsraksts un saturs">
    <p:spTree>
      <p:nvGrpSpPr>
        <p:cNvPr id="1" name=""/>
        <p:cNvGrpSpPr/>
        <p:nvPr/>
      </p:nvGrpSpPr>
      <p:grpSpPr>
        <a:xfrm>
          <a:off x="0" y="0"/>
          <a:ext cx="0" cy="0"/>
          <a:chOff x="0" y="0"/>
          <a:chExt cx="0" cy="0"/>
        </a:xfrm>
      </p:grpSpPr>
      <p:sp>
        <p:nvSpPr>
          <p:cNvPr id="2" name="Virsraksts 1">
            <a:extLst>
              <a:ext uri="{FF2B5EF4-FFF2-40B4-BE49-F238E27FC236}">
                <a16:creationId xmlns="" xmlns:a16="http://schemas.microsoft.com/office/drawing/2014/main" id="{527A40F3-953A-4AAC-949B-6308D4F2D69C}"/>
              </a:ext>
            </a:extLst>
          </p:cNvPr>
          <p:cNvSpPr>
            <a:spLocks noGrp="1"/>
          </p:cNvSpPr>
          <p:nvPr>
            <p:ph type="title"/>
          </p:nvPr>
        </p:nvSpPr>
        <p:spPr/>
        <p:txBody>
          <a:bodyPr/>
          <a:lstStyle/>
          <a:p>
            <a:r>
              <a:rPr lang="lv-LV"/>
              <a:t>Rediģēt šablona virsraksta stilu</a:t>
            </a:r>
          </a:p>
        </p:txBody>
      </p:sp>
      <p:sp>
        <p:nvSpPr>
          <p:cNvPr id="3" name="Satura vietturis 2">
            <a:extLst>
              <a:ext uri="{FF2B5EF4-FFF2-40B4-BE49-F238E27FC236}">
                <a16:creationId xmlns="" xmlns:a16="http://schemas.microsoft.com/office/drawing/2014/main" id="{9E47D260-528F-4935-8FFF-121421915482}"/>
              </a:ext>
            </a:extLst>
          </p:cNvPr>
          <p:cNvSpPr>
            <a:spLocks noGrp="1"/>
          </p:cNvSpPr>
          <p:nvPr>
            <p:ph idx="1"/>
          </p:nvPr>
        </p:nvSpPr>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a:extLst>
              <a:ext uri="{FF2B5EF4-FFF2-40B4-BE49-F238E27FC236}">
                <a16:creationId xmlns="" xmlns:a16="http://schemas.microsoft.com/office/drawing/2014/main" id="{68DDCEF3-48D9-4C76-81A0-FBC066565085}"/>
              </a:ext>
            </a:extLst>
          </p:cNvPr>
          <p:cNvSpPr>
            <a:spLocks noGrp="1"/>
          </p:cNvSpPr>
          <p:nvPr>
            <p:ph type="dt" sz="half" idx="10"/>
          </p:nvPr>
        </p:nvSpPr>
        <p:spPr/>
        <p:txBody>
          <a:bodyPr/>
          <a:lstStyle/>
          <a:p>
            <a:fld id="{59905B8D-2AD7-43C5-B5C7-AAC8C9C7DC62}" type="datetimeFigureOut">
              <a:rPr lang="lv-LV" smtClean="0"/>
              <a:pPr/>
              <a:t>2021.10.15.</a:t>
            </a:fld>
            <a:endParaRPr lang="lv-LV"/>
          </a:p>
        </p:txBody>
      </p:sp>
      <p:sp>
        <p:nvSpPr>
          <p:cNvPr id="5" name="Kājenes vietturis 4">
            <a:extLst>
              <a:ext uri="{FF2B5EF4-FFF2-40B4-BE49-F238E27FC236}">
                <a16:creationId xmlns="" xmlns:a16="http://schemas.microsoft.com/office/drawing/2014/main" id="{6019CA23-9B7B-48C8-9456-CAC16CB73FC0}"/>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 xmlns:a16="http://schemas.microsoft.com/office/drawing/2014/main" id="{6EDFD709-3A7E-45FA-9E28-A0E118D4D195}"/>
              </a:ext>
            </a:extLst>
          </p:cNvPr>
          <p:cNvSpPr>
            <a:spLocks noGrp="1"/>
          </p:cNvSpPr>
          <p:nvPr>
            <p:ph type="sldNum" sz="quarter" idx="12"/>
          </p:nvPr>
        </p:nvSpPr>
        <p:spPr/>
        <p:txBody>
          <a:bodyPr/>
          <a:lstStyle/>
          <a:p>
            <a:fld id="{F302B40F-253C-4A2C-A7BA-87C281F7059C}" type="slidenum">
              <a:rPr lang="lv-LV" smtClean="0"/>
              <a:pPr/>
              <a:t>‹#›</a:t>
            </a:fld>
            <a:endParaRPr lang="lv-LV"/>
          </a:p>
        </p:txBody>
      </p:sp>
    </p:spTree>
    <p:extLst>
      <p:ext uri="{BB962C8B-B14F-4D97-AF65-F5344CB8AC3E}">
        <p14:creationId xmlns="" xmlns:p14="http://schemas.microsoft.com/office/powerpoint/2010/main" val="12744722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adaļas galvene">
    <p:spTree>
      <p:nvGrpSpPr>
        <p:cNvPr id="1" name=""/>
        <p:cNvGrpSpPr/>
        <p:nvPr/>
      </p:nvGrpSpPr>
      <p:grpSpPr>
        <a:xfrm>
          <a:off x="0" y="0"/>
          <a:ext cx="0" cy="0"/>
          <a:chOff x="0" y="0"/>
          <a:chExt cx="0" cy="0"/>
        </a:xfrm>
      </p:grpSpPr>
      <p:sp>
        <p:nvSpPr>
          <p:cNvPr id="2" name="Virsraksts 1">
            <a:extLst>
              <a:ext uri="{FF2B5EF4-FFF2-40B4-BE49-F238E27FC236}">
                <a16:creationId xmlns="" xmlns:a16="http://schemas.microsoft.com/office/drawing/2014/main" id="{1AF2105A-BE16-4023-A281-449CC000A1C9}"/>
              </a:ext>
            </a:extLst>
          </p:cNvPr>
          <p:cNvSpPr>
            <a:spLocks noGrp="1"/>
          </p:cNvSpPr>
          <p:nvPr>
            <p:ph type="title"/>
          </p:nvPr>
        </p:nvSpPr>
        <p:spPr>
          <a:xfrm>
            <a:off x="831850" y="1709738"/>
            <a:ext cx="10515600" cy="2852737"/>
          </a:xfrm>
        </p:spPr>
        <p:txBody>
          <a:bodyPr anchor="b"/>
          <a:lstStyle>
            <a:lvl1pPr>
              <a:defRPr sz="6000"/>
            </a:lvl1pPr>
          </a:lstStyle>
          <a:p>
            <a:r>
              <a:rPr lang="lv-LV"/>
              <a:t>Rediģēt šablona virsraksta stilu</a:t>
            </a:r>
          </a:p>
        </p:txBody>
      </p:sp>
      <p:sp>
        <p:nvSpPr>
          <p:cNvPr id="3" name="Teksta vietturis 2">
            <a:extLst>
              <a:ext uri="{FF2B5EF4-FFF2-40B4-BE49-F238E27FC236}">
                <a16:creationId xmlns="" xmlns:a16="http://schemas.microsoft.com/office/drawing/2014/main" id="{907BA1F9-8DAC-42A7-920E-1A189996B5C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lv-LV"/>
              <a:t>Noklikšķiniet, lai rediģētu šablona teksta stilus</a:t>
            </a:r>
          </a:p>
        </p:txBody>
      </p:sp>
      <p:sp>
        <p:nvSpPr>
          <p:cNvPr id="4" name="Datuma vietturis 3">
            <a:extLst>
              <a:ext uri="{FF2B5EF4-FFF2-40B4-BE49-F238E27FC236}">
                <a16:creationId xmlns="" xmlns:a16="http://schemas.microsoft.com/office/drawing/2014/main" id="{BC18F243-920D-4A3A-815C-2C8B3A1B4C87}"/>
              </a:ext>
            </a:extLst>
          </p:cNvPr>
          <p:cNvSpPr>
            <a:spLocks noGrp="1"/>
          </p:cNvSpPr>
          <p:nvPr>
            <p:ph type="dt" sz="half" idx="10"/>
          </p:nvPr>
        </p:nvSpPr>
        <p:spPr/>
        <p:txBody>
          <a:bodyPr/>
          <a:lstStyle/>
          <a:p>
            <a:fld id="{59905B8D-2AD7-43C5-B5C7-AAC8C9C7DC62}" type="datetimeFigureOut">
              <a:rPr lang="lv-LV" smtClean="0"/>
              <a:pPr/>
              <a:t>2021.10.15.</a:t>
            </a:fld>
            <a:endParaRPr lang="lv-LV"/>
          </a:p>
        </p:txBody>
      </p:sp>
      <p:sp>
        <p:nvSpPr>
          <p:cNvPr id="5" name="Kājenes vietturis 4">
            <a:extLst>
              <a:ext uri="{FF2B5EF4-FFF2-40B4-BE49-F238E27FC236}">
                <a16:creationId xmlns="" xmlns:a16="http://schemas.microsoft.com/office/drawing/2014/main" id="{00E3CB7D-6D73-4377-A844-9C588A99E8C4}"/>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 xmlns:a16="http://schemas.microsoft.com/office/drawing/2014/main" id="{E414FF69-E7CD-4A50-A335-4B98594D02BA}"/>
              </a:ext>
            </a:extLst>
          </p:cNvPr>
          <p:cNvSpPr>
            <a:spLocks noGrp="1"/>
          </p:cNvSpPr>
          <p:nvPr>
            <p:ph type="sldNum" sz="quarter" idx="12"/>
          </p:nvPr>
        </p:nvSpPr>
        <p:spPr/>
        <p:txBody>
          <a:bodyPr/>
          <a:lstStyle/>
          <a:p>
            <a:fld id="{F302B40F-253C-4A2C-A7BA-87C281F7059C}" type="slidenum">
              <a:rPr lang="lv-LV" smtClean="0"/>
              <a:pPr/>
              <a:t>‹#›</a:t>
            </a:fld>
            <a:endParaRPr lang="lv-LV"/>
          </a:p>
        </p:txBody>
      </p:sp>
    </p:spTree>
    <p:extLst>
      <p:ext uri="{BB962C8B-B14F-4D97-AF65-F5344CB8AC3E}">
        <p14:creationId xmlns="" xmlns:p14="http://schemas.microsoft.com/office/powerpoint/2010/main" val="1299732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ivi satura bloki">
    <p:spTree>
      <p:nvGrpSpPr>
        <p:cNvPr id="1" name=""/>
        <p:cNvGrpSpPr/>
        <p:nvPr/>
      </p:nvGrpSpPr>
      <p:grpSpPr>
        <a:xfrm>
          <a:off x="0" y="0"/>
          <a:ext cx="0" cy="0"/>
          <a:chOff x="0" y="0"/>
          <a:chExt cx="0" cy="0"/>
        </a:xfrm>
      </p:grpSpPr>
      <p:sp>
        <p:nvSpPr>
          <p:cNvPr id="2" name="Virsraksts 1">
            <a:extLst>
              <a:ext uri="{FF2B5EF4-FFF2-40B4-BE49-F238E27FC236}">
                <a16:creationId xmlns="" xmlns:a16="http://schemas.microsoft.com/office/drawing/2014/main" id="{F1A10C63-37CE-49AB-AC37-6764E656CD35}"/>
              </a:ext>
            </a:extLst>
          </p:cNvPr>
          <p:cNvSpPr>
            <a:spLocks noGrp="1"/>
          </p:cNvSpPr>
          <p:nvPr>
            <p:ph type="title"/>
          </p:nvPr>
        </p:nvSpPr>
        <p:spPr/>
        <p:txBody>
          <a:bodyPr/>
          <a:lstStyle/>
          <a:p>
            <a:r>
              <a:rPr lang="lv-LV"/>
              <a:t>Rediģēt šablona virsraksta stilu</a:t>
            </a:r>
          </a:p>
        </p:txBody>
      </p:sp>
      <p:sp>
        <p:nvSpPr>
          <p:cNvPr id="3" name="Satura vietturis 2">
            <a:extLst>
              <a:ext uri="{FF2B5EF4-FFF2-40B4-BE49-F238E27FC236}">
                <a16:creationId xmlns="" xmlns:a16="http://schemas.microsoft.com/office/drawing/2014/main" id="{20392354-6C8A-4C1A-9AD8-0E8176B9C1B1}"/>
              </a:ext>
            </a:extLst>
          </p:cNvPr>
          <p:cNvSpPr>
            <a:spLocks noGrp="1"/>
          </p:cNvSpPr>
          <p:nvPr>
            <p:ph sz="half" idx="1"/>
          </p:nvPr>
        </p:nvSpPr>
        <p:spPr>
          <a:xfrm>
            <a:off x="838200" y="1825625"/>
            <a:ext cx="5181600" cy="435133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Satura vietturis 3">
            <a:extLst>
              <a:ext uri="{FF2B5EF4-FFF2-40B4-BE49-F238E27FC236}">
                <a16:creationId xmlns="" xmlns:a16="http://schemas.microsoft.com/office/drawing/2014/main" id="{3C8CB974-E128-45FF-8DFE-7D2ACBD27B69}"/>
              </a:ext>
            </a:extLst>
          </p:cNvPr>
          <p:cNvSpPr>
            <a:spLocks noGrp="1"/>
          </p:cNvSpPr>
          <p:nvPr>
            <p:ph sz="half" idx="2"/>
          </p:nvPr>
        </p:nvSpPr>
        <p:spPr>
          <a:xfrm>
            <a:off x="6172200" y="1825625"/>
            <a:ext cx="5181600" cy="435133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5" name="Datuma vietturis 4">
            <a:extLst>
              <a:ext uri="{FF2B5EF4-FFF2-40B4-BE49-F238E27FC236}">
                <a16:creationId xmlns="" xmlns:a16="http://schemas.microsoft.com/office/drawing/2014/main" id="{01B26E6D-53D2-4630-B583-1FEA1C9C5655}"/>
              </a:ext>
            </a:extLst>
          </p:cNvPr>
          <p:cNvSpPr>
            <a:spLocks noGrp="1"/>
          </p:cNvSpPr>
          <p:nvPr>
            <p:ph type="dt" sz="half" idx="10"/>
          </p:nvPr>
        </p:nvSpPr>
        <p:spPr/>
        <p:txBody>
          <a:bodyPr/>
          <a:lstStyle/>
          <a:p>
            <a:fld id="{59905B8D-2AD7-43C5-B5C7-AAC8C9C7DC62}" type="datetimeFigureOut">
              <a:rPr lang="lv-LV" smtClean="0"/>
              <a:pPr/>
              <a:t>2021.10.15.</a:t>
            </a:fld>
            <a:endParaRPr lang="lv-LV"/>
          </a:p>
        </p:txBody>
      </p:sp>
      <p:sp>
        <p:nvSpPr>
          <p:cNvPr id="6" name="Kājenes vietturis 5">
            <a:extLst>
              <a:ext uri="{FF2B5EF4-FFF2-40B4-BE49-F238E27FC236}">
                <a16:creationId xmlns="" xmlns:a16="http://schemas.microsoft.com/office/drawing/2014/main" id="{AFB42425-E935-47EC-B04E-4AD03A1D7E44}"/>
              </a:ext>
            </a:extLst>
          </p:cNvPr>
          <p:cNvSpPr>
            <a:spLocks noGrp="1"/>
          </p:cNvSpPr>
          <p:nvPr>
            <p:ph type="ftr" sz="quarter" idx="11"/>
          </p:nvPr>
        </p:nvSpPr>
        <p:spPr/>
        <p:txBody>
          <a:bodyPr/>
          <a:lstStyle/>
          <a:p>
            <a:endParaRPr lang="lv-LV"/>
          </a:p>
        </p:txBody>
      </p:sp>
      <p:sp>
        <p:nvSpPr>
          <p:cNvPr id="7" name="Slaida numura vietturis 6">
            <a:extLst>
              <a:ext uri="{FF2B5EF4-FFF2-40B4-BE49-F238E27FC236}">
                <a16:creationId xmlns="" xmlns:a16="http://schemas.microsoft.com/office/drawing/2014/main" id="{8B65D0B1-1932-4D68-9D1B-9AC143A6ECE4}"/>
              </a:ext>
            </a:extLst>
          </p:cNvPr>
          <p:cNvSpPr>
            <a:spLocks noGrp="1"/>
          </p:cNvSpPr>
          <p:nvPr>
            <p:ph type="sldNum" sz="quarter" idx="12"/>
          </p:nvPr>
        </p:nvSpPr>
        <p:spPr/>
        <p:txBody>
          <a:bodyPr/>
          <a:lstStyle/>
          <a:p>
            <a:fld id="{F302B40F-253C-4A2C-A7BA-87C281F7059C}" type="slidenum">
              <a:rPr lang="lv-LV" smtClean="0"/>
              <a:pPr/>
              <a:t>‹#›</a:t>
            </a:fld>
            <a:endParaRPr lang="lv-LV"/>
          </a:p>
        </p:txBody>
      </p:sp>
    </p:spTree>
    <p:extLst>
      <p:ext uri="{BB962C8B-B14F-4D97-AF65-F5344CB8AC3E}">
        <p14:creationId xmlns="" xmlns:p14="http://schemas.microsoft.com/office/powerpoint/2010/main" val="34941974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līdzinājums">
    <p:spTree>
      <p:nvGrpSpPr>
        <p:cNvPr id="1" name=""/>
        <p:cNvGrpSpPr/>
        <p:nvPr/>
      </p:nvGrpSpPr>
      <p:grpSpPr>
        <a:xfrm>
          <a:off x="0" y="0"/>
          <a:ext cx="0" cy="0"/>
          <a:chOff x="0" y="0"/>
          <a:chExt cx="0" cy="0"/>
        </a:xfrm>
      </p:grpSpPr>
      <p:sp>
        <p:nvSpPr>
          <p:cNvPr id="2" name="Virsraksts 1">
            <a:extLst>
              <a:ext uri="{FF2B5EF4-FFF2-40B4-BE49-F238E27FC236}">
                <a16:creationId xmlns="" xmlns:a16="http://schemas.microsoft.com/office/drawing/2014/main" id="{F6D142B8-4977-4975-9863-149F90B27C73}"/>
              </a:ext>
            </a:extLst>
          </p:cNvPr>
          <p:cNvSpPr>
            <a:spLocks noGrp="1"/>
          </p:cNvSpPr>
          <p:nvPr>
            <p:ph type="title"/>
          </p:nvPr>
        </p:nvSpPr>
        <p:spPr>
          <a:xfrm>
            <a:off x="839788" y="365125"/>
            <a:ext cx="10515600" cy="1325563"/>
          </a:xfrm>
        </p:spPr>
        <p:txBody>
          <a:bodyPr/>
          <a:lstStyle/>
          <a:p>
            <a:r>
              <a:rPr lang="lv-LV"/>
              <a:t>Rediģēt šablona virsraksta stilu</a:t>
            </a:r>
          </a:p>
        </p:txBody>
      </p:sp>
      <p:sp>
        <p:nvSpPr>
          <p:cNvPr id="3" name="Teksta vietturis 2">
            <a:extLst>
              <a:ext uri="{FF2B5EF4-FFF2-40B4-BE49-F238E27FC236}">
                <a16:creationId xmlns="" xmlns:a16="http://schemas.microsoft.com/office/drawing/2014/main" id="{02A36313-154D-46B3-A6AF-D33248A49EF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a:t>Noklikšķiniet, lai rediģētu šablona teksta stilus</a:t>
            </a:r>
          </a:p>
        </p:txBody>
      </p:sp>
      <p:sp>
        <p:nvSpPr>
          <p:cNvPr id="4" name="Satura vietturis 3">
            <a:extLst>
              <a:ext uri="{FF2B5EF4-FFF2-40B4-BE49-F238E27FC236}">
                <a16:creationId xmlns="" xmlns:a16="http://schemas.microsoft.com/office/drawing/2014/main" id="{F3F9E0B4-FEC1-4318-8355-28E05AF3788B}"/>
              </a:ext>
            </a:extLst>
          </p:cNvPr>
          <p:cNvSpPr>
            <a:spLocks noGrp="1"/>
          </p:cNvSpPr>
          <p:nvPr>
            <p:ph sz="half" idx="2"/>
          </p:nvPr>
        </p:nvSpPr>
        <p:spPr>
          <a:xfrm>
            <a:off x="839788" y="2505075"/>
            <a:ext cx="5157787" cy="368458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5" name="Teksta vietturis 4">
            <a:extLst>
              <a:ext uri="{FF2B5EF4-FFF2-40B4-BE49-F238E27FC236}">
                <a16:creationId xmlns="" xmlns:a16="http://schemas.microsoft.com/office/drawing/2014/main" id="{6A6B43FF-6AFA-4507-A225-2E09D6561AE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a:t>Noklikšķiniet, lai rediģētu šablona teksta stilus</a:t>
            </a:r>
          </a:p>
        </p:txBody>
      </p:sp>
      <p:sp>
        <p:nvSpPr>
          <p:cNvPr id="6" name="Satura vietturis 5">
            <a:extLst>
              <a:ext uri="{FF2B5EF4-FFF2-40B4-BE49-F238E27FC236}">
                <a16:creationId xmlns="" xmlns:a16="http://schemas.microsoft.com/office/drawing/2014/main" id="{E633F104-B9D0-4FDF-9B1B-DB5584CB19F2}"/>
              </a:ext>
            </a:extLst>
          </p:cNvPr>
          <p:cNvSpPr>
            <a:spLocks noGrp="1"/>
          </p:cNvSpPr>
          <p:nvPr>
            <p:ph sz="quarter" idx="4"/>
          </p:nvPr>
        </p:nvSpPr>
        <p:spPr>
          <a:xfrm>
            <a:off x="6172200" y="2505075"/>
            <a:ext cx="5183188" cy="368458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7" name="Datuma vietturis 6">
            <a:extLst>
              <a:ext uri="{FF2B5EF4-FFF2-40B4-BE49-F238E27FC236}">
                <a16:creationId xmlns="" xmlns:a16="http://schemas.microsoft.com/office/drawing/2014/main" id="{EAE456EF-6758-4780-9B88-D67FB89D54C8}"/>
              </a:ext>
            </a:extLst>
          </p:cNvPr>
          <p:cNvSpPr>
            <a:spLocks noGrp="1"/>
          </p:cNvSpPr>
          <p:nvPr>
            <p:ph type="dt" sz="half" idx="10"/>
          </p:nvPr>
        </p:nvSpPr>
        <p:spPr/>
        <p:txBody>
          <a:bodyPr/>
          <a:lstStyle/>
          <a:p>
            <a:fld id="{59905B8D-2AD7-43C5-B5C7-AAC8C9C7DC62}" type="datetimeFigureOut">
              <a:rPr lang="lv-LV" smtClean="0"/>
              <a:pPr/>
              <a:t>2021.10.15.</a:t>
            </a:fld>
            <a:endParaRPr lang="lv-LV"/>
          </a:p>
        </p:txBody>
      </p:sp>
      <p:sp>
        <p:nvSpPr>
          <p:cNvPr id="8" name="Kājenes vietturis 7">
            <a:extLst>
              <a:ext uri="{FF2B5EF4-FFF2-40B4-BE49-F238E27FC236}">
                <a16:creationId xmlns="" xmlns:a16="http://schemas.microsoft.com/office/drawing/2014/main" id="{9F41904B-78A2-4462-85B4-1A98908B2B21}"/>
              </a:ext>
            </a:extLst>
          </p:cNvPr>
          <p:cNvSpPr>
            <a:spLocks noGrp="1"/>
          </p:cNvSpPr>
          <p:nvPr>
            <p:ph type="ftr" sz="quarter" idx="11"/>
          </p:nvPr>
        </p:nvSpPr>
        <p:spPr/>
        <p:txBody>
          <a:bodyPr/>
          <a:lstStyle/>
          <a:p>
            <a:endParaRPr lang="lv-LV"/>
          </a:p>
        </p:txBody>
      </p:sp>
      <p:sp>
        <p:nvSpPr>
          <p:cNvPr id="9" name="Slaida numura vietturis 8">
            <a:extLst>
              <a:ext uri="{FF2B5EF4-FFF2-40B4-BE49-F238E27FC236}">
                <a16:creationId xmlns="" xmlns:a16="http://schemas.microsoft.com/office/drawing/2014/main" id="{95BC230F-4303-4432-B577-C0C1669DF90A}"/>
              </a:ext>
            </a:extLst>
          </p:cNvPr>
          <p:cNvSpPr>
            <a:spLocks noGrp="1"/>
          </p:cNvSpPr>
          <p:nvPr>
            <p:ph type="sldNum" sz="quarter" idx="12"/>
          </p:nvPr>
        </p:nvSpPr>
        <p:spPr/>
        <p:txBody>
          <a:bodyPr/>
          <a:lstStyle/>
          <a:p>
            <a:fld id="{F302B40F-253C-4A2C-A7BA-87C281F7059C}" type="slidenum">
              <a:rPr lang="lv-LV" smtClean="0"/>
              <a:pPr/>
              <a:t>‹#›</a:t>
            </a:fld>
            <a:endParaRPr lang="lv-LV"/>
          </a:p>
        </p:txBody>
      </p:sp>
    </p:spTree>
    <p:extLst>
      <p:ext uri="{BB962C8B-B14F-4D97-AF65-F5344CB8AC3E}">
        <p14:creationId xmlns="" xmlns:p14="http://schemas.microsoft.com/office/powerpoint/2010/main" val="3916651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ai virsraksts">
    <p:spTree>
      <p:nvGrpSpPr>
        <p:cNvPr id="1" name=""/>
        <p:cNvGrpSpPr/>
        <p:nvPr/>
      </p:nvGrpSpPr>
      <p:grpSpPr>
        <a:xfrm>
          <a:off x="0" y="0"/>
          <a:ext cx="0" cy="0"/>
          <a:chOff x="0" y="0"/>
          <a:chExt cx="0" cy="0"/>
        </a:xfrm>
      </p:grpSpPr>
      <p:sp>
        <p:nvSpPr>
          <p:cNvPr id="2" name="Virsraksts 1">
            <a:extLst>
              <a:ext uri="{FF2B5EF4-FFF2-40B4-BE49-F238E27FC236}">
                <a16:creationId xmlns="" xmlns:a16="http://schemas.microsoft.com/office/drawing/2014/main" id="{BD3202D5-A75B-46D6-9AEC-4D4D4F3A122B}"/>
              </a:ext>
            </a:extLst>
          </p:cNvPr>
          <p:cNvSpPr>
            <a:spLocks noGrp="1"/>
          </p:cNvSpPr>
          <p:nvPr>
            <p:ph type="title"/>
          </p:nvPr>
        </p:nvSpPr>
        <p:spPr/>
        <p:txBody>
          <a:bodyPr/>
          <a:lstStyle/>
          <a:p>
            <a:r>
              <a:rPr lang="lv-LV"/>
              <a:t>Rediģēt šablona virsraksta stilu</a:t>
            </a:r>
          </a:p>
        </p:txBody>
      </p:sp>
      <p:sp>
        <p:nvSpPr>
          <p:cNvPr id="3" name="Datuma vietturis 2">
            <a:extLst>
              <a:ext uri="{FF2B5EF4-FFF2-40B4-BE49-F238E27FC236}">
                <a16:creationId xmlns="" xmlns:a16="http://schemas.microsoft.com/office/drawing/2014/main" id="{93F540D8-55F4-460A-A64B-B10450F9E242}"/>
              </a:ext>
            </a:extLst>
          </p:cNvPr>
          <p:cNvSpPr>
            <a:spLocks noGrp="1"/>
          </p:cNvSpPr>
          <p:nvPr>
            <p:ph type="dt" sz="half" idx="10"/>
          </p:nvPr>
        </p:nvSpPr>
        <p:spPr/>
        <p:txBody>
          <a:bodyPr/>
          <a:lstStyle/>
          <a:p>
            <a:fld id="{59905B8D-2AD7-43C5-B5C7-AAC8C9C7DC62}" type="datetimeFigureOut">
              <a:rPr lang="lv-LV" smtClean="0"/>
              <a:pPr/>
              <a:t>2021.10.15.</a:t>
            </a:fld>
            <a:endParaRPr lang="lv-LV"/>
          </a:p>
        </p:txBody>
      </p:sp>
      <p:sp>
        <p:nvSpPr>
          <p:cNvPr id="4" name="Kājenes vietturis 3">
            <a:extLst>
              <a:ext uri="{FF2B5EF4-FFF2-40B4-BE49-F238E27FC236}">
                <a16:creationId xmlns="" xmlns:a16="http://schemas.microsoft.com/office/drawing/2014/main" id="{2F28EED8-378B-4930-9617-A3122F707C0A}"/>
              </a:ext>
            </a:extLst>
          </p:cNvPr>
          <p:cNvSpPr>
            <a:spLocks noGrp="1"/>
          </p:cNvSpPr>
          <p:nvPr>
            <p:ph type="ftr" sz="quarter" idx="11"/>
          </p:nvPr>
        </p:nvSpPr>
        <p:spPr/>
        <p:txBody>
          <a:bodyPr/>
          <a:lstStyle/>
          <a:p>
            <a:endParaRPr lang="lv-LV"/>
          </a:p>
        </p:txBody>
      </p:sp>
      <p:sp>
        <p:nvSpPr>
          <p:cNvPr id="5" name="Slaida numura vietturis 4">
            <a:extLst>
              <a:ext uri="{FF2B5EF4-FFF2-40B4-BE49-F238E27FC236}">
                <a16:creationId xmlns="" xmlns:a16="http://schemas.microsoft.com/office/drawing/2014/main" id="{AF4D2A10-56DB-4B9B-9DDE-E2E783372A7E}"/>
              </a:ext>
            </a:extLst>
          </p:cNvPr>
          <p:cNvSpPr>
            <a:spLocks noGrp="1"/>
          </p:cNvSpPr>
          <p:nvPr>
            <p:ph type="sldNum" sz="quarter" idx="12"/>
          </p:nvPr>
        </p:nvSpPr>
        <p:spPr/>
        <p:txBody>
          <a:bodyPr/>
          <a:lstStyle/>
          <a:p>
            <a:fld id="{F302B40F-253C-4A2C-A7BA-87C281F7059C}" type="slidenum">
              <a:rPr lang="lv-LV" smtClean="0"/>
              <a:pPr/>
              <a:t>‹#›</a:t>
            </a:fld>
            <a:endParaRPr lang="lv-LV"/>
          </a:p>
        </p:txBody>
      </p:sp>
    </p:spTree>
    <p:extLst>
      <p:ext uri="{BB962C8B-B14F-4D97-AF65-F5344CB8AC3E}">
        <p14:creationId xmlns="" xmlns:p14="http://schemas.microsoft.com/office/powerpoint/2010/main" val="8629027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kšs">
    <p:spTree>
      <p:nvGrpSpPr>
        <p:cNvPr id="1" name=""/>
        <p:cNvGrpSpPr/>
        <p:nvPr/>
      </p:nvGrpSpPr>
      <p:grpSpPr>
        <a:xfrm>
          <a:off x="0" y="0"/>
          <a:ext cx="0" cy="0"/>
          <a:chOff x="0" y="0"/>
          <a:chExt cx="0" cy="0"/>
        </a:xfrm>
      </p:grpSpPr>
      <p:sp>
        <p:nvSpPr>
          <p:cNvPr id="2" name="Datuma vietturis 1">
            <a:extLst>
              <a:ext uri="{FF2B5EF4-FFF2-40B4-BE49-F238E27FC236}">
                <a16:creationId xmlns="" xmlns:a16="http://schemas.microsoft.com/office/drawing/2014/main" id="{159FF9BB-260E-42AE-BDAC-9D342D90925A}"/>
              </a:ext>
            </a:extLst>
          </p:cNvPr>
          <p:cNvSpPr>
            <a:spLocks noGrp="1"/>
          </p:cNvSpPr>
          <p:nvPr>
            <p:ph type="dt" sz="half" idx="10"/>
          </p:nvPr>
        </p:nvSpPr>
        <p:spPr/>
        <p:txBody>
          <a:bodyPr/>
          <a:lstStyle/>
          <a:p>
            <a:fld id="{59905B8D-2AD7-43C5-B5C7-AAC8C9C7DC62}" type="datetimeFigureOut">
              <a:rPr lang="lv-LV" smtClean="0"/>
              <a:pPr/>
              <a:t>2021.10.15.</a:t>
            </a:fld>
            <a:endParaRPr lang="lv-LV"/>
          </a:p>
        </p:txBody>
      </p:sp>
      <p:sp>
        <p:nvSpPr>
          <p:cNvPr id="3" name="Kājenes vietturis 2">
            <a:extLst>
              <a:ext uri="{FF2B5EF4-FFF2-40B4-BE49-F238E27FC236}">
                <a16:creationId xmlns="" xmlns:a16="http://schemas.microsoft.com/office/drawing/2014/main" id="{3A369999-4E8D-4EB1-9674-51F38E168322}"/>
              </a:ext>
            </a:extLst>
          </p:cNvPr>
          <p:cNvSpPr>
            <a:spLocks noGrp="1"/>
          </p:cNvSpPr>
          <p:nvPr>
            <p:ph type="ftr" sz="quarter" idx="11"/>
          </p:nvPr>
        </p:nvSpPr>
        <p:spPr/>
        <p:txBody>
          <a:bodyPr/>
          <a:lstStyle/>
          <a:p>
            <a:endParaRPr lang="lv-LV"/>
          </a:p>
        </p:txBody>
      </p:sp>
      <p:sp>
        <p:nvSpPr>
          <p:cNvPr id="4" name="Slaida numura vietturis 3">
            <a:extLst>
              <a:ext uri="{FF2B5EF4-FFF2-40B4-BE49-F238E27FC236}">
                <a16:creationId xmlns="" xmlns:a16="http://schemas.microsoft.com/office/drawing/2014/main" id="{457E5497-68D4-419B-925A-A33275DDC910}"/>
              </a:ext>
            </a:extLst>
          </p:cNvPr>
          <p:cNvSpPr>
            <a:spLocks noGrp="1"/>
          </p:cNvSpPr>
          <p:nvPr>
            <p:ph type="sldNum" sz="quarter" idx="12"/>
          </p:nvPr>
        </p:nvSpPr>
        <p:spPr/>
        <p:txBody>
          <a:bodyPr/>
          <a:lstStyle/>
          <a:p>
            <a:fld id="{F302B40F-253C-4A2C-A7BA-87C281F7059C}" type="slidenum">
              <a:rPr lang="lv-LV" smtClean="0"/>
              <a:pPr/>
              <a:t>‹#›</a:t>
            </a:fld>
            <a:endParaRPr lang="lv-LV"/>
          </a:p>
        </p:txBody>
      </p:sp>
    </p:spTree>
    <p:extLst>
      <p:ext uri="{BB962C8B-B14F-4D97-AF65-F5344CB8AC3E}">
        <p14:creationId xmlns="" xmlns:p14="http://schemas.microsoft.com/office/powerpoint/2010/main" val="1918004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aturs ar parakstu">
    <p:spTree>
      <p:nvGrpSpPr>
        <p:cNvPr id="1" name=""/>
        <p:cNvGrpSpPr/>
        <p:nvPr/>
      </p:nvGrpSpPr>
      <p:grpSpPr>
        <a:xfrm>
          <a:off x="0" y="0"/>
          <a:ext cx="0" cy="0"/>
          <a:chOff x="0" y="0"/>
          <a:chExt cx="0" cy="0"/>
        </a:xfrm>
      </p:grpSpPr>
      <p:sp>
        <p:nvSpPr>
          <p:cNvPr id="3" name="Satura vietturis 2">
            <a:extLst>
              <a:ext uri="{FF2B5EF4-FFF2-40B4-BE49-F238E27FC236}">
                <a16:creationId xmlns="" xmlns:a16="http://schemas.microsoft.com/office/drawing/2014/main" id="{83940C2C-A96B-46B1-8B9E-189B8D88125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Teksta vietturis 3">
            <a:extLst>
              <a:ext uri="{FF2B5EF4-FFF2-40B4-BE49-F238E27FC236}">
                <a16:creationId xmlns="" xmlns:a16="http://schemas.microsoft.com/office/drawing/2014/main" id="{48027D95-1190-4ADE-AF54-772123F2DC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v-LV"/>
              <a:t>Noklikšķiniet, lai rediģētu šablona teksta stilus</a:t>
            </a:r>
          </a:p>
        </p:txBody>
      </p:sp>
    </p:spTree>
    <p:extLst>
      <p:ext uri="{BB962C8B-B14F-4D97-AF65-F5344CB8AC3E}">
        <p14:creationId xmlns="" xmlns:p14="http://schemas.microsoft.com/office/powerpoint/2010/main" val="16543778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ttēls ar parakstu">
    <p:spTree>
      <p:nvGrpSpPr>
        <p:cNvPr id="1" name=""/>
        <p:cNvGrpSpPr/>
        <p:nvPr/>
      </p:nvGrpSpPr>
      <p:grpSpPr>
        <a:xfrm>
          <a:off x="0" y="0"/>
          <a:ext cx="0" cy="0"/>
          <a:chOff x="0" y="0"/>
          <a:chExt cx="0" cy="0"/>
        </a:xfrm>
      </p:grpSpPr>
      <p:sp>
        <p:nvSpPr>
          <p:cNvPr id="2" name="Virsraksts 1">
            <a:extLst>
              <a:ext uri="{FF2B5EF4-FFF2-40B4-BE49-F238E27FC236}">
                <a16:creationId xmlns="" xmlns:a16="http://schemas.microsoft.com/office/drawing/2014/main" id="{D75863EE-4D36-400B-A724-9742900FFBA0}"/>
              </a:ext>
            </a:extLst>
          </p:cNvPr>
          <p:cNvSpPr>
            <a:spLocks noGrp="1"/>
          </p:cNvSpPr>
          <p:nvPr>
            <p:ph type="title"/>
          </p:nvPr>
        </p:nvSpPr>
        <p:spPr>
          <a:xfrm>
            <a:off x="839788" y="457200"/>
            <a:ext cx="3932237" cy="1600200"/>
          </a:xfrm>
        </p:spPr>
        <p:txBody>
          <a:bodyPr anchor="b"/>
          <a:lstStyle>
            <a:lvl1pPr>
              <a:defRPr sz="3200"/>
            </a:lvl1pPr>
          </a:lstStyle>
          <a:p>
            <a:r>
              <a:rPr lang="lv-LV"/>
              <a:t>Rediģēt šablona virsraksta stilu</a:t>
            </a:r>
          </a:p>
        </p:txBody>
      </p:sp>
      <p:sp>
        <p:nvSpPr>
          <p:cNvPr id="3" name="Attēla vietturis 2">
            <a:extLst>
              <a:ext uri="{FF2B5EF4-FFF2-40B4-BE49-F238E27FC236}">
                <a16:creationId xmlns="" xmlns:a16="http://schemas.microsoft.com/office/drawing/2014/main" id="{304BB024-F865-4642-9376-FDDC6303C74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a:p>
        </p:txBody>
      </p:sp>
      <p:sp>
        <p:nvSpPr>
          <p:cNvPr id="4" name="Teksta vietturis 3">
            <a:extLst>
              <a:ext uri="{FF2B5EF4-FFF2-40B4-BE49-F238E27FC236}">
                <a16:creationId xmlns="" xmlns:a16="http://schemas.microsoft.com/office/drawing/2014/main" id="{84809A04-3866-47D5-B638-1CC0378554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v-LV"/>
              <a:t>Noklikšķiniet, lai rediģētu šablona teksta stilus</a:t>
            </a:r>
          </a:p>
        </p:txBody>
      </p:sp>
      <p:sp>
        <p:nvSpPr>
          <p:cNvPr id="5" name="Datuma vietturis 4">
            <a:extLst>
              <a:ext uri="{FF2B5EF4-FFF2-40B4-BE49-F238E27FC236}">
                <a16:creationId xmlns="" xmlns:a16="http://schemas.microsoft.com/office/drawing/2014/main" id="{59C68826-2A02-4BDB-93F3-F327244C1015}"/>
              </a:ext>
            </a:extLst>
          </p:cNvPr>
          <p:cNvSpPr>
            <a:spLocks noGrp="1"/>
          </p:cNvSpPr>
          <p:nvPr>
            <p:ph type="dt" sz="half" idx="10"/>
          </p:nvPr>
        </p:nvSpPr>
        <p:spPr/>
        <p:txBody>
          <a:bodyPr/>
          <a:lstStyle/>
          <a:p>
            <a:fld id="{59905B8D-2AD7-43C5-B5C7-AAC8C9C7DC62}" type="datetimeFigureOut">
              <a:rPr lang="lv-LV" smtClean="0"/>
              <a:pPr/>
              <a:t>2021.10.15.</a:t>
            </a:fld>
            <a:endParaRPr lang="lv-LV"/>
          </a:p>
        </p:txBody>
      </p:sp>
      <p:sp>
        <p:nvSpPr>
          <p:cNvPr id="6" name="Kājenes vietturis 5">
            <a:extLst>
              <a:ext uri="{FF2B5EF4-FFF2-40B4-BE49-F238E27FC236}">
                <a16:creationId xmlns="" xmlns:a16="http://schemas.microsoft.com/office/drawing/2014/main" id="{C8E961D9-4421-40C4-A596-2AABB1C0B1B1}"/>
              </a:ext>
            </a:extLst>
          </p:cNvPr>
          <p:cNvSpPr>
            <a:spLocks noGrp="1"/>
          </p:cNvSpPr>
          <p:nvPr>
            <p:ph type="ftr" sz="quarter" idx="11"/>
          </p:nvPr>
        </p:nvSpPr>
        <p:spPr/>
        <p:txBody>
          <a:bodyPr/>
          <a:lstStyle/>
          <a:p>
            <a:endParaRPr lang="lv-LV"/>
          </a:p>
        </p:txBody>
      </p:sp>
      <p:sp>
        <p:nvSpPr>
          <p:cNvPr id="7" name="Slaida numura vietturis 6">
            <a:extLst>
              <a:ext uri="{FF2B5EF4-FFF2-40B4-BE49-F238E27FC236}">
                <a16:creationId xmlns="" xmlns:a16="http://schemas.microsoft.com/office/drawing/2014/main" id="{ED58F46C-ABE8-4194-87CD-0F9606E65044}"/>
              </a:ext>
            </a:extLst>
          </p:cNvPr>
          <p:cNvSpPr>
            <a:spLocks noGrp="1"/>
          </p:cNvSpPr>
          <p:nvPr>
            <p:ph type="sldNum" sz="quarter" idx="12"/>
          </p:nvPr>
        </p:nvSpPr>
        <p:spPr/>
        <p:txBody>
          <a:bodyPr/>
          <a:lstStyle/>
          <a:p>
            <a:fld id="{F302B40F-253C-4A2C-A7BA-87C281F7059C}" type="slidenum">
              <a:rPr lang="lv-LV" smtClean="0"/>
              <a:pPr/>
              <a:t>‹#›</a:t>
            </a:fld>
            <a:endParaRPr lang="lv-LV"/>
          </a:p>
        </p:txBody>
      </p:sp>
    </p:spTree>
    <p:extLst>
      <p:ext uri="{BB962C8B-B14F-4D97-AF65-F5344CB8AC3E}">
        <p14:creationId xmlns="" xmlns:p14="http://schemas.microsoft.com/office/powerpoint/2010/main" val="12623536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microsoft.com/office/2007/relationships/hdphoto" Target="../media/hdphoto2.wdp"/><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19" Type="http://schemas.openxmlformats.org/officeDocument/2006/relationships/image" Target="../media/image4.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cstate="print">
            <a:alphaModFix amt="50000"/>
            <a:lum/>
          </a:blip>
          <a:srcRect/>
          <a:tile tx="0" ty="0" sx="100000" sy="100000" flip="none" algn="tl"/>
        </a:blipFill>
        <a:effectLst/>
      </p:bgPr>
    </p:bg>
    <p:spTree>
      <p:nvGrpSpPr>
        <p:cNvPr id="1" name=""/>
        <p:cNvGrpSpPr/>
        <p:nvPr/>
      </p:nvGrpSpPr>
      <p:grpSpPr>
        <a:xfrm>
          <a:off x="0" y="0"/>
          <a:ext cx="0" cy="0"/>
          <a:chOff x="0" y="0"/>
          <a:chExt cx="0" cy="0"/>
        </a:xfrm>
      </p:grpSpPr>
      <p:sp>
        <p:nvSpPr>
          <p:cNvPr id="2" name="Virsraksta vietturis 1">
            <a:extLst>
              <a:ext uri="{FF2B5EF4-FFF2-40B4-BE49-F238E27FC236}">
                <a16:creationId xmlns="" xmlns:a16="http://schemas.microsoft.com/office/drawing/2014/main" id="{C4E9B60D-3E52-4DBB-B98D-4C6B9889762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lv-LV"/>
              <a:t>Rediģēt šablona virsraksta stilu</a:t>
            </a:r>
          </a:p>
        </p:txBody>
      </p:sp>
      <p:sp>
        <p:nvSpPr>
          <p:cNvPr id="3" name="Teksta vietturis 2">
            <a:extLst>
              <a:ext uri="{FF2B5EF4-FFF2-40B4-BE49-F238E27FC236}">
                <a16:creationId xmlns="" xmlns:a16="http://schemas.microsoft.com/office/drawing/2014/main" id="{9759CCF8-6F9B-41FF-844C-0B1805D5BA1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a:extLst>
              <a:ext uri="{FF2B5EF4-FFF2-40B4-BE49-F238E27FC236}">
                <a16:creationId xmlns="" xmlns:a16="http://schemas.microsoft.com/office/drawing/2014/main" id="{232FFE9E-68EF-4F77-B3F4-E4BF990B531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905B8D-2AD7-43C5-B5C7-AAC8C9C7DC62}" type="datetimeFigureOut">
              <a:rPr lang="lv-LV" smtClean="0"/>
              <a:pPr/>
              <a:t>2021.10.15.</a:t>
            </a:fld>
            <a:endParaRPr lang="lv-LV"/>
          </a:p>
        </p:txBody>
      </p:sp>
      <p:sp>
        <p:nvSpPr>
          <p:cNvPr id="5" name="Kājenes vietturis 4">
            <a:extLst>
              <a:ext uri="{FF2B5EF4-FFF2-40B4-BE49-F238E27FC236}">
                <a16:creationId xmlns="" xmlns:a16="http://schemas.microsoft.com/office/drawing/2014/main" id="{E5F1484D-E4E5-4D1B-AF95-8FA051A7CBD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lv-LV" dirty="0"/>
              <a:t>E-</a:t>
            </a:r>
            <a:r>
              <a:rPr lang="lv-LV" dirty="0" err="1"/>
              <a:t>TAP</a:t>
            </a:r>
            <a:endParaRPr lang="lv-LV" dirty="0"/>
          </a:p>
        </p:txBody>
      </p:sp>
      <p:sp>
        <p:nvSpPr>
          <p:cNvPr id="6" name="Slaida numura vietturis 5">
            <a:extLst>
              <a:ext uri="{FF2B5EF4-FFF2-40B4-BE49-F238E27FC236}">
                <a16:creationId xmlns="" xmlns:a16="http://schemas.microsoft.com/office/drawing/2014/main" id="{144A657D-ADBA-4BF6-8E6E-4FE0C2F2532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B40F-253C-4A2C-A7BA-87C281F7059C}" type="slidenum">
              <a:rPr lang="lv-LV" smtClean="0"/>
              <a:pPr/>
              <a:t>‹#›</a:t>
            </a:fld>
            <a:endParaRPr lang="lv-LV"/>
          </a:p>
        </p:txBody>
      </p:sp>
      <p:pic>
        <p:nvPicPr>
          <p:cNvPr id="9" name="Attēls 8">
            <a:extLst>
              <a:ext uri="{FF2B5EF4-FFF2-40B4-BE49-F238E27FC236}">
                <a16:creationId xmlns="" xmlns:a16="http://schemas.microsoft.com/office/drawing/2014/main" id="{B13E43D7-9C42-45AE-BF03-91C4B7A7877F}"/>
              </a:ext>
            </a:extLst>
          </p:cNvPr>
          <p:cNvPicPr>
            <a:picLocks noChangeAspect="1"/>
          </p:cNvPicPr>
          <p:nvPr userDrawn="1"/>
        </p:nvPicPr>
        <p:blipFill>
          <a:blip r:embed="rId16" cstate="print"/>
          <a:stretch>
            <a:fillRect/>
          </a:stretch>
        </p:blipFill>
        <p:spPr>
          <a:xfrm>
            <a:off x="152405" y="5924237"/>
            <a:ext cx="2105522" cy="743831"/>
          </a:xfrm>
          <a:prstGeom prst="rect">
            <a:avLst/>
          </a:prstGeom>
        </p:spPr>
      </p:pic>
      <p:pic>
        <p:nvPicPr>
          <p:cNvPr id="10" name="Attēls 7">
            <a:extLst>
              <a:ext uri="{FF2B5EF4-FFF2-40B4-BE49-F238E27FC236}">
                <a16:creationId xmlns:lc="http://schemas.openxmlformats.org/drawingml/2006/lockedCanvas" xmlns:a16="http://schemas.microsoft.com/office/drawing/2014/main" xmlns="" id="{AB3E88F5-45B7-4538-93B5-2715D014B94A}"/>
              </a:ext>
            </a:extLst>
          </p:cNvPr>
          <p:cNvPicPr>
            <a:picLocks noChangeAspect="1"/>
          </p:cNvPicPr>
          <p:nvPr userDrawn="1"/>
        </p:nvPicPr>
        <p:blipFill>
          <a:blip r:embed="rId17" cstate="print">
            <a:extLst>
              <a:ext uri="{BEBA8EAE-BF5A-486C-A8C5-ECC9F3942E4B}">
                <a14:imgProps xmlns:lc="http://schemas.openxmlformats.org/drawingml/2006/lockedCanvas" xmlns:a14="http://schemas.microsoft.com/office/drawing/2010/main" xmlns="">
                  <a14:imgLayer r:embed="rId18">
                    <a14:imgEffect>
                      <a14:brightnessContrast bright="20000" contrast="40000"/>
                    </a14:imgEffect>
                  </a14:imgLayer>
                </a14:imgProps>
              </a:ext>
            </a:extLst>
          </a:blip>
          <a:stretch>
            <a:fillRect/>
          </a:stretch>
        </p:blipFill>
        <p:spPr>
          <a:xfrm>
            <a:off x="10649578" y="6140467"/>
            <a:ext cx="1542422" cy="713294"/>
          </a:xfrm>
          <a:prstGeom prst="rect">
            <a:avLst/>
          </a:prstGeom>
          <a:ln>
            <a:noFill/>
          </a:ln>
          <a:effectLst>
            <a:outerShdw blurRad="292100" dist="139700" dir="2700000" algn="tl" rotWithShape="0">
              <a:srgbClr val="333333">
                <a:alpha val="65000"/>
              </a:srgbClr>
            </a:outerShdw>
          </a:effectLst>
        </p:spPr>
      </p:pic>
      <p:pic>
        <p:nvPicPr>
          <p:cNvPr id="11" name="Picture 10" descr="E-tap_main.png"/>
          <p:cNvPicPr>
            <a:picLocks noChangeAspect="1"/>
          </p:cNvPicPr>
          <p:nvPr userDrawn="1"/>
        </p:nvPicPr>
        <p:blipFill>
          <a:blip r:embed="rId19" cstate="print"/>
          <a:stretch>
            <a:fillRect/>
          </a:stretch>
        </p:blipFill>
        <p:spPr>
          <a:xfrm>
            <a:off x="10322011" y="4239"/>
            <a:ext cx="1869989" cy="782902"/>
          </a:xfrm>
          <a:prstGeom prst="rect">
            <a:avLst/>
          </a:prstGeom>
        </p:spPr>
      </p:pic>
    </p:spTree>
    <p:extLst>
      <p:ext uri="{BB962C8B-B14F-4D97-AF65-F5344CB8AC3E}">
        <p14:creationId xmlns="" xmlns:p14="http://schemas.microsoft.com/office/powerpoint/2010/main" val="30493027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hyperlink" Target="mailto:manuels.fernandezs@lu.lv" TargetMode="External"/><Relationship Id="rId2" Type="http://schemas.openxmlformats.org/officeDocument/2006/relationships/hyperlink" Target="http://www.arete.lu.lv/" TargetMode="Externa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 xmlns:a16="http://schemas.microsoft.com/office/drawing/2014/main" id="{45F9EF60-A8E6-425F-870C-F44EC6141DD0}"/>
              </a:ext>
            </a:extLst>
          </p:cNvPr>
          <p:cNvSpPr>
            <a:spLocks noGrp="1"/>
          </p:cNvSpPr>
          <p:nvPr>
            <p:ph type="ctrTitle"/>
          </p:nvPr>
        </p:nvSpPr>
        <p:spPr>
          <a:xfrm>
            <a:off x="1524000" y="2318116"/>
            <a:ext cx="9144000" cy="2387600"/>
          </a:xfrm>
        </p:spPr>
        <p:txBody>
          <a:bodyPr>
            <a:normAutofit fontScale="90000"/>
          </a:bodyPr>
          <a:lstStyle/>
          <a:p>
            <a:r>
              <a:rPr lang="lv-LV" sz="4800" dirty="0"/>
              <a:t>3.  klase </a:t>
            </a:r>
            <a:br>
              <a:rPr lang="lv-LV" sz="4800" dirty="0"/>
            </a:br>
            <a:r>
              <a:rPr lang="lv-LV" sz="4800" dirty="0"/>
              <a:t/>
            </a:r>
            <a:br>
              <a:rPr lang="lv-LV" sz="4800" dirty="0"/>
            </a:br>
            <a:r>
              <a:rPr lang="lv-LV" sz="4800" dirty="0"/>
              <a:t>Tēma: Vienaudžu izdarītais spiediens</a:t>
            </a:r>
            <a:br>
              <a:rPr lang="lv-LV" sz="4800" dirty="0"/>
            </a:br>
            <a:r>
              <a:rPr lang="lv-LV" sz="4800" dirty="0"/>
              <a:t/>
            </a:r>
            <a:br>
              <a:rPr lang="lv-LV" sz="4800" dirty="0"/>
            </a:br>
            <a:r>
              <a:rPr lang="lv-LV" sz="4800" dirty="0"/>
              <a:t>2. nodarbība: Vienaudžu izdarītā spiediena atpazīšana</a:t>
            </a:r>
          </a:p>
        </p:txBody>
      </p:sp>
      <p:sp>
        <p:nvSpPr>
          <p:cNvPr id="3" name="Apakšvirsraksts 2">
            <a:extLst>
              <a:ext uri="{FF2B5EF4-FFF2-40B4-BE49-F238E27FC236}">
                <a16:creationId xmlns="" xmlns:a16="http://schemas.microsoft.com/office/drawing/2014/main" id="{A3FF2741-A011-4065-B2FC-71ADEEAF6049}"/>
              </a:ext>
            </a:extLst>
          </p:cNvPr>
          <p:cNvSpPr>
            <a:spLocks noGrp="1"/>
          </p:cNvSpPr>
          <p:nvPr>
            <p:ph type="subTitle" idx="1"/>
          </p:nvPr>
        </p:nvSpPr>
        <p:spPr>
          <a:xfrm>
            <a:off x="1524000" y="4797791"/>
            <a:ext cx="9144000" cy="1655762"/>
          </a:xfrm>
        </p:spPr>
        <p:txBody>
          <a:bodyPr/>
          <a:lstStyle/>
          <a:p>
            <a:r>
              <a:rPr lang="lv-LV" dirty="0"/>
              <a:t>Tikumiskās audzināšanas programma «e-</a:t>
            </a:r>
            <a:r>
              <a:rPr lang="lv-LV" dirty="0" err="1"/>
              <a:t>TAP</a:t>
            </a:r>
            <a:r>
              <a:rPr lang="lv-LV" dirty="0"/>
              <a:t>»</a:t>
            </a:r>
          </a:p>
        </p:txBody>
      </p:sp>
    </p:spTree>
    <p:extLst>
      <p:ext uri="{BB962C8B-B14F-4D97-AF65-F5344CB8AC3E}">
        <p14:creationId xmlns="" xmlns:p14="http://schemas.microsoft.com/office/powerpoint/2010/main" val="17349873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1417" y="380258"/>
            <a:ext cx="9144000" cy="1186101"/>
          </a:xfrm>
        </p:spPr>
        <p:txBody>
          <a:bodyPr>
            <a:normAutofit/>
          </a:bodyPr>
          <a:lstStyle/>
          <a:p>
            <a:pPr algn="l"/>
            <a:r>
              <a:rPr lang="lv-LV" sz="5400" dirty="0"/>
              <a:t>Fakts vai izdomājums?</a:t>
            </a:r>
          </a:p>
        </p:txBody>
      </p:sp>
      <p:sp>
        <p:nvSpPr>
          <p:cNvPr id="6" name="TextBox 5"/>
          <p:cNvSpPr txBox="1"/>
          <p:nvPr/>
        </p:nvSpPr>
        <p:spPr>
          <a:xfrm>
            <a:off x="421417" y="1745582"/>
            <a:ext cx="4961611" cy="1384995"/>
          </a:xfrm>
          <a:prstGeom prst="rect">
            <a:avLst/>
          </a:prstGeom>
          <a:noFill/>
        </p:spPr>
        <p:txBody>
          <a:bodyPr wrap="square" lIns="91440" tIns="45720" rIns="91440" bIns="45720" rtlCol="0" anchor="t">
            <a:spAutoFit/>
          </a:bodyPr>
          <a:lstStyle/>
          <a:p>
            <a:r>
              <a:rPr lang="lv-LV" sz="2800" dirty="0"/>
              <a:t>a) Ja tu kaut ko izdari, vienaudžu spiediena vadīts, tu par to neesi atbildīgs.</a:t>
            </a:r>
          </a:p>
        </p:txBody>
      </p:sp>
      <p:sp>
        <p:nvSpPr>
          <p:cNvPr id="7" name="TextBox 6"/>
          <p:cNvSpPr txBox="1"/>
          <p:nvPr/>
        </p:nvSpPr>
        <p:spPr>
          <a:xfrm>
            <a:off x="395400" y="3429000"/>
            <a:ext cx="5565913" cy="954107"/>
          </a:xfrm>
          <a:prstGeom prst="rect">
            <a:avLst/>
          </a:prstGeom>
          <a:noFill/>
        </p:spPr>
        <p:txBody>
          <a:bodyPr wrap="square" rtlCol="0">
            <a:spAutoFit/>
          </a:bodyPr>
          <a:lstStyle/>
          <a:p>
            <a:r>
              <a:rPr lang="lv-LV" sz="2800" dirty="0"/>
              <a:t>b) Ja tu esi labs draugs, tu vienmēr darīsi to, ko grib tavi draugi.</a:t>
            </a:r>
          </a:p>
        </p:txBody>
      </p:sp>
      <p:sp>
        <p:nvSpPr>
          <p:cNvPr id="8" name="TextBox 7"/>
          <p:cNvSpPr txBox="1"/>
          <p:nvPr/>
        </p:nvSpPr>
        <p:spPr>
          <a:xfrm>
            <a:off x="395400" y="4914471"/>
            <a:ext cx="5074508" cy="954107"/>
          </a:xfrm>
          <a:prstGeom prst="rect">
            <a:avLst/>
          </a:prstGeom>
          <a:noFill/>
        </p:spPr>
        <p:txBody>
          <a:bodyPr wrap="square" rtlCol="0">
            <a:spAutoFit/>
          </a:bodyPr>
          <a:lstStyle/>
          <a:p>
            <a:r>
              <a:rPr lang="lv-LV" sz="2800" dirty="0"/>
              <a:t>c) Vienaudži izdara spiedienu, lai justos pieņemti.</a:t>
            </a:r>
          </a:p>
        </p:txBody>
      </p:sp>
      <p:sp>
        <p:nvSpPr>
          <p:cNvPr id="9" name="TextBox 8"/>
          <p:cNvSpPr txBox="1"/>
          <p:nvPr/>
        </p:nvSpPr>
        <p:spPr>
          <a:xfrm>
            <a:off x="6113881" y="1745582"/>
            <a:ext cx="5470499" cy="954107"/>
          </a:xfrm>
          <a:prstGeom prst="rect">
            <a:avLst/>
          </a:prstGeom>
          <a:noFill/>
        </p:spPr>
        <p:txBody>
          <a:bodyPr wrap="square" rtlCol="0">
            <a:spAutoFit/>
          </a:bodyPr>
          <a:lstStyle/>
          <a:p>
            <a:r>
              <a:rPr lang="lv-LV" sz="2800" dirty="0"/>
              <a:t>d) Vienaudži var izdarīt spiedienu gan tiešsaistē, gan dzīvē.</a:t>
            </a:r>
          </a:p>
        </p:txBody>
      </p:sp>
      <p:sp>
        <p:nvSpPr>
          <p:cNvPr id="10" name="TextBox 9"/>
          <p:cNvSpPr txBox="1"/>
          <p:nvPr/>
        </p:nvSpPr>
        <p:spPr>
          <a:xfrm>
            <a:off x="6230688" y="4661860"/>
            <a:ext cx="5646315" cy="1815882"/>
          </a:xfrm>
          <a:prstGeom prst="rect">
            <a:avLst/>
          </a:prstGeom>
          <a:noFill/>
        </p:spPr>
        <p:txBody>
          <a:bodyPr wrap="square" rtlCol="0">
            <a:spAutoFit/>
          </a:bodyPr>
          <a:lstStyle/>
          <a:p>
            <a:r>
              <a:rPr lang="lv-LV" sz="2800" dirty="0"/>
              <a:t>f) Ja tu pakļaujies vienaudžu spiedienam, tu zaudē daļu </a:t>
            </a:r>
          </a:p>
          <a:p>
            <a:r>
              <a:rPr lang="lv-LV" sz="2800" dirty="0"/>
              <a:t>no savas personības. </a:t>
            </a:r>
          </a:p>
          <a:p>
            <a:endParaRPr lang="en-GB" sz="2800" dirty="0">
              <a:latin typeface="+mj-lt"/>
            </a:endParaRPr>
          </a:p>
        </p:txBody>
      </p:sp>
      <p:sp>
        <p:nvSpPr>
          <p:cNvPr id="3" name="TextBox 2"/>
          <p:cNvSpPr txBox="1"/>
          <p:nvPr/>
        </p:nvSpPr>
        <p:spPr>
          <a:xfrm>
            <a:off x="6230688" y="3428999"/>
            <a:ext cx="5523162" cy="954107"/>
          </a:xfrm>
          <a:prstGeom prst="rect">
            <a:avLst/>
          </a:prstGeom>
          <a:noFill/>
        </p:spPr>
        <p:txBody>
          <a:bodyPr wrap="square" rtlCol="0">
            <a:spAutoFit/>
          </a:bodyPr>
          <a:lstStyle/>
          <a:p>
            <a:r>
              <a:rPr lang="lv-LV" sz="2800" dirty="0"/>
              <a:t>e) Vienaudžu izdarīts spiediens sastopams tikai starp jauniešiem.</a:t>
            </a:r>
          </a:p>
        </p:txBody>
      </p:sp>
    </p:spTree>
    <p:extLst>
      <p:ext uri="{BB962C8B-B14F-4D97-AF65-F5344CB8AC3E}">
        <p14:creationId xmlns="" xmlns:p14="http://schemas.microsoft.com/office/powerpoint/2010/main" val="71551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582260" y="2741346"/>
            <a:ext cx="6405562" cy="3168591"/>
          </a:xfrm>
        </p:spPr>
        <p:txBody>
          <a:bodyPr>
            <a:noAutofit/>
          </a:bodyPr>
          <a:lstStyle/>
          <a:p>
            <a:pPr marL="285750" indent="-285750" algn="l">
              <a:buFont typeface="Arial"/>
              <a:buChar char="•"/>
            </a:pPr>
            <a:r>
              <a:rPr lang="lv" sz="2800" dirty="0">
                <a:ea typeface="+mj-lt"/>
                <a:cs typeface="+mj-lt"/>
              </a:rPr>
              <a:t>Kā tu izskaidrotu, kāpēc vienaudžu ietekmē arī labs cilvēks var rīkoties slikti?</a:t>
            </a:r>
            <a:endParaRPr lang="lv" dirty="0">
              <a:ea typeface="+mj-lt"/>
              <a:cs typeface="+mj-lt"/>
            </a:endParaRPr>
          </a:p>
          <a:p>
            <a:pPr marL="285750" indent="-285750" algn="l">
              <a:buFont typeface="Arial"/>
              <a:buChar char="•"/>
            </a:pPr>
            <a:r>
              <a:rPr lang="lv" sz="2800" dirty="0">
                <a:ea typeface="+mj-lt"/>
                <a:cs typeface="+mj-lt"/>
              </a:rPr>
              <a:t>Vai piekrīti tam, ka, pretojoties vienaudžu spiedienam, tev ir iemesls būt lepnam?</a:t>
            </a:r>
            <a:endParaRPr lang="lv-LV" dirty="0"/>
          </a:p>
          <a:p>
            <a:pPr marL="285750" indent="-285750" algn="l">
              <a:buFont typeface="Arial"/>
              <a:buChar char="•"/>
            </a:pPr>
            <a:r>
              <a:rPr lang="lv" sz="2800" dirty="0">
                <a:ea typeface="+mj-lt"/>
                <a:cs typeface="+mj-lt"/>
              </a:rPr>
              <a:t>Kuri no ieteikumiem darba lapā tev šķiet visnoderīgākie? Kāpēc?</a:t>
            </a:r>
            <a:endParaRPr lang="lv-LV" dirty="0"/>
          </a:p>
          <a:p>
            <a:pPr marL="285750" indent="-285750" algn="l">
              <a:buFont typeface="Arial"/>
              <a:buChar char="•"/>
            </a:pPr>
            <a:r>
              <a:rPr lang="lv" sz="2800" dirty="0">
                <a:ea typeface="+mj-lt"/>
                <a:cs typeface="+mj-lt"/>
              </a:rPr>
              <a:t>Kādi tikumi vajadzīgi, lai praktizētu šos ieteikumus?</a:t>
            </a:r>
            <a:endParaRPr lang="lv" dirty="0">
              <a:ea typeface="+mj-lt"/>
              <a:cs typeface="+mj-lt"/>
            </a:endParaRPr>
          </a:p>
        </p:txBody>
      </p:sp>
      <p:pic>
        <p:nvPicPr>
          <p:cNvPr id="5" name="Picture 4"/>
          <p:cNvPicPr>
            <a:picLocks noChangeAspect="1"/>
          </p:cNvPicPr>
          <p:nvPr/>
        </p:nvPicPr>
        <p:blipFill>
          <a:blip r:embed="rId2" cstate="print"/>
          <a:stretch>
            <a:fillRect/>
          </a:stretch>
        </p:blipFill>
        <p:spPr>
          <a:xfrm>
            <a:off x="8894384" y="3229012"/>
            <a:ext cx="2865368" cy="2133785"/>
          </a:xfrm>
          <a:prstGeom prst="rect">
            <a:avLst/>
          </a:prstGeom>
        </p:spPr>
      </p:pic>
      <p:sp>
        <p:nvSpPr>
          <p:cNvPr id="2" name="TextBox 1">
            <a:extLst>
              <a:ext uri="{FF2B5EF4-FFF2-40B4-BE49-F238E27FC236}">
                <a16:creationId xmlns="" xmlns:a16="http://schemas.microsoft.com/office/drawing/2014/main" id="{63B504DD-8FE9-463A-A7AD-CA8EC9E24858}"/>
              </a:ext>
            </a:extLst>
          </p:cNvPr>
          <p:cNvSpPr txBox="1"/>
          <p:nvPr/>
        </p:nvSpPr>
        <p:spPr>
          <a:xfrm>
            <a:off x="555381" y="1213583"/>
            <a:ext cx="5592762" cy="107721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lv-LV" sz="3200" dirty="0">
                <a:latin typeface="Calibri Light"/>
              </a:rPr>
              <a:t>Izlasi darba lapu "Kas Tev jāzina un kā Tu vari rīkoties"?!</a:t>
            </a:r>
            <a:endParaRPr lang="lv-LV" sz="3200" dirty="0">
              <a:latin typeface="Calibri Light"/>
              <a:cs typeface="Calibri Light"/>
            </a:endParaRPr>
          </a:p>
        </p:txBody>
      </p:sp>
      <p:pic>
        <p:nvPicPr>
          <p:cNvPr id="4" name="Attēls 5" descr="Attēls, kurā ir teksts&#10;&#10;Apraksts ģenerēts automātiski">
            <a:extLst>
              <a:ext uri="{FF2B5EF4-FFF2-40B4-BE49-F238E27FC236}">
                <a16:creationId xmlns="" xmlns:a16="http://schemas.microsoft.com/office/drawing/2014/main" id="{5E2D8066-1F38-4190-82CA-C8555D0D3101}"/>
              </a:ext>
            </a:extLst>
          </p:cNvPr>
          <p:cNvPicPr>
            <a:picLocks noChangeAspect="1"/>
          </p:cNvPicPr>
          <p:nvPr/>
        </p:nvPicPr>
        <p:blipFill>
          <a:blip r:embed="rId3" cstate="print"/>
          <a:stretch>
            <a:fillRect/>
          </a:stretch>
        </p:blipFill>
        <p:spPr>
          <a:xfrm rot="1980000">
            <a:off x="6277708" y="1173893"/>
            <a:ext cx="2743200" cy="2282829"/>
          </a:xfrm>
          <a:prstGeom prst="rect">
            <a:avLst/>
          </a:prstGeom>
        </p:spPr>
      </p:pic>
    </p:spTree>
    <p:extLst>
      <p:ext uri="{BB962C8B-B14F-4D97-AF65-F5344CB8AC3E}">
        <p14:creationId xmlns="" xmlns:p14="http://schemas.microsoft.com/office/powerpoint/2010/main" val="39607527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cstate="print"/>
          <a:stretch>
            <a:fillRect/>
          </a:stretch>
        </p:blipFill>
        <p:spPr>
          <a:xfrm>
            <a:off x="10236071" y="5403659"/>
            <a:ext cx="1969179" cy="1414395"/>
          </a:xfrm>
          <a:prstGeom prst="rect">
            <a:avLst/>
          </a:prstGeom>
        </p:spPr>
      </p:pic>
      <p:pic>
        <p:nvPicPr>
          <p:cNvPr id="6" name="Picture 5"/>
          <p:cNvPicPr>
            <a:picLocks noChangeAspect="1"/>
          </p:cNvPicPr>
          <p:nvPr/>
        </p:nvPicPr>
        <p:blipFill>
          <a:blip r:embed="rId3" cstate="print"/>
          <a:stretch>
            <a:fillRect/>
          </a:stretch>
        </p:blipFill>
        <p:spPr>
          <a:xfrm>
            <a:off x="3322749" y="476518"/>
            <a:ext cx="7733178" cy="5414281"/>
          </a:xfrm>
          <a:prstGeom prst="rect">
            <a:avLst/>
          </a:prstGeom>
        </p:spPr>
      </p:pic>
      <p:sp>
        <p:nvSpPr>
          <p:cNvPr id="7" name="Rectangle 6"/>
          <p:cNvSpPr/>
          <p:nvPr/>
        </p:nvSpPr>
        <p:spPr>
          <a:xfrm>
            <a:off x="253850" y="1137146"/>
            <a:ext cx="3575437" cy="4401205"/>
          </a:xfrm>
          <a:prstGeom prst="rect">
            <a:avLst/>
          </a:prstGeom>
        </p:spPr>
        <p:txBody>
          <a:bodyPr wrap="square" lIns="91440" tIns="45720" rIns="91440" bIns="45720" anchor="t">
            <a:spAutoFit/>
          </a:bodyPr>
          <a:lstStyle/>
          <a:p>
            <a:r>
              <a:rPr lang="lv-LV" sz="2800" dirty="0"/>
              <a:t>Kur saskati problēmu?</a:t>
            </a:r>
          </a:p>
          <a:p>
            <a:endParaRPr lang="lv-LV" sz="2800" dirty="0"/>
          </a:p>
          <a:p>
            <a:r>
              <a:rPr lang="lv-LV" sz="2800" dirty="0"/>
              <a:t>Kā tu justos?</a:t>
            </a:r>
          </a:p>
          <a:p>
            <a:endParaRPr lang="lv-LV" sz="2800" dirty="0"/>
          </a:p>
          <a:p>
            <a:r>
              <a:rPr lang="lv-LV" sz="2800" dirty="0"/>
              <a:t>Kādi tikumi izpaužas šajā situācijā?</a:t>
            </a:r>
          </a:p>
          <a:p>
            <a:endParaRPr lang="lv-LV" sz="2800" dirty="0"/>
          </a:p>
          <a:p>
            <a:r>
              <a:rPr lang="lv-LV" sz="2800" dirty="0"/>
              <a:t>Kāds, tavuprāt, ir saprātīgs risinājums? Kāpēc?</a:t>
            </a:r>
          </a:p>
        </p:txBody>
      </p:sp>
      <p:sp>
        <p:nvSpPr>
          <p:cNvPr id="8" name="Rectangle 7"/>
          <p:cNvSpPr/>
          <p:nvPr/>
        </p:nvSpPr>
        <p:spPr>
          <a:xfrm>
            <a:off x="5014174" y="1229947"/>
            <a:ext cx="4839694" cy="3416320"/>
          </a:xfrm>
          <a:prstGeom prst="rect">
            <a:avLst/>
          </a:prstGeom>
        </p:spPr>
        <p:txBody>
          <a:bodyPr wrap="square" lIns="91440" tIns="45720" rIns="91440" bIns="45720" anchor="t">
            <a:spAutoFit/>
          </a:bodyPr>
          <a:lstStyle/>
          <a:p>
            <a:r>
              <a:rPr lang="lv-LV" sz="2400" dirty="0"/>
              <a:t>Starpbrīdī tu ieej tualetē un redzi, ka tavs draugs zobojas par jauno klasesbiedru, kurš slikti runā latviski. Viņš tevi ierauga un aicina pievienoties. Tu to negribi, taču draugs saka, ja nepiekritīsi, viņš pateiks skolotājam, ka tu esi tas, kurš ņirgājas par jauniņo.</a:t>
            </a:r>
          </a:p>
          <a:p>
            <a:endParaRPr lang="en-GB" sz="2400" dirty="0">
              <a:latin typeface="+mj-lt"/>
            </a:endParaRPr>
          </a:p>
        </p:txBody>
      </p:sp>
    </p:spTree>
    <p:extLst>
      <p:ext uri="{BB962C8B-B14F-4D97-AF65-F5344CB8AC3E}">
        <p14:creationId xmlns="" xmlns:p14="http://schemas.microsoft.com/office/powerpoint/2010/main" val="3800687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59365" y="1449658"/>
            <a:ext cx="8925630" cy="1569660"/>
          </a:xfrm>
          <a:prstGeom prst="rect">
            <a:avLst/>
          </a:prstGeom>
          <a:noFill/>
        </p:spPr>
        <p:txBody>
          <a:bodyPr wrap="square" rtlCol="0">
            <a:spAutoFit/>
          </a:bodyPr>
          <a:lstStyle/>
          <a:p>
            <a:pPr algn="ctr"/>
            <a:r>
              <a:rPr lang="lv-LV" sz="3200" dirty="0"/>
              <a:t>Kuri tikumi, tavuprāt, ir vissvarīgākie, piedzīvojot vienaudžu izdarīto spiedienu? </a:t>
            </a:r>
          </a:p>
          <a:p>
            <a:pPr algn="ctr"/>
            <a:r>
              <a:rPr lang="lv-LV" sz="3200" dirty="0"/>
              <a:t>Kāpēc?</a:t>
            </a:r>
          </a:p>
        </p:txBody>
      </p:sp>
      <p:pic>
        <p:nvPicPr>
          <p:cNvPr id="4" name="Picture 2" descr="7 Toxic Thinking Mistakes That Will Keep You From Being Mentally Strong |  Inc.com">
            <a:extLst>
              <a:ext uri="{FF2B5EF4-FFF2-40B4-BE49-F238E27FC236}">
                <a16:creationId xmlns="" xmlns:a16="http://schemas.microsoft.com/office/drawing/2014/main" id="{0FE1C0D9-C679-9D4E-BE68-57F52B2E685A}"/>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584670" y="3019318"/>
            <a:ext cx="5875020" cy="3304699"/>
          </a:xfrm>
          <a:prstGeom prst="rect">
            <a:avLst/>
          </a:prstGeom>
          <a:noFill/>
          <a:extLst>
            <a:ext uri="{909E8E84-426E-40DD-AFC4-6F175D3DCCD1}">
              <a14:hiddenFill xmlns="" xmlns:a14="http://schemas.microsoft.com/office/drawing/2010/main">
                <a:solidFill>
                  <a:srgbClr val="FFFFFF"/>
                </a:solidFill>
              </a14:hiddenFill>
            </a:ext>
          </a:extLst>
        </p:spPr>
      </p:pic>
      <p:sp>
        <p:nvSpPr>
          <p:cNvPr id="5" name="Rectangle 4">
            <a:extLst>
              <a:ext uri="{FF2B5EF4-FFF2-40B4-BE49-F238E27FC236}">
                <a16:creationId xmlns="" xmlns:a16="http://schemas.microsoft.com/office/drawing/2014/main" id="{DBFA8403-4248-8645-83A1-784047EBED02}"/>
              </a:ext>
            </a:extLst>
          </p:cNvPr>
          <p:cNvSpPr/>
          <p:nvPr/>
        </p:nvSpPr>
        <p:spPr>
          <a:xfrm>
            <a:off x="2883379" y="6324017"/>
            <a:ext cx="1993431" cy="369332"/>
          </a:xfrm>
          <a:prstGeom prst="rect">
            <a:avLst/>
          </a:prstGeom>
        </p:spPr>
        <p:txBody>
          <a:bodyPr wrap="none">
            <a:spAutoFit/>
          </a:bodyPr>
          <a:lstStyle/>
          <a:p>
            <a:r>
              <a:rPr lang="x-none" dirty="0"/>
              <a:t>Foto: www.inc.com</a:t>
            </a:r>
          </a:p>
        </p:txBody>
      </p:sp>
    </p:spTree>
    <p:extLst>
      <p:ext uri="{BB962C8B-B14F-4D97-AF65-F5344CB8AC3E}">
        <p14:creationId xmlns="" xmlns:p14="http://schemas.microsoft.com/office/powerpoint/2010/main" val="40345089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Virsraksts 3">
            <a:extLst>
              <a:ext uri="{FF2B5EF4-FFF2-40B4-BE49-F238E27FC236}">
                <a16:creationId xmlns:a16="http://schemas.microsoft.com/office/drawing/2014/main" xmlns="" id="{13A6F55A-93F3-44E7-9339-69136DD5BF5A}"/>
              </a:ext>
            </a:extLst>
          </p:cNvPr>
          <p:cNvSpPr txBox="1">
            <a:spLocks/>
          </p:cNvSpPr>
          <p:nvPr/>
        </p:nvSpPr>
        <p:spPr>
          <a:xfrm>
            <a:off x="766173" y="1494672"/>
            <a:ext cx="10515600" cy="1767029"/>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lv-LV" dirty="0"/>
              <a:t>Tikumiskās audzināšanas programma «e-TAP»</a:t>
            </a:r>
          </a:p>
        </p:txBody>
      </p:sp>
      <p:sp>
        <p:nvSpPr>
          <p:cNvPr id="5" name="Teksta vietturis 4">
            <a:extLst>
              <a:ext uri="{FF2B5EF4-FFF2-40B4-BE49-F238E27FC236}">
                <a16:creationId xmlns:a16="http://schemas.microsoft.com/office/drawing/2014/main" xmlns="" id="{978E98D7-0704-4C63-A129-5D9F78E2784A}"/>
              </a:ext>
            </a:extLst>
          </p:cNvPr>
          <p:cNvSpPr txBox="1">
            <a:spLocks/>
          </p:cNvSpPr>
          <p:nvPr/>
        </p:nvSpPr>
        <p:spPr>
          <a:xfrm>
            <a:off x="910227" y="2637223"/>
            <a:ext cx="10515600" cy="2525620"/>
          </a:xfrm>
          <a:prstGeom prst="rect">
            <a:avLst/>
          </a:prstGeom>
        </p:spPr>
        <p:txBody>
          <a:bodyPr>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spcAft>
                <a:spcPts val="600"/>
              </a:spcAft>
              <a:buNone/>
            </a:pPr>
            <a:r>
              <a:rPr lang="lv-LV" dirty="0"/>
              <a:t>Resursi pieejami: </a:t>
            </a:r>
            <a:r>
              <a:rPr lang="lv-LV" dirty="0">
                <a:hlinkClick r:id="rId2"/>
              </a:rPr>
              <a:t>www.arete.lu.lv</a:t>
            </a:r>
            <a:endParaRPr lang="lv-LV" dirty="0"/>
          </a:p>
          <a:p>
            <a:pPr>
              <a:lnSpc>
                <a:spcPct val="120000"/>
              </a:lnSpc>
              <a:spcBef>
                <a:spcPts val="0"/>
              </a:spcBef>
              <a:spcAft>
                <a:spcPts val="600"/>
              </a:spcAft>
            </a:pPr>
            <a:endParaRPr lang="lv-LV" sz="1600" dirty="0"/>
          </a:p>
          <a:p>
            <a:pPr marL="0" indent="0">
              <a:lnSpc>
                <a:spcPct val="120000"/>
              </a:lnSpc>
              <a:spcBef>
                <a:spcPts val="0"/>
              </a:spcBef>
              <a:spcAft>
                <a:spcPts val="600"/>
              </a:spcAft>
              <a:buNone/>
            </a:pPr>
            <a:r>
              <a:rPr lang="lv-LV" sz="1600" dirty="0"/>
              <a:t>Programmas administrators: Dr. Manuels </a:t>
            </a:r>
            <a:r>
              <a:rPr lang="lv-LV" sz="1600" dirty="0" err="1"/>
              <a:t>Fernandezs</a:t>
            </a:r>
            <a:r>
              <a:rPr lang="lv-LV" sz="1600" dirty="0"/>
              <a:t>. </a:t>
            </a:r>
            <a:r>
              <a:rPr lang="lv-LV" sz="1600" dirty="0">
                <a:hlinkClick r:id="rId3"/>
              </a:rPr>
              <a:t>manuels.fernandezs@lu.lv</a:t>
            </a:r>
            <a:r>
              <a:rPr lang="lv-LV" sz="1600" dirty="0"/>
              <a:t>, +371 26253625</a:t>
            </a:r>
          </a:p>
          <a:p>
            <a:pPr marL="0" indent="0">
              <a:lnSpc>
                <a:spcPct val="120000"/>
              </a:lnSpc>
              <a:spcBef>
                <a:spcPts val="0"/>
              </a:spcBef>
              <a:spcAft>
                <a:spcPts val="600"/>
              </a:spcAft>
              <a:buFontTx/>
              <a:buNone/>
              <a:defRPr/>
            </a:pPr>
            <a:r>
              <a:rPr lang="lv-LV" sz="1600" dirty="0"/>
              <a:t>Latvijas Universitātes Pedagoģijas, psiholoģijas un mākslas fakultātes Pedagoģijas zinātniskā institūta vadošais pētnieks</a:t>
            </a:r>
          </a:p>
          <a:p>
            <a:pPr marL="0" indent="0">
              <a:lnSpc>
                <a:spcPct val="120000"/>
              </a:lnSpc>
              <a:spcBef>
                <a:spcPts val="0"/>
              </a:spcBef>
              <a:spcAft>
                <a:spcPts val="600"/>
              </a:spcAft>
              <a:buNone/>
              <a:defRPr/>
            </a:pPr>
            <a:r>
              <a:rPr lang="lv-LV" sz="1600" dirty="0"/>
              <a:t>Imantas 7. līnija 1, 223. telpa, Rīga, LV-1083, Latvija</a:t>
            </a:r>
          </a:p>
          <a:p>
            <a:pPr marL="0" indent="0">
              <a:buNone/>
            </a:pPr>
            <a:r>
              <a:rPr lang="lv-LV" sz="1200" i="1" dirty="0"/>
              <a:t>"Digitālas mācību programmas piemērotības un </a:t>
            </a:r>
            <a:r>
              <a:rPr lang="lv-LV" sz="1200" i="1" dirty="0" err="1"/>
              <a:t>īstenojamības</a:t>
            </a:r>
            <a:r>
              <a:rPr lang="lv-LV" sz="1200" i="1" dirty="0"/>
              <a:t> izpēte jauniešu tikumiskajai audzināšanai Latvijas izglītības iestādēs (no 5 līdz 15 gadu vecumā)" (01.12.2020-31.12.2021). </a:t>
            </a:r>
            <a:r>
              <a:rPr lang="lv-LV" sz="1200" dirty="0"/>
              <a:t>Projekta Nr. lzp-2020/2-0277; LU reģistrācijas </a:t>
            </a:r>
            <a:r>
              <a:rPr lang="lv-LV" sz="1200" dirty="0" err="1"/>
              <a:t>Nr</a:t>
            </a:r>
            <a:r>
              <a:rPr lang="lv-LV" sz="1200" dirty="0"/>
              <a:t>: LZP2020/95</a:t>
            </a:r>
            <a:endParaRPr lang="lv-LV" sz="1600" dirty="0"/>
          </a:p>
        </p:txBody>
      </p:sp>
    </p:spTree>
  </p:cSld>
  <p:clrMapOvr>
    <a:masterClrMapping/>
  </p:clrMapOvr>
</p:sld>
</file>

<file path=ppt/theme/theme1.xml><?xml version="1.0" encoding="utf-8"?>
<a:theme xmlns:a="http://schemas.openxmlformats.org/drawingml/2006/main" name="Office dizain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0CB591748CD0A439CF06DA0AEB62A91" ma:contentTypeVersion="10" ma:contentTypeDescription="Create a new document." ma:contentTypeScope="" ma:versionID="1a39272c8cb3131bcb089328dd00b9a7">
  <xsd:schema xmlns:xsd="http://www.w3.org/2001/XMLSchema" xmlns:xs="http://www.w3.org/2001/XMLSchema" xmlns:p="http://schemas.microsoft.com/office/2006/metadata/properties" xmlns:ns2="bcd8bb90-b1cb-4fe5-8892-66ea2dba031d" targetNamespace="http://schemas.microsoft.com/office/2006/metadata/properties" ma:root="true" ma:fieldsID="cdbfa7f0a99ab17c0b3637ecfca3044c" ns2:_="">
    <xsd:import namespace="bcd8bb90-b1cb-4fe5-8892-66ea2dba031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d8bb90-b1cb-4fe5-8892-66ea2dba031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0D434BB-68B3-4EF6-87CC-27F2C64B9A4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d8bb90-b1cb-4fe5-8892-66ea2dba031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B11E720-1B47-4D20-AFD0-C8205D5014D8}">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AC63D13D-DBC1-41A9-A06C-6D5A148AE88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915</TotalTime>
  <Words>276</Words>
  <Application>Microsoft Office PowerPoint</Application>
  <PresentationFormat>Custom</PresentationFormat>
  <Paragraphs>33</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dizains</vt:lpstr>
      <vt:lpstr>3.  klase   Tēma: Vienaudžu izdarītais spiediens  2. nodarbība: Vienaudžu izdarītā spiediena atpazīšana</vt:lpstr>
      <vt:lpstr>Fakts vai izdomājums?</vt:lpstr>
      <vt:lpstr>Kā tu izskaidrotu, kāpēc vienaudžu ietekmē arī labs cilvēks var rīkoties slikti? Vai piekrīti tam, ka, pretojoties vienaudžu spiedienam, tev ir iemesls būt lepnam? Kuri no ieteikumiem darba lapā tev šķiet visnoderīgākie? Kāpēc? Kādi tikumi vajadzīgi, lai praktizētu šos ieteikumus?</vt:lpstr>
      <vt:lpstr>Slide 4</vt:lpstr>
      <vt:lpstr>Slide 5</vt:lpstr>
      <vt:lpstr>Slide 6</vt:lpstr>
    </vt:vector>
  </TitlesOfParts>
  <Company>UoB IT Services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screen time?</dc:title>
  <dc:creator>Rachael Hunter (School of Education)</dc:creator>
  <cp:lastModifiedBy>Arturs</cp:lastModifiedBy>
  <cp:revision>132</cp:revision>
  <dcterms:created xsi:type="dcterms:W3CDTF">2019-06-13T10:46:31Z</dcterms:created>
  <dcterms:modified xsi:type="dcterms:W3CDTF">2021-10-15T11:59:07Z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0x010100E0CB591748CD0A439CF06DA0AEB62A91</vt:lpwstr>
  </property>
</Properties>
</file>