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Default Extension="wdp" ContentType="image/vnd.ms-photo"/>
  <Override PartName="/ppt/slideLayouts/slideLayout10.xml" ContentType="application/vnd.openxmlformats-officedocument.presentationml.slideLayout+xml"/>
  <Override PartName="/ppt/changesInfos/changesInfo1.xml" ContentType="application/vnd.ms-powerpoint.changesinfo+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307" r:id="rId5"/>
    <p:sldId id="300" r:id="rId6"/>
    <p:sldId id="306" r:id="rId7"/>
    <p:sldId id="303" r:id="rId8"/>
    <p:sldId id="304" r:id="rId9"/>
    <p:sldId id="305" r:id="rId10"/>
    <p:sldId id="30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DB9FF2-CF02-468D-95CA-8F237C7CB9F8}" v="6" dt="2021-09-22T15:39:12.189"/>
    <p1510:client id="{8517DAC4-4E56-4794-8602-479D7650DF29}" v="3" dt="2021-08-29T21:20:21.091"/>
    <p1510:client id="{B23E1FDD-6FD2-4AE6-9A93-AE237100392F}" v="151" dt="2021-08-29T20:53:33.343"/>
    <p1510:client id="{D542C2C5-558D-4276-9BC7-BD328CAF0C1C}" v="31" dt="2021-09-19T16:31:51.778"/>
    <p1510:client id="{DAB85453-AF28-421C-B608-F95E1FC41474}" v="137" dt="2021-09-14T16:26:28.3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115" autoAdjust="0"/>
    <p:restoredTop sz="94660"/>
  </p:normalViewPr>
  <p:slideViewPr>
    <p:cSldViewPr snapToGrid="0">
      <p:cViewPr varScale="1">
        <p:scale>
          <a:sx n="116" d="100"/>
          <a:sy n="116" d="100"/>
        </p:scale>
        <p:origin x="-144"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uel Joaquin Fernandez Gonzalez" userId="S::mf08052@edu.lu.lv::90e28fec-564e-43b0-9c13-1b12e1cad7dc" providerId="AD" clId="Web-{0ADB9FF2-CF02-468D-95CA-8F237C7CB9F8}"/>
    <pc:docChg chg="modSld">
      <pc:chgData name="Manuel Joaquin Fernandez Gonzalez" userId="S::mf08052@edu.lu.lv::90e28fec-564e-43b0-9c13-1b12e1cad7dc" providerId="AD" clId="Web-{0ADB9FF2-CF02-468D-95CA-8F237C7CB9F8}" dt="2021-09-22T15:39:12.173" v="2" actId="20577"/>
      <pc:docMkLst>
        <pc:docMk/>
      </pc:docMkLst>
      <pc:sldChg chg="modSp">
        <pc:chgData name="Manuel Joaquin Fernandez Gonzalez" userId="S::mf08052@edu.lu.lv::90e28fec-564e-43b0-9c13-1b12e1cad7dc" providerId="AD" clId="Web-{0ADB9FF2-CF02-468D-95CA-8F237C7CB9F8}" dt="2021-09-22T15:39:12.173" v="2" actId="20577"/>
        <pc:sldMkLst>
          <pc:docMk/>
          <pc:sldMk cId="545619678" sldId="306"/>
        </pc:sldMkLst>
        <pc:spChg chg="mod">
          <ac:chgData name="Manuel Joaquin Fernandez Gonzalez" userId="S::mf08052@edu.lu.lv::90e28fec-564e-43b0-9c13-1b12e1cad7dc" providerId="AD" clId="Web-{0ADB9FF2-CF02-468D-95CA-8F237C7CB9F8}" dt="2021-09-22T15:39:12.173" v="2" actId="20577"/>
          <ac:spMkLst>
            <pc:docMk/>
            <pc:sldMk cId="545619678" sldId="306"/>
            <ac:spMk id="4" creationId="{D5E07E4A-419B-E64D-A28A-F7B99E543C1D}"/>
          </ac:spMkLst>
        </pc:spChg>
      </pc:sldChg>
    </pc:docChg>
  </pc:docChgLst>
  <pc:docChgLst>
    <pc:chgData name="Manuel Joaquin Fernandez Gonzalez" userId="S::mf08052@edu.lu.lv::90e28fec-564e-43b0-9c13-1b12e1cad7dc" providerId="AD" clId="Web-{DAB85453-AF28-421C-B608-F95E1FC41474}"/>
    <pc:docChg chg="delSld modSld">
      <pc:chgData name="Manuel Joaquin Fernandez Gonzalez" userId="S::mf08052@edu.lu.lv::90e28fec-564e-43b0-9c13-1b12e1cad7dc" providerId="AD" clId="Web-{DAB85453-AF28-421C-B608-F95E1FC41474}" dt="2021-09-14T16:26:28.318" v="77" actId="14100"/>
      <pc:docMkLst>
        <pc:docMk/>
      </pc:docMkLst>
      <pc:sldChg chg="del">
        <pc:chgData name="Manuel Joaquin Fernandez Gonzalez" userId="S::mf08052@edu.lu.lv::90e28fec-564e-43b0-9c13-1b12e1cad7dc" providerId="AD" clId="Web-{DAB85453-AF28-421C-B608-F95E1FC41474}" dt="2021-09-14T16:21:11.623" v="0"/>
        <pc:sldMkLst>
          <pc:docMk/>
          <pc:sldMk cId="1788811664" sldId="301"/>
        </pc:sldMkLst>
      </pc:sldChg>
      <pc:sldChg chg="addSp delSp modSp">
        <pc:chgData name="Manuel Joaquin Fernandez Gonzalez" userId="S::mf08052@edu.lu.lv::90e28fec-564e-43b0-9c13-1b12e1cad7dc" providerId="AD" clId="Web-{DAB85453-AF28-421C-B608-F95E1FC41474}" dt="2021-09-14T16:26:28.318" v="77" actId="14100"/>
        <pc:sldMkLst>
          <pc:docMk/>
          <pc:sldMk cId="545619678" sldId="306"/>
        </pc:sldMkLst>
        <pc:spChg chg="add del">
          <ac:chgData name="Manuel Joaquin Fernandez Gonzalez" userId="S::mf08052@edu.lu.lv::90e28fec-564e-43b0-9c13-1b12e1cad7dc" providerId="AD" clId="Web-{DAB85453-AF28-421C-B608-F95E1FC41474}" dt="2021-09-14T16:23:12.016" v="18"/>
          <ac:spMkLst>
            <pc:docMk/>
            <pc:sldMk cId="545619678" sldId="306"/>
            <ac:spMk id="2" creationId="{A60F43D4-E31A-4686-B1C3-5AD2F8D56E1D}"/>
          </ac:spMkLst>
        </pc:spChg>
        <pc:spChg chg="add mod">
          <ac:chgData name="Manuel Joaquin Fernandez Gonzalez" userId="S::mf08052@edu.lu.lv::90e28fec-564e-43b0-9c13-1b12e1cad7dc" providerId="AD" clId="Web-{DAB85453-AF28-421C-B608-F95E1FC41474}" dt="2021-09-14T16:26:28.318" v="77" actId="14100"/>
          <ac:spMkLst>
            <pc:docMk/>
            <pc:sldMk cId="545619678" sldId="306"/>
            <ac:spMk id="3" creationId="{7F224950-FD78-41EE-A4FB-731E5B89887F}"/>
          </ac:spMkLst>
        </pc:spChg>
        <pc:spChg chg="mod">
          <ac:chgData name="Manuel Joaquin Fernandez Gonzalez" userId="S::mf08052@edu.lu.lv::90e28fec-564e-43b0-9c13-1b12e1cad7dc" providerId="AD" clId="Web-{DAB85453-AF28-421C-B608-F95E1FC41474}" dt="2021-09-14T16:26:18.084" v="72" actId="20577"/>
          <ac:spMkLst>
            <pc:docMk/>
            <pc:sldMk cId="545619678" sldId="306"/>
            <ac:spMk id="4" creationId="{D5E07E4A-419B-E64D-A28A-F7B99E543C1D}"/>
          </ac:spMkLst>
        </pc:spChg>
      </pc:sldChg>
    </pc:docChg>
  </pc:docChgLst>
  <pc:docChgLst>
    <pc:chgData name="Tamāra Pīgozne" userId="S::zk90288@edu.lu.lv::ad89aba9-24bc-4cb4-917b-1f533accc3f4" providerId="AD" clId="Web-{B23E1FDD-6FD2-4AE6-9A93-AE237100392F}"/>
    <pc:docChg chg="addSld modSld addMainMaster modMainMaster">
      <pc:chgData name="Tamāra Pīgozne" userId="S::zk90288@edu.lu.lv::ad89aba9-24bc-4cb4-917b-1f533accc3f4" providerId="AD" clId="Web-{B23E1FDD-6FD2-4AE6-9A93-AE237100392F}" dt="2021-08-29T20:53:32.890" v="72" actId="20577"/>
      <pc:docMkLst>
        <pc:docMk/>
      </pc:docMkLst>
      <pc:sldChg chg="modSp add">
        <pc:chgData name="Tamāra Pīgozne" userId="S::zk90288@edu.lu.lv::ad89aba9-24bc-4cb4-917b-1f533accc3f4" providerId="AD" clId="Web-{B23E1FDD-6FD2-4AE6-9A93-AE237100392F}" dt="2021-08-29T20:53:32.890" v="72" actId="20577"/>
        <pc:sldMkLst>
          <pc:docMk/>
          <pc:sldMk cId="3730175684" sldId="307"/>
        </pc:sldMkLst>
        <pc:spChg chg="mod">
          <ac:chgData name="Tamāra Pīgozne" userId="S::zk90288@edu.lu.lv::ad89aba9-24bc-4cb4-917b-1f533accc3f4" providerId="AD" clId="Web-{B23E1FDD-6FD2-4AE6-9A93-AE237100392F}" dt="2021-08-29T20:53:32.890" v="72" actId="20577"/>
          <ac:spMkLst>
            <pc:docMk/>
            <pc:sldMk cId="3730175684" sldId="307"/>
            <ac:spMk id="2" creationId="{45F9EF60-A8E6-425F-870C-F44EC6141DD0}"/>
          </ac:spMkLst>
        </pc:spChg>
      </pc:sldChg>
      <pc:sldMasterChg chg="add addSldLayout">
        <pc:chgData name="Tamāra Pīgozne" userId="S::zk90288@edu.lu.lv::ad89aba9-24bc-4cb4-917b-1f533accc3f4" providerId="AD" clId="Web-{B23E1FDD-6FD2-4AE6-9A93-AE237100392F}" dt="2021-08-29T20:52:48.728" v="0"/>
        <pc:sldMasterMkLst>
          <pc:docMk/>
          <pc:sldMasterMk cId="3049302763" sldId="2147483648"/>
        </pc:sldMasterMkLst>
        <pc:sldLayoutChg chg="add">
          <pc:chgData name="Tamāra Pīgozne" userId="S::zk90288@edu.lu.lv::ad89aba9-24bc-4cb4-917b-1f533accc3f4" providerId="AD" clId="Web-{B23E1FDD-6FD2-4AE6-9A93-AE237100392F}" dt="2021-08-29T20:52:48.728" v="0"/>
          <pc:sldLayoutMkLst>
            <pc:docMk/>
            <pc:sldMasterMk cId="3049302763" sldId="2147483648"/>
            <pc:sldLayoutMk cId="2481608360" sldId="2147483649"/>
          </pc:sldLayoutMkLst>
        </pc:sldLayoutChg>
        <pc:sldLayoutChg chg="add">
          <pc:chgData name="Tamāra Pīgozne" userId="S::zk90288@edu.lu.lv::ad89aba9-24bc-4cb4-917b-1f533accc3f4" providerId="AD" clId="Web-{B23E1FDD-6FD2-4AE6-9A93-AE237100392F}" dt="2021-08-29T20:52:48.728" v="0"/>
          <pc:sldLayoutMkLst>
            <pc:docMk/>
            <pc:sldMasterMk cId="3049302763" sldId="2147483648"/>
            <pc:sldLayoutMk cId="1274472203" sldId="2147483650"/>
          </pc:sldLayoutMkLst>
        </pc:sldLayoutChg>
        <pc:sldLayoutChg chg="add">
          <pc:chgData name="Tamāra Pīgozne" userId="S::zk90288@edu.lu.lv::ad89aba9-24bc-4cb4-917b-1f533accc3f4" providerId="AD" clId="Web-{B23E1FDD-6FD2-4AE6-9A93-AE237100392F}" dt="2021-08-29T20:52:48.728" v="0"/>
          <pc:sldLayoutMkLst>
            <pc:docMk/>
            <pc:sldMasterMk cId="3049302763" sldId="2147483648"/>
            <pc:sldLayoutMk cId="1299732338" sldId="2147483651"/>
          </pc:sldLayoutMkLst>
        </pc:sldLayoutChg>
        <pc:sldLayoutChg chg="add">
          <pc:chgData name="Tamāra Pīgozne" userId="S::zk90288@edu.lu.lv::ad89aba9-24bc-4cb4-917b-1f533accc3f4" providerId="AD" clId="Web-{B23E1FDD-6FD2-4AE6-9A93-AE237100392F}" dt="2021-08-29T20:52:48.728" v="0"/>
          <pc:sldLayoutMkLst>
            <pc:docMk/>
            <pc:sldMasterMk cId="3049302763" sldId="2147483648"/>
            <pc:sldLayoutMk cId="3494197426" sldId="2147483652"/>
          </pc:sldLayoutMkLst>
        </pc:sldLayoutChg>
        <pc:sldLayoutChg chg="add">
          <pc:chgData name="Tamāra Pīgozne" userId="S::zk90288@edu.lu.lv::ad89aba9-24bc-4cb4-917b-1f533accc3f4" providerId="AD" clId="Web-{B23E1FDD-6FD2-4AE6-9A93-AE237100392F}" dt="2021-08-29T20:52:48.728" v="0"/>
          <pc:sldLayoutMkLst>
            <pc:docMk/>
            <pc:sldMasterMk cId="3049302763" sldId="2147483648"/>
            <pc:sldLayoutMk cId="3916651452" sldId="2147483653"/>
          </pc:sldLayoutMkLst>
        </pc:sldLayoutChg>
        <pc:sldLayoutChg chg="add">
          <pc:chgData name="Tamāra Pīgozne" userId="S::zk90288@edu.lu.lv::ad89aba9-24bc-4cb4-917b-1f533accc3f4" providerId="AD" clId="Web-{B23E1FDD-6FD2-4AE6-9A93-AE237100392F}" dt="2021-08-29T20:52:48.728" v="0"/>
          <pc:sldLayoutMkLst>
            <pc:docMk/>
            <pc:sldMasterMk cId="3049302763" sldId="2147483648"/>
            <pc:sldLayoutMk cId="862902728" sldId="2147483654"/>
          </pc:sldLayoutMkLst>
        </pc:sldLayoutChg>
        <pc:sldLayoutChg chg="add">
          <pc:chgData name="Tamāra Pīgozne" userId="S::zk90288@edu.lu.lv::ad89aba9-24bc-4cb4-917b-1f533accc3f4" providerId="AD" clId="Web-{B23E1FDD-6FD2-4AE6-9A93-AE237100392F}" dt="2021-08-29T20:52:48.728" v="0"/>
          <pc:sldLayoutMkLst>
            <pc:docMk/>
            <pc:sldMasterMk cId="3049302763" sldId="2147483648"/>
            <pc:sldLayoutMk cId="1918004020" sldId="2147483655"/>
          </pc:sldLayoutMkLst>
        </pc:sldLayoutChg>
        <pc:sldLayoutChg chg="add">
          <pc:chgData name="Tamāra Pīgozne" userId="S::zk90288@edu.lu.lv::ad89aba9-24bc-4cb4-917b-1f533accc3f4" providerId="AD" clId="Web-{B23E1FDD-6FD2-4AE6-9A93-AE237100392F}" dt="2021-08-29T20:52:48.728" v="0"/>
          <pc:sldLayoutMkLst>
            <pc:docMk/>
            <pc:sldMasterMk cId="3049302763" sldId="2147483648"/>
            <pc:sldLayoutMk cId="1654377868" sldId="2147483656"/>
          </pc:sldLayoutMkLst>
        </pc:sldLayoutChg>
        <pc:sldLayoutChg chg="add">
          <pc:chgData name="Tamāra Pīgozne" userId="S::zk90288@edu.lu.lv::ad89aba9-24bc-4cb4-917b-1f533accc3f4" providerId="AD" clId="Web-{B23E1FDD-6FD2-4AE6-9A93-AE237100392F}" dt="2021-08-29T20:52:48.728" v="0"/>
          <pc:sldLayoutMkLst>
            <pc:docMk/>
            <pc:sldMasterMk cId="3049302763" sldId="2147483648"/>
            <pc:sldLayoutMk cId="1262353682" sldId="2147483657"/>
          </pc:sldLayoutMkLst>
        </pc:sldLayoutChg>
        <pc:sldLayoutChg chg="add">
          <pc:chgData name="Tamāra Pīgozne" userId="S::zk90288@edu.lu.lv::ad89aba9-24bc-4cb4-917b-1f533accc3f4" providerId="AD" clId="Web-{B23E1FDD-6FD2-4AE6-9A93-AE237100392F}" dt="2021-08-29T20:52:48.728" v="0"/>
          <pc:sldLayoutMkLst>
            <pc:docMk/>
            <pc:sldMasterMk cId="3049302763" sldId="2147483648"/>
            <pc:sldLayoutMk cId="3495566023" sldId="2147483658"/>
          </pc:sldLayoutMkLst>
        </pc:sldLayoutChg>
        <pc:sldLayoutChg chg="add">
          <pc:chgData name="Tamāra Pīgozne" userId="S::zk90288@edu.lu.lv::ad89aba9-24bc-4cb4-917b-1f533accc3f4" providerId="AD" clId="Web-{B23E1FDD-6FD2-4AE6-9A93-AE237100392F}" dt="2021-08-29T20:52:48.728" v="0"/>
          <pc:sldLayoutMkLst>
            <pc:docMk/>
            <pc:sldMasterMk cId="3049302763" sldId="2147483648"/>
            <pc:sldLayoutMk cId="2044191109" sldId="2147483659"/>
          </pc:sldLayoutMkLst>
        </pc:sldLayoutChg>
      </pc:sldMasterChg>
      <pc:sldMasterChg chg="replId modSldLayout">
        <pc:chgData name="Tamāra Pīgozne" userId="S::zk90288@edu.lu.lv::ad89aba9-24bc-4cb4-917b-1f533accc3f4" providerId="AD" clId="Web-{B23E1FDD-6FD2-4AE6-9A93-AE237100392F}" dt="2021-08-29T20:52:48.728" v="0"/>
        <pc:sldMasterMkLst>
          <pc:docMk/>
          <pc:sldMasterMk cId="2866832251" sldId="2147483661"/>
        </pc:sldMasterMkLst>
        <pc:sldLayoutChg chg="replId">
          <pc:chgData name="Tamāra Pīgozne" userId="S::zk90288@edu.lu.lv::ad89aba9-24bc-4cb4-917b-1f533accc3f4" providerId="AD" clId="Web-{B23E1FDD-6FD2-4AE6-9A93-AE237100392F}" dt="2021-08-29T20:52:48.728" v="0"/>
          <pc:sldLayoutMkLst>
            <pc:docMk/>
            <pc:sldMasterMk cId="2866832251" sldId="2147483661"/>
            <pc:sldLayoutMk cId="89154146" sldId="2147483662"/>
          </pc:sldLayoutMkLst>
        </pc:sldLayoutChg>
        <pc:sldLayoutChg chg="replId">
          <pc:chgData name="Tamāra Pīgozne" userId="S::zk90288@edu.lu.lv::ad89aba9-24bc-4cb4-917b-1f533accc3f4" providerId="AD" clId="Web-{B23E1FDD-6FD2-4AE6-9A93-AE237100392F}" dt="2021-08-29T20:52:48.728" v="0"/>
          <pc:sldLayoutMkLst>
            <pc:docMk/>
            <pc:sldMasterMk cId="2866832251" sldId="2147483661"/>
            <pc:sldLayoutMk cId="502160615" sldId="2147483663"/>
          </pc:sldLayoutMkLst>
        </pc:sldLayoutChg>
        <pc:sldLayoutChg chg="replId">
          <pc:chgData name="Tamāra Pīgozne" userId="S::zk90288@edu.lu.lv::ad89aba9-24bc-4cb4-917b-1f533accc3f4" providerId="AD" clId="Web-{B23E1FDD-6FD2-4AE6-9A93-AE237100392F}" dt="2021-08-29T20:52:48.728" v="0"/>
          <pc:sldLayoutMkLst>
            <pc:docMk/>
            <pc:sldMasterMk cId="2866832251" sldId="2147483661"/>
            <pc:sldLayoutMk cId="3019949026" sldId="2147483664"/>
          </pc:sldLayoutMkLst>
        </pc:sldLayoutChg>
        <pc:sldLayoutChg chg="replId">
          <pc:chgData name="Tamāra Pīgozne" userId="S::zk90288@edu.lu.lv::ad89aba9-24bc-4cb4-917b-1f533accc3f4" providerId="AD" clId="Web-{B23E1FDD-6FD2-4AE6-9A93-AE237100392F}" dt="2021-08-29T20:52:48.728" v="0"/>
          <pc:sldLayoutMkLst>
            <pc:docMk/>
            <pc:sldMasterMk cId="2866832251" sldId="2147483661"/>
            <pc:sldLayoutMk cId="258537790" sldId="2147483665"/>
          </pc:sldLayoutMkLst>
        </pc:sldLayoutChg>
        <pc:sldLayoutChg chg="replId">
          <pc:chgData name="Tamāra Pīgozne" userId="S::zk90288@edu.lu.lv::ad89aba9-24bc-4cb4-917b-1f533accc3f4" providerId="AD" clId="Web-{B23E1FDD-6FD2-4AE6-9A93-AE237100392F}" dt="2021-08-29T20:52:48.728" v="0"/>
          <pc:sldLayoutMkLst>
            <pc:docMk/>
            <pc:sldMasterMk cId="2866832251" sldId="2147483661"/>
            <pc:sldLayoutMk cId="4126918320" sldId="2147483666"/>
          </pc:sldLayoutMkLst>
        </pc:sldLayoutChg>
        <pc:sldLayoutChg chg="replId">
          <pc:chgData name="Tamāra Pīgozne" userId="S::zk90288@edu.lu.lv::ad89aba9-24bc-4cb4-917b-1f533accc3f4" providerId="AD" clId="Web-{B23E1FDD-6FD2-4AE6-9A93-AE237100392F}" dt="2021-08-29T20:52:48.728" v="0"/>
          <pc:sldLayoutMkLst>
            <pc:docMk/>
            <pc:sldMasterMk cId="2866832251" sldId="2147483661"/>
            <pc:sldLayoutMk cId="2892335307" sldId="2147483667"/>
          </pc:sldLayoutMkLst>
        </pc:sldLayoutChg>
        <pc:sldLayoutChg chg="replId">
          <pc:chgData name="Tamāra Pīgozne" userId="S::zk90288@edu.lu.lv::ad89aba9-24bc-4cb4-917b-1f533accc3f4" providerId="AD" clId="Web-{B23E1FDD-6FD2-4AE6-9A93-AE237100392F}" dt="2021-08-29T20:52:48.728" v="0"/>
          <pc:sldLayoutMkLst>
            <pc:docMk/>
            <pc:sldMasterMk cId="2866832251" sldId="2147483661"/>
            <pc:sldLayoutMk cId="3123357097" sldId="2147483668"/>
          </pc:sldLayoutMkLst>
        </pc:sldLayoutChg>
        <pc:sldLayoutChg chg="replId">
          <pc:chgData name="Tamāra Pīgozne" userId="S::zk90288@edu.lu.lv::ad89aba9-24bc-4cb4-917b-1f533accc3f4" providerId="AD" clId="Web-{B23E1FDD-6FD2-4AE6-9A93-AE237100392F}" dt="2021-08-29T20:52:48.728" v="0"/>
          <pc:sldLayoutMkLst>
            <pc:docMk/>
            <pc:sldMasterMk cId="2866832251" sldId="2147483661"/>
            <pc:sldLayoutMk cId="3017137220" sldId="2147483669"/>
          </pc:sldLayoutMkLst>
        </pc:sldLayoutChg>
        <pc:sldLayoutChg chg="replId">
          <pc:chgData name="Tamāra Pīgozne" userId="S::zk90288@edu.lu.lv::ad89aba9-24bc-4cb4-917b-1f533accc3f4" providerId="AD" clId="Web-{B23E1FDD-6FD2-4AE6-9A93-AE237100392F}" dt="2021-08-29T20:52:48.728" v="0"/>
          <pc:sldLayoutMkLst>
            <pc:docMk/>
            <pc:sldMasterMk cId="2866832251" sldId="2147483661"/>
            <pc:sldLayoutMk cId="3780867408" sldId="2147483670"/>
          </pc:sldLayoutMkLst>
        </pc:sldLayoutChg>
        <pc:sldLayoutChg chg="replId">
          <pc:chgData name="Tamāra Pīgozne" userId="S::zk90288@edu.lu.lv::ad89aba9-24bc-4cb4-917b-1f533accc3f4" providerId="AD" clId="Web-{B23E1FDD-6FD2-4AE6-9A93-AE237100392F}" dt="2021-08-29T20:52:48.728" v="0"/>
          <pc:sldLayoutMkLst>
            <pc:docMk/>
            <pc:sldMasterMk cId="2866832251" sldId="2147483661"/>
            <pc:sldLayoutMk cId="1121756415" sldId="2147483671"/>
          </pc:sldLayoutMkLst>
        </pc:sldLayoutChg>
        <pc:sldLayoutChg chg="replId">
          <pc:chgData name="Tamāra Pīgozne" userId="S::zk90288@edu.lu.lv::ad89aba9-24bc-4cb4-917b-1f533accc3f4" providerId="AD" clId="Web-{B23E1FDD-6FD2-4AE6-9A93-AE237100392F}" dt="2021-08-29T20:52:48.728" v="0"/>
          <pc:sldLayoutMkLst>
            <pc:docMk/>
            <pc:sldMasterMk cId="2866832251" sldId="2147483661"/>
            <pc:sldLayoutMk cId="1620035424" sldId="2147483672"/>
          </pc:sldLayoutMkLst>
        </pc:sldLayoutChg>
      </pc:sldMasterChg>
    </pc:docChg>
  </pc:docChgLst>
  <pc:docChgLst>
    <pc:chgData name="Baiba Kaļķe" userId="S::baibak@edu.lu.lv::090b5955-d8cd-4512-94e7-80946276549e" providerId="AD" clId="Web-{D542C2C5-558D-4276-9BC7-BD328CAF0C1C}"/>
    <pc:docChg chg="modSld">
      <pc:chgData name="Baiba Kaļķe" userId="S::baibak@edu.lu.lv::090b5955-d8cd-4512-94e7-80946276549e" providerId="AD" clId="Web-{D542C2C5-558D-4276-9BC7-BD328CAF0C1C}" dt="2021-09-19T16:31:51.403" v="14" actId="20577"/>
      <pc:docMkLst>
        <pc:docMk/>
      </pc:docMkLst>
      <pc:sldChg chg="modSp">
        <pc:chgData name="Baiba Kaļķe" userId="S::baibak@edu.lu.lv::090b5955-d8cd-4512-94e7-80946276549e" providerId="AD" clId="Web-{D542C2C5-558D-4276-9BC7-BD328CAF0C1C}" dt="2021-09-19T16:31:51.403" v="14" actId="20577"/>
        <pc:sldMkLst>
          <pc:docMk/>
          <pc:sldMk cId="2409844684" sldId="303"/>
        </pc:sldMkLst>
        <pc:spChg chg="mod">
          <ac:chgData name="Baiba Kaļķe" userId="S::baibak@edu.lu.lv::090b5955-d8cd-4512-94e7-80946276549e" providerId="AD" clId="Web-{D542C2C5-558D-4276-9BC7-BD328CAF0C1C}" dt="2021-09-19T16:31:51.403" v="14" actId="20577"/>
          <ac:spMkLst>
            <pc:docMk/>
            <pc:sldMk cId="2409844684" sldId="303"/>
            <ac:spMk id="2" creationId="{00000000-0000-0000-0000-000000000000}"/>
          </ac:spMkLst>
        </pc:spChg>
      </pc:sldChg>
      <pc:sldChg chg="modSp">
        <pc:chgData name="Baiba Kaļķe" userId="S::baibak@edu.lu.lv::090b5955-d8cd-4512-94e7-80946276549e" providerId="AD" clId="Web-{D542C2C5-558D-4276-9BC7-BD328CAF0C1C}" dt="2021-09-19T16:31:33.278" v="10" actId="20577"/>
        <pc:sldMkLst>
          <pc:docMk/>
          <pc:sldMk cId="545619678" sldId="306"/>
        </pc:sldMkLst>
        <pc:spChg chg="mod">
          <ac:chgData name="Baiba Kaļķe" userId="S::baibak@edu.lu.lv::090b5955-d8cd-4512-94e7-80946276549e" providerId="AD" clId="Web-{D542C2C5-558D-4276-9BC7-BD328CAF0C1C}" dt="2021-09-19T16:31:33.278" v="10" actId="20577"/>
          <ac:spMkLst>
            <pc:docMk/>
            <pc:sldMk cId="545619678" sldId="306"/>
            <ac:spMk id="4" creationId="{D5E07E4A-419B-E64D-A28A-F7B99E543C1D}"/>
          </ac:spMkLst>
        </pc:spChg>
      </pc:sldChg>
    </pc:docChg>
  </pc:docChgLst>
  <pc:docChgLst>
    <pc:chgData name="Tamāra Pīgozne" userId="S::zk90288@edu.lu.lv::ad89aba9-24bc-4cb4-917b-1f533accc3f4" providerId="AD" clId="Web-{8517DAC4-4E56-4794-8602-479D7650DF29}"/>
    <pc:docChg chg="addSld delSld">
      <pc:chgData name="Tamāra Pīgozne" userId="S::zk90288@edu.lu.lv::ad89aba9-24bc-4cb4-917b-1f533accc3f4" providerId="AD" clId="Web-{8517DAC4-4E56-4794-8602-479D7650DF29}" dt="2021-08-29T21:20:21.091" v="2"/>
      <pc:docMkLst>
        <pc:docMk/>
      </pc:docMkLst>
      <pc:sldChg chg="del">
        <pc:chgData name="Tamāra Pīgozne" userId="S::zk90288@edu.lu.lv::ad89aba9-24bc-4cb4-917b-1f533accc3f4" providerId="AD" clId="Web-{8517DAC4-4E56-4794-8602-479D7650DF29}" dt="2021-08-29T21:20:21.091" v="2"/>
        <pc:sldMkLst>
          <pc:docMk/>
          <pc:sldMk cId="0" sldId="262"/>
        </pc:sldMkLst>
      </pc:sldChg>
      <pc:sldChg chg="del">
        <pc:chgData name="Tamāra Pīgozne" userId="S::zk90288@edu.lu.lv::ad89aba9-24bc-4cb4-917b-1f533accc3f4" providerId="AD" clId="Web-{8517DAC4-4E56-4794-8602-479D7650DF29}" dt="2021-08-29T21:20:04.746" v="0"/>
        <pc:sldMkLst>
          <pc:docMk/>
          <pc:sldMk cId="3099839871" sldId="299"/>
        </pc:sldMkLst>
      </pc:sldChg>
      <pc:sldChg chg="add">
        <pc:chgData name="Tamāra Pīgozne" userId="S::zk90288@edu.lu.lv::ad89aba9-24bc-4cb4-917b-1f533accc3f4" providerId="AD" clId="Web-{8517DAC4-4E56-4794-8602-479D7650DF29}" dt="2021-08-29T21:20:16.590" v="1"/>
        <pc:sldMkLst>
          <pc:docMk/>
          <pc:sldMk cId="1325780500" sldId="30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F072E8-FB98-4E7E-A980-896F6D878392}" type="datetimeFigureOut">
              <a:rPr lang="lv-LV" smtClean="0"/>
              <a:pPr/>
              <a:t>2021.10.15.</a:t>
            </a:fld>
            <a:endParaRPr lang="lv-LV"/>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6D9B73-82F0-43C6-A5A8-3F029AC7E99E}" type="slidenum">
              <a:rPr lang="lv-LV" smtClean="0"/>
              <a:pPr/>
              <a:t>‹#›</a:t>
            </a:fld>
            <a:endParaRPr lang="lv-LV"/>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rsraksta slaid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8F228779-61C0-4C8C-BCB4-26DF4E9A2DFC}"/>
              </a:ext>
            </a:extLst>
          </p:cNvPr>
          <p:cNvSpPr>
            <a:spLocks noGrp="1"/>
          </p:cNvSpPr>
          <p:nvPr>
            <p:ph type="ctrTitle"/>
          </p:nvPr>
        </p:nvSpPr>
        <p:spPr>
          <a:xfrm>
            <a:off x="1524000" y="1122363"/>
            <a:ext cx="9144000" cy="2387600"/>
          </a:xfrm>
        </p:spPr>
        <p:txBody>
          <a:bodyPr anchor="b"/>
          <a:lstStyle>
            <a:lvl1pPr algn="ctr">
              <a:defRPr sz="6000"/>
            </a:lvl1pPr>
          </a:lstStyle>
          <a:p>
            <a:r>
              <a:rPr lang="lv-LV"/>
              <a:t>Rediģēt šablona virsraksta stilu</a:t>
            </a:r>
          </a:p>
        </p:txBody>
      </p:sp>
      <p:sp>
        <p:nvSpPr>
          <p:cNvPr id="3" name="Apakšvirsraksts 2">
            <a:extLst>
              <a:ext uri="{FF2B5EF4-FFF2-40B4-BE49-F238E27FC236}">
                <a16:creationId xmlns="" xmlns:a16="http://schemas.microsoft.com/office/drawing/2014/main" id="{BBEE8F59-1D3D-4D9B-A1E3-6682BDD398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a:t>Noklikšķiniet, lai rediģētu šablona apakšvirsraksta stilu</a:t>
            </a:r>
          </a:p>
        </p:txBody>
      </p:sp>
      <p:sp>
        <p:nvSpPr>
          <p:cNvPr id="5" name="Kājenes vietturis 4">
            <a:extLst>
              <a:ext uri="{FF2B5EF4-FFF2-40B4-BE49-F238E27FC236}">
                <a16:creationId xmlns="" xmlns:a16="http://schemas.microsoft.com/office/drawing/2014/main" id="{C4D99B03-7410-4B5C-8462-C3B34E625BEA}"/>
              </a:ext>
            </a:extLst>
          </p:cNvPr>
          <p:cNvSpPr>
            <a:spLocks noGrp="1"/>
          </p:cNvSpPr>
          <p:nvPr>
            <p:ph type="ftr" sz="quarter" idx="11"/>
          </p:nvPr>
        </p:nvSpPr>
        <p:spPr/>
        <p:txBody>
          <a:bodyPr/>
          <a:lstStyle/>
          <a:p>
            <a:r>
              <a:rPr lang="lv-LV" dirty="0"/>
              <a:t>Tikumiskās audzināšanas programma «e-</a:t>
            </a:r>
            <a:r>
              <a:rPr lang="lv-LV" dirty="0" err="1"/>
              <a:t>TAP</a:t>
            </a:r>
            <a:r>
              <a:rPr lang="lv-LV" dirty="0"/>
              <a:t>»</a:t>
            </a:r>
          </a:p>
        </p:txBody>
      </p:sp>
      <p:sp>
        <p:nvSpPr>
          <p:cNvPr id="6" name="Slaida numura vietturis 5">
            <a:extLst>
              <a:ext uri="{FF2B5EF4-FFF2-40B4-BE49-F238E27FC236}">
                <a16:creationId xmlns="" xmlns:a16="http://schemas.microsoft.com/office/drawing/2014/main" id="{9D1195F8-465A-4876-ABCA-4B4954FF0E5F}"/>
              </a:ext>
            </a:extLst>
          </p:cNvPr>
          <p:cNvSpPr>
            <a:spLocks noGrp="1"/>
          </p:cNvSpPr>
          <p:nvPr>
            <p:ph type="sldNum" sz="quarter" idx="12"/>
          </p:nvPr>
        </p:nvSpPr>
        <p:spPr/>
        <p:txBody>
          <a:bodyPr/>
          <a:lstStyle/>
          <a:p>
            <a:fld id="{F302B40F-253C-4A2C-A7BA-87C281F7059C}" type="slidenum">
              <a:rPr lang="lv-LV" smtClean="0"/>
              <a:pPr/>
              <a:t>‹#›</a:t>
            </a:fld>
            <a:endParaRPr lang="lv-LV" dirty="0"/>
          </a:p>
        </p:txBody>
      </p:sp>
      <p:sp>
        <p:nvSpPr>
          <p:cNvPr id="7" name="Datuma vietturis 6">
            <a:extLst>
              <a:ext uri="{FF2B5EF4-FFF2-40B4-BE49-F238E27FC236}">
                <a16:creationId xmlns="" xmlns:a16="http://schemas.microsoft.com/office/drawing/2014/main" id="{340EAAE9-9D49-43B5-B2EA-E01CA3100996}"/>
              </a:ext>
            </a:extLst>
          </p:cNvPr>
          <p:cNvSpPr>
            <a:spLocks noGrp="1"/>
          </p:cNvSpPr>
          <p:nvPr>
            <p:ph type="dt" sz="half" idx="13"/>
          </p:nvPr>
        </p:nvSpPr>
        <p:spPr/>
        <p:txBody>
          <a:bodyPr/>
          <a:lstStyle/>
          <a:p>
            <a:fld id="{59905B8D-2AD7-43C5-B5C7-AAC8C9C7DC62}" type="datetimeFigureOut">
              <a:rPr lang="lv-LV" smtClean="0"/>
              <a:pPr/>
              <a:t>2021.10.15.</a:t>
            </a:fld>
            <a:endParaRPr lang="lv-LV"/>
          </a:p>
        </p:txBody>
      </p:sp>
    </p:spTree>
    <p:extLst>
      <p:ext uri="{BB962C8B-B14F-4D97-AF65-F5344CB8AC3E}">
        <p14:creationId xmlns="" xmlns:p14="http://schemas.microsoft.com/office/powerpoint/2010/main" val="2481608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4C424DA7-6ED7-489E-81CC-7ACDF6F0F830}"/>
              </a:ext>
            </a:extLst>
          </p:cNvPr>
          <p:cNvSpPr>
            <a:spLocks noGrp="1"/>
          </p:cNvSpPr>
          <p:nvPr>
            <p:ph type="title"/>
          </p:nvPr>
        </p:nvSpPr>
        <p:spPr/>
        <p:txBody>
          <a:bodyPr/>
          <a:lstStyle/>
          <a:p>
            <a:r>
              <a:rPr lang="lv-LV"/>
              <a:t>Rediģēt šablona virsraksta stilu</a:t>
            </a:r>
          </a:p>
        </p:txBody>
      </p:sp>
      <p:sp>
        <p:nvSpPr>
          <p:cNvPr id="3" name="Vertikāls teksta vietturis 2">
            <a:extLst>
              <a:ext uri="{FF2B5EF4-FFF2-40B4-BE49-F238E27FC236}">
                <a16:creationId xmlns="" xmlns:a16="http://schemas.microsoft.com/office/drawing/2014/main" id="{9CAE25FC-ABDA-4840-8533-3C069C7302C2}"/>
              </a:ext>
            </a:extLst>
          </p:cNvPr>
          <p:cNvSpPr>
            <a:spLocks noGrp="1"/>
          </p:cNvSpPr>
          <p:nvPr>
            <p:ph type="body" orient="vert" idx="1"/>
          </p:nvPr>
        </p:nvSpPr>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 xmlns:a16="http://schemas.microsoft.com/office/drawing/2014/main" id="{A5D802F8-2BBB-4A48-ABE9-9780FA93A6FF}"/>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5" name="Kājenes vietturis 4">
            <a:extLst>
              <a:ext uri="{FF2B5EF4-FFF2-40B4-BE49-F238E27FC236}">
                <a16:creationId xmlns="" xmlns:a16="http://schemas.microsoft.com/office/drawing/2014/main" id="{EE4FF3E1-02A5-4CE1-B275-85A8F821F086}"/>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 xmlns:a16="http://schemas.microsoft.com/office/drawing/2014/main" id="{B9B231A8-6872-4513-B7DA-3DDC7378C684}"/>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3495566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a:extLst>
              <a:ext uri="{FF2B5EF4-FFF2-40B4-BE49-F238E27FC236}">
                <a16:creationId xmlns="" xmlns:a16="http://schemas.microsoft.com/office/drawing/2014/main" id="{4989F32B-0E6E-4293-A1FB-82CAD89AED59}"/>
              </a:ext>
            </a:extLst>
          </p:cNvPr>
          <p:cNvSpPr>
            <a:spLocks noGrp="1"/>
          </p:cNvSpPr>
          <p:nvPr>
            <p:ph type="title" orient="vert"/>
          </p:nvPr>
        </p:nvSpPr>
        <p:spPr>
          <a:xfrm>
            <a:off x="8724900" y="365125"/>
            <a:ext cx="2628900" cy="5811838"/>
          </a:xfrm>
        </p:spPr>
        <p:txBody>
          <a:bodyPr vert="eaVert"/>
          <a:lstStyle/>
          <a:p>
            <a:r>
              <a:rPr lang="lv-LV"/>
              <a:t>Rediģēt šablona virsraksta stilu</a:t>
            </a:r>
          </a:p>
        </p:txBody>
      </p:sp>
      <p:sp>
        <p:nvSpPr>
          <p:cNvPr id="3" name="Vertikāls teksta vietturis 2">
            <a:extLst>
              <a:ext uri="{FF2B5EF4-FFF2-40B4-BE49-F238E27FC236}">
                <a16:creationId xmlns="" xmlns:a16="http://schemas.microsoft.com/office/drawing/2014/main" id="{6F4065EB-9903-4833-8B26-B31BFFC00870}"/>
              </a:ext>
            </a:extLst>
          </p:cNvPr>
          <p:cNvSpPr>
            <a:spLocks noGrp="1"/>
          </p:cNvSpPr>
          <p:nvPr>
            <p:ph type="body" orient="vert" idx="1"/>
          </p:nvPr>
        </p:nvSpPr>
        <p:spPr>
          <a:xfrm>
            <a:off x="838200" y="365125"/>
            <a:ext cx="7734300" cy="5811838"/>
          </a:xfrm>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 xmlns:a16="http://schemas.microsoft.com/office/drawing/2014/main" id="{10CF3A90-87D8-4FB1-83C6-0EDBC21060DB}"/>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5" name="Kājenes vietturis 4">
            <a:extLst>
              <a:ext uri="{FF2B5EF4-FFF2-40B4-BE49-F238E27FC236}">
                <a16:creationId xmlns="" xmlns:a16="http://schemas.microsoft.com/office/drawing/2014/main" id="{7661945D-55BF-481F-8E51-628F8C2A0D98}"/>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 xmlns:a16="http://schemas.microsoft.com/office/drawing/2014/main" id="{00D2B39B-0B95-4745-A944-22664762FAF5}"/>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20441911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6740878-DE8D-49C9-801F-20C13B45B7B0}" type="datetimeFigureOut">
              <a:rPr lang="en-GB" smtClean="0"/>
              <a:pPr/>
              <a:t>15/10/2021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A94A46-A8DB-42AA-82F0-67269212E8B1}" type="slidenum">
              <a:rPr lang="en-GB" smtClean="0"/>
              <a:pPr/>
              <a:t>‹#›</a:t>
            </a:fld>
            <a:endParaRPr lang="en-GB"/>
          </a:p>
        </p:txBody>
      </p:sp>
    </p:spTree>
    <p:extLst>
      <p:ext uri="{BB962C8B-B14F-4D97-AF65-F5344CB8AC3E}">
        <p14:creationId xmlns="" xmlns:p14="http://schemas.microsoft.com/office/powerpoint/2010/main" val="17310395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cxnSp>
        <p:nvCxnSpPr>
          <p:cNvPr id="13" name="Straight Connector 12"/>
          <p:cNvCxnSpPr/>
          <p:nvPr userDrawn="1"/>
        </p:nvCxnSpPr>
        <p:spPr>
          <a:xfrm>
            <a:off x="556260" y="2377440"/>
            <a:ext cx="1099566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527A40F3-953A-4AAC-949B-6308D4F2D69C}"/>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 xmlns:a16="http://schemas.microsoft.com/office/drawing/2014/main" id="{9E47D260-528F-4935-8FFF-121421915482}"/>
              </a:ext>
            </a:extLst>
          </p:cNvPr>
          <p:cNvSpPr>
            <a:spLocks noGrp="1"/>
          </p:cNvSpPr>
          <p:nvPr>
            <p:ph idx="1"/>
          </p:nvPr>
        </p:nvSpPr>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 xmlns:a16="http://schemas.microsoft.com/office/drawing/2014/main" id="{68DDCEF3-48D9-4C76-81A0-FBC066565085}"/>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5" name="Kājenes vietturis 4">
            <a:extLst>
              <a:ext uri="{FF2B5EF4-FFF2-40B4-BE49-F238E27FC236}">
                <a16:creationId xmlns="" xmlns:a16="http://schemas.microsoft.com/office/drawing/2014/main" id="{6019CA23-9B7B-48C8-9456-CAC16CB73FC0}"/>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 xmlns:a16="http://schemas.microsoft.com/office/drawing/2014/main" id="{6EDFD709-3A7E-45FA-9E28-A0E118D4D195}"/>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1274472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1AF2105A-BE16-4023-A281-449CC000A1C9}"/>
              </a:ext>
            </a:extLst>
          </p:cNvPr>
          <p:cNvSpPr>
            <a:spLocks noGrp="1"/>
          </p:cNvSpPr>
          <p:nvPr>
            <p:ph type="title"/>
          </p:nvPr>
        </p:nvSpPr>
        <p:spPr>
          <a:xfrm>
            <a:off x="831850" y="1709738"/>
            <a:ext cx="10515600" cy="2852737"/>
          </a:xfrm>
        </p:spPr>
        <p:txBody>
          <a:bodyPr anchor="b"/>
          <a:lstStyle>
            <a:lvl1pPr>
              <a:defRPr sz="6000"/>
            </a:lvl1pPr>
          </a:lstStyle>
          <a:p>
            <a:r>
              <a:rPr lang="lv-LV"/>
              <a:t>Rediģēt šablona virsraksta stilu</a:t>
            </a:r>
          </a:p>
        </p:txBody>
      </p:sp>
      <p:sp>
        <p:nvSpPr>
          <p:cNvPr id="3" name="Teksta vietturis 2">
            <a:extLst>
              <a:ext uri="{FF2B5EF4-FFF2-40B4-BE49-F238E27FC236}">
                <a16:creationId xmlns="" xmlns:a16="http://schemas.microsoft.com/office/drawing/2014/main" id="{907BA1F9-8DAC-42A7-920E-1A189996B5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a:t>Noklikšķiniet, lai rediģētu šablona teksta stilus</a:t>
            </a:r>
          </a:p>
        </p:txBody>
      </p:sp>
      <p:sp>
        <p:nvSpPr>
          <p:cNvPr id="4" name="Datuma vietturis 3">
            <a:extLst>
              <a:ext uri="{FF2B5EF4-FFF2-40B4-BE49-F238E27FC236}">
                <a16:creationId xmlns="" xmlns:a16="http://schemas.microsoft.com/office/drawing/2014/main" id="{BC18F243-920D-4A3A-815C-2C8B3A1B4C87}"/>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5" name="Kājenes vietturis 4">
            <a:extLst>
              <a:ext uri="{FF2B5EF4-FFF2-40B4-BE49-F238E27FC236}">
                <a16:creationId xmlns="" xmlns:a16="http://schemas.microsoft.com/office/drawing/2014/main" id="{00E3CB7D-6D73-4377-A844-9C588A99E8C4}"/>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 xmlns:a16="http://schemas.microsoft.com/office/drawing/2014/main" id="{E414FF69-E7CD-4A50-A335-4B98594D02BA}"/>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1299732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F1A10C63-37CE-49AB-AC37-6764E656CD35}"/>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 xmlns:a16="http://schemas.microsoft.com/office/drawing/2014/main" id="{20392354-6C8A-4C1A-9AD8-0E8176B9C1B1}"/>
              </a:ext>
            </a:extLst>
          </p:cNvPr>
          <p:cNvSpPr>
            <a:spLocks noGrp="1"/>
          </p:cNvSpPr>
          <p:nvPr>
            <p:ph sz="half" idx="1"/>
          </p:nvPr>
        </p:nvSpPr>
        <p:spPr>
          <a:xfrm>
            <a:off x="838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Satura vietturis 3">
            <a:extLst>
              <a:ext uri="{FF2B5EF4-FFF2-40B4-BE49-F238E27FC236}">
                <a16:creationId xmlns="" xmlns:a16="http://schemas.microsoft.com/office/drawing/2014/main" id="{3C8CB974-E128-45FF-8DFE-7D2ACBD27B69}"/>
              </a:ext>
            </a:extLst>
          </p:cNvPr>
          <p:cNvSpPr>
            <a:spLocks noGrp="1"/>
          </p:cNvSpPr>
          <p:nvPr>
            <p:ph sz="half" idx="2"/>
          </p:nvPr>
        </p:nvSpPr>
        <p:spPr>
          <a:xfrm>
            <a:off x="6172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Datuma vietturis 4">
            <a:extLst>
              <a:ext uri="{FF2B5EF4-FFF2-40B4-BE49-F238E27FC236}">
                <a16:creationId xmlns="" xmlns:a16="http://schemas.microsoft.com/office/drawing/2014/main" id="{01B26E6D-53D2-4630-B583-1FEA1C9C5655}"/>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6" name="Kājenes vietturis 5">
            <a:extLst>
              <a:ext uri="{FF2B5EF4-FFF2-40B4-BE49-F238E27FC236}">
                <a16:creationId xmlns="" xmlns:a16="http://schemas.microsoft.com/office/drawing/2014/main" id="{AFB42425-E935-47EC-B04E-4AD03A1D7E44}"/>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 xmlns:a16="http://schemas.microsoft.com/office/drawing/2014/main" id="{8B65D0B1-1932-4D68-9D1B-9AC143A6ECE4}"/>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3494197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F6D142B8-4977-4975-9863-149F90B27C73}"/>
              </a:ext>
            </a:extLst>
          </p:cNvPr>
          <p:cNvSpPr>
            <a:spLocks noGrp="1"/>
          </p:cNvSpPr>
          <p:nvPr>
            <p:ph type="title"/>
          </p:nvPr>
        </p:nvSpPr>
        <p:spPr>
          <a:xfrm>
            <a:off x="839788" y="365125"/>
            <a:ext cx="10515600" cy="1325563"/>
          </a:xfrm>
        </p:spPr>
        <p:txBody>
          <a:bodyPr/>
          <a:lstStyle/>
          <a:p>
            <a:r>
              <a:rPr lang="lv-LV"/>
              <a:t>Rediģēt šablona virsraksta stilu</a:t>
            </a:r>
          </a:p>
        </p:txBody>
      </p:sp>
      <p:sp>
        <p:nvSpPr>
          <p:cNvPr id="3" name="Teksta vietturis 2">
            <a:extLst>
              <a:ext uri="{FF2B5EF4-FFF2-40B4-BE49-F238E27FC236}">
                <a16:creationId xmlns="" xmlns:a16="http://schemas.microsoft.com/office/drawing/2014/main" id="{02A36313-154D-46B3-A6AF-D33248A49E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4" name="Satura vietturis 3">
            <a:extLst>
              <a:ext uri="{FF2B5EF4-FFF2-40B4-BE49-F238E27FC236}">
                <a16:creationId xmlns="" xmlns:a16="http://schemas.microsoft.com/office/drawing/2014/main" id="{F3F9E0B4-FEC1-4318-8355-28E05AF3788B}"/>
              </a:ext>
            </a:extLst>
          </p:cNvPr>
          <p:cNvSpPr>
            <a:spLocks noGrp="1"/>
          </p:cNvSpPr>
          <p:nvPr>
            <p:ph sz="half" idx="2"/>
          </p:nvPr>
        </p:nvSpPr>
        <p:spPr>
          <a:xfrm>
            <a:off x="839788" y="2505075"/>
            <a:ext cx="5157787"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Teksta vietturis 4">
            <a:extLst>
              <a:ext uri="{FF2B5EF4-FFF2-40B4-BE49-F238E27FC236}">
                <a16:creationId xmlns="" xmlns:a16="http://schemas.microsoft.com/office/drawing/2014/main" id="{6A6B43FF-6AFA-4507-A225-2E09D6561A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6" name="Satura vietturis 5">
            <a:extLst>
              <a:ext uri="{FF2B5EF4-FFF2-40B4-BE49-F238E27FC236}">
                <a16:creationId xmlns="" xmlns:a16="http://schemas.microsoft.com/office/drawing/2014/main" id="{E633F104-B9D0-4FDF-9B1B-DB5584CB19F2}"/>
              </a:ext>
            </a:extLst>
          </p:cNvPr>
          <p:cNvSpPr>
            <a:spLocks noGrp="1"/>
          </p:cNvSpPr>
          <p:nvPr>
            <p:ph sz="quarter" idx="4"/>
          </p:nvPr>
        </p:nvSpPr>
        <p:spPr>
          <a:xfrm>
            <a:off x="6172200" y="2505075"/>
            <a:ext cx="5183188"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7" name="Datuma vietturis 6">
            <a:extLst>
              <a:ext uri="{FF2B5EF4-FFF2-40B4-BE49-F238E27FC236}">
                <a16:creationId xmlns="" xmlns:a16="http://schemas.microsoft.com/office/drawing/2014/main" id="{EAE456EF-6758-4780-9B88-D67FB89D54C8}"/>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8" name="Kājenes vietturis 7">
            <a:extLst>
              <a:ext uri="{FF2B5EF4-FFF2-40B4-BE49-F238E27FC236}">
                <a16:creationId xmlns="" xmlns:a16="http://schemas.microsoft.com/office/drawing/2014/main" id="{9F41904B-78A2-4462-85B4-1A98908B2B21}"/>
              </a:ext>
            </a:extLst>
          </p:cNvPr>
          <p:cNvSpPr>
            <a:spLocks noGrp="1"/>
          </p:cNvSpPr>
          <p:nvPr>
            <p:ph type="ftr" sz="quarter" idx="11"/>
          </p:nvPr>
        </p:nvSpPr>
        <p:spPr/>
        <p:txBody>
          <a:bodyPr/>
          <a:lstStyle/>
          <a:p>
            <a:endParaRPr lang="lv-LV"/>
          </a:p>
        </p:txBody>
      </p:sp>
      <p:sp>
        <p:nvSpPr>
          <p:cNvPr id="9" name="Slaida numura vietturis 8">
            <a:extLst>
              <a:ext uri="{FF2B5EF4-FFF2-40B4-BE49-F238E27FC236}">
                <a16:creationId xmlns="" xmlns:a16="http://schemas.microsoft.com/office/drawing/2014/main" id="{95BC230F-4303-4432-B577-C0C1669DF90A}"/>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3916651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BD3202D5-A75B-46D6-9AEC-4D4D4F3A122B}"/>
              </a:ext>
            </a:extLst>
          </p:cNvPr>
          <p:cNvSpPr>
            <a:spLocks noGrp="1"/>
          </p:cNvSpPr>
          <p:nvPr>
            <p:ph type="title"/>
          </p:nvPr>
        </p:nvSpPr>
        <p:spPr/>
        <p:txBody>
          <a:bodyPr/>
          <a:lstStyle/>
          <a:p>
            <a:r>
              <a:rPr lang="lv-LV"/>
              <a:t>Rediģēt šablona virsraksta stilu</a:t>
            </a:r>
          </a:p>
        </p:txBody>
      </p:sp>
      <p:sp>
        <p:nvSpPr>
          <p:cNvPr id="3" name="Datuma vietturis 2">
            <a:extLst>
              <a:ext uri="{FF2B5EF4-FFF2-40B4-BE49-F238E27FC236}">
                <a16:creationId xmlns="" xmlns:a16="http://schemas.microsoft.com/office/drawing/2014/main" id="{93F540D8-55F4-460A-A64B-B10450F9E242}"/>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4" name="Kājenes vietturis 3">
            <a:extLst>
              <a:ext uri="{FF2B5EF4-FFF2-40B4-BE49-F238E27FC236}">
                <a16:creationId xmlns="" xmlns:a16="http://schemas.microsoft.com/office/drawing/2014/main" id="{2F28EED8-378B-4930-9617-A3122F707C0A}"/>
              </a:ext>
            </a:extLst>
          </p:cNvPr>
          <p:cNvSpPr>
            <a:spLocks noGrp="1"/>
          </p:cNvSpPr>
          <p:nvPr>
            <p:ph type="ftr" sz="quarter" idx="11"/>
          </p:nvPr>
        </p:nvSpPr>
        <p:spPr/>
        <p:txBody>
          <a:bodyPr/>
          <a:lstStyle/>
          <a:p>
            <a:endParaRPr lang="lv-LV"/>
          </a:p>
        </p:txBody>
      </p:sp>
      <p:sp>
        <p:nvSpPr>
          <p:cNvPr id="5" name="Slaida numura vietturis 4">
            <a:extLst>
              <a:ext uri="{FF2B5EF4-FFF2-40B4-BE49-F238E27FC236}">
                <a16:creationId xmlns="" xmlns:a16="http://schemas.microsoft.com/office/drawing/2014/main" id="{AF4D2A10-56DB-4B9B-9DDE-E2E783372A7E}"/>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862902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a:extLst>
              <a:ext uri="{FF2B5EF4-FFF2-40B4-BE49-F238E27FC236}">
                <a16:creationId xmlns="" xmlns:a16="http://schemas.microsoft.com/office/drawing/2014/main" id="{159FF9BB-260E-42AE-BDAC-9D342D90925A}"/>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3" name="Kājenes vietturis 2">
            <a:extLst>
              <a:ext uri="{FF2B5EF4-FFF2-40B4-BE49-F238E27FC236}">
                <a16:creationId xmlns="" xmlns:a16="http://schemas.microsoft.com/office/drawing/2014/main" id="{3A369999-4E8D-4EB1-9674-51F38E168322}"/>
              </a:ext>
            </a:extLst>
          </p:cNvPr>
          <p:cNvSpPr>
            <a:spLocks noGrp="1"/>
          </p:cNvSpPr>
          <p:nvPr>
            <p:ph type="ftr" sz="quarter" idx="11"/>
          </p:nvPr>
        </p:nvSpPr>
        <p:spPr/>
        <p:txBody>
          <a:bodyPr/>
          <a:lstStyle/>
          <a:p>
            <a:endParaRPr lang="lv-LV"/>
          </a:p>
        </p:txBody>
      </p:sp>
      <p:sp>
        <p:nvSpPr>
          <p:cNvPr id="4" name="Slaida numura vietturis 3">
            <a:extLst>
              <a:ext uri="{FF2B5EF4-FFF2-40B4-BE49-F238E27FC236}">
                <a16:creationId xmlns="" xmlns:a16="http://schemas.microsoft.com/office/drawing/2014/main" id="{457E5497-68D4-419B-925A-A33275DDC910}"/>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1918004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aturs ar parakstu">
    <p:spTree>
      <p:nvGrpSpPr>
        <p:cNvPr id="1" name=""/>
        <p:cNvGrpSpPr/>
        <p:nvPr/>
      </p:nvGrpSpPr>
      <p:grpSpPr>
        <a:xfrm>
          <a:off x="0" y="0"/>
          <a:ext cx="0" cy="0"/>
          <a:chOff x="0" y="0"/>
          <a:chExt cx="0" cy="0"/>
        </a:xfrm>
      </p:grpSpPr>
      <p:sp>
        <p:nvSpPr>
          <p:cNvPr id="3" name="Satura vietturis 2">
            <a:extLst>
              <a:ext uri="{FF2B5EF4-FFF2-40B4-BE49-F238E27FC236}">
                <a16:creationId xmlns="" xmlns:a16="http://schemas.microsoft.com/office/drawing/2014/main" id="{83940C2C-A96B-46B1-8B9E-189B8D8812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Teksta vietturis 3">
            <a:extLst>
              <a:ext uri="{FF2B5EF4-FFF2-40B4-BE49-F238E27FC236}">
                <a16:creationId xmlns="" xmlns:a16="http://schemas.microsoft.com/office/drawing/2014/main" id="{48027D95-1190-4ADE-AF54-772123F2DC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Tree>
    <p:extLst>
      <p:ext uri="{BB962C8B-B14F-4D97-AF65-F5344CB8AC3E}">
        <p14:creationId xmlns="" xmlns:p14="http://schemas.microsoft.com/office/powerpoint/2010/main" val="1654377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D75863EE-4D36-400B-A724-9742900FFBA0}"/>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Attēla vietturis 2">
            <a:extLst>
              <a:ext uri="{FF2B5EF4-FFF2-40B4-BE49-F238E27FC236}">
                <a16:creationId xmlns="" xmlns:a16="http://schemas.microsoft.com/office/drawing/2014/main" id="{304BB024-F865-4642-9376-FDDC6303C7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ksta vietturis 3">
            <a:extLst>
              <a:ext uri="{FF2B5EF4-FFF2-40B4-BE49-F238E27FC236}">
                <a16:creationId xmlns="" xmlns:a16="http://schemas.microsoft.com/office/drawing/2014/main" id="{84809A04-3866-47D5-B638-1CC0378554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 xmlns:a16="http://schemas.microsoft.com/office/drawing/2014/main" id="{59C68826-2A02-4BDB-93F3-F327244C1015}"/>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6" name="Kājenes vietturis 5">
            <a:extLst>
              <a:ext uri="{FF2B5EF4-FFF2-40B4-BE49-F238E27FC236}">
                <a16:creationId xmlns="" xmlns:a16="http://schemas.microsoft.com/office/drawing/2014/main" id="{C8E961D9-4421-40C4-A596-2AABB1C0B1B1}"/>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 xmlns:a16="http://schemas.microsoft.com/office/drawing/2014/main" id="{ED58F46C-ABE8-4194-87CD-0F9606E65044}"/>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1262353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microsoft.com/office/2007/relationships/hdphoto" Target="../media/hdphoto2.wdp"/><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print">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2" name="Virsraksta vietturis 1">
            <a:extLst>
              <a:ext uri="{FF2B5EF4-FFF2-40B4-BE49-F238E27FC236}">
                <a16:creationId xmlns="" xmlns:a16="http://schemas.microsoft.com/office/drawing/2014/main" id="{C4E9B60D-3E52-4DBB-B98D-4C6B988976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v-LV"/>
              <a:t>Rediģēt šablona virsraksta stilu</a:t>
            </a:r>
          </a:p>
        </p:txBody>
      </p:sp>
      <p:sp>
        <p:nvSpPr>
          <p:cNvPr id="3" name="Teksta vietturis 2">
            <a:extLst>
              <a:ext uri="{FF2B5EF4-FFF2-40B4-BE49-F238E27FC236}">
                <a16:creationId xmlns="" xmlns:a16="http://schemas.microsoft.com/office/drawing/2014/main" id="{9759CCF8-6F9B-41FF-844C-0B1805D5BA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 xmlns:a16="http://schemas.microsoft.com/office/drawing/2014/main" id="{232FFE9E-68EF-4F77-B3F4-E4BF990B53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905B8D-2AD7-43C5-B5C7-AAC8C9C7DC62}" type="datetimeFigureOut">
              <a:rPr lang="lv-LV" smtClean="0"/>
              <a:pPr/>
              <a:t>2021.10.15.</a:t>
            </a:fld>
            <a:endParaRPr lang="lv-LV"/>
          </a:p>
        </p:txBody>
      </p:sp>
      <p:sp>
        <p:nvSpPr>
          <p:cNvPr id="5" name="Kājenes vietturis 4">
            <a:extLst>
              <a:ext uri="{FF2B5EF4-FFF2-40B4-BE49-F238E27FC236}">
                <a16:creationId xmlns="" xmlns:a16="http://schemas.microsoft.com/office/drawing/2014/main" id="{E5F1484D-E4E5-4D1B-AF95-8FA051A7CB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lv-LV" dirty="0"/>
              <a:t>E-</a:t>
            </a:r>
            <a:r>
              <a:rPr lang="lv-LV" dirty="0" err="1"/>
              <a:t>TAP</a:t>
            </a:r>
            <a:endParaRPr lang="lv-LV" dirty="0"/>
          </a:p>
        </p:txBody>
      </p:sp>
      <p:sp>
        <p:nvSpPr>
          <p:cNvPr id="6" name="Slaida numura vietturis 5">
            <a:extLst>
              <a:ext uri="{FF2B5EF4-FFF2-40B4-BE49-F238E27FC236}">
                <a16:creationId xmlns="" xmlns:a16="http://schemas.microsoft.com/office/drawing/2014/main" id="{144A657D-ADBA-4BF6-8E6E-4FE0C2F253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B40F-253C-4A2C-A7BA-87C281F7059C}" type="slidenum">
              <a:rPr lang="lv-LV" smtClean="0"/>
              <a:pPr/>
              <a:t>‹#›</a:t>
            </a:fld>
            <a:endParaRPr lang="lv-LV"/>
          </a:p>
        </p:txBody>
      </p:sp>
      <p:pic>
        <p:nvPicPr>
          <p:cNvPr id="9" name="Attēls 8">
            <a:extLst>
              <a:ext uri="{FF2B5EF4-FFF2-40B4-BE49-F238E27FC236}">
                <a16:creationId xmlns="" xmlns:a16="http://schemas.microsoft.com/office/drawing/2014/main" id="{B13E43D7-9C42-45AE-BF03-91C4B7A7877F}"/>
              </a:ext>
            </a:extLst>
          </p:cNvPr>
          <p:cNvPicPr>
            <a:picLocks noChangeAspect="1"/>
          </p:cNvPicPr>
          <p:nvPr userDrawn="1"/>
        </p:nvPicPr>
        <p:blipFill>
          <a:blip r:embed="rId16" cstate="print"/>
          <a:stretch>
            <a:fillRect/>
          </a:stretch>
        </p:blipFill>
        <p:spPr>
          <a:xfrm>
            <a:off x="152405" y="5924237"/>
            <a:ext cx="2105522" cy="743831"/>
          </a:xfrm>
          <a:prstGeom prst="rect">
            <a:avLst/>
          </a:prstGeom>
        </p:spPr>
      </p:pic>
      <p:pic>
        <p:nvPicPr>
          <p:cNvPr id="10" name="Attēls 7">
            <a:extLst>
              <a:ext uri="{FF2B5EF4-FFF2-40B4-BE49-F238E27FC236}">
                <a16:creationId xmlns:lc="http://schemas.openxmlformats.org/drawingml/2006/lockedCanvas" xmlns:a16="http://schemas.microsoft.com/office/drawing/2014/main" xmlns="" id="{AB3E88F5-45B7-4538-93B5-2715D014B94A}"/>
              </a:ext>
            </a:extLst>
          </p:cNvPr>
          <p:cNvPicPr>
            <a:picLocks noChangeAspect="1"/>
          </p:cNvPicPr>
          <p:nvPr userDrawn="1"/>
        </p:nvPicPr>
        <p:blipFill>
          <a:blip r:embed="rId17" cstate="print">
            <a:extLst>
              <a:ext uri="{BEBA8EAE-BF5A-486C-A8C5-ECC9F3942E4B}">
                <a14:imgProps xmlns:lc="http://schemas.openxmlformats.org/drawingml/2006/lockedCanvas" xmlns:a14="http://schemas.microsoft.com/office/drawing/2010/main" xmlns="">
                  <a14:imgLayer r:embed="rId18">
                    <a14:imgEffect>
                      <a14:brightnessContrast bright="20000" contrast="40000"/>
                    </a14:imgEffect>
                  </a14:imgLayer>
                </a14:imgProps>
              </a:ext>
            </a:extLst>
          </a:blip>
          <a:stretch>
            <a:fillRect/>
          </a:stretch>
        </p:blipFill>
        <p:spPr>
          <a:xfrm>
            <a:off x="10649578" y="6140467"/>
            <a:ext cx="1542422" cy="713294"/>
          </a:xfrm>
          <a:prstGeom prst="rect">
            <a:avLst/>
          </a:prstGeom>
          <a:ln>
            <a:noFill/>
          </a:ln>
          <a:effectLst>
            <a:outerShdw blurRad="292100" dist="139700" dir="2700000" algn="tl" rotWithShape="0">
              <a:srgbClr val="333333">
                <a:alpha val="65000"/>
              </a:srgbClr>
            </a:outerShdw>
          </a:effectLst>
        </p:spPr>
      </p:pic>
      <p:pic>
        <p:nvPicPr>
          <p:cNvPr id="11" name="Picture 10" descr="E-tap_main.png"/>
          <p:cNvPicPr>
            <a:picLocks noChangeAspect="1"/>
          </p:cNvPicPr>
          <p:nvPr userDrawn="1"/>
        </p:nvPicPr>
        <p:blipFill>
          <a:blip r:embed="rId19" cstate="print"/>
          <a:stretch>
            <a:fillRect/>
          </a:stretch>
        </p:blipFill>
        <p:spPr>
          <a:xfrm>
            <a:off x="10322011" y="4239"/>
            <a:ext cx="1869989" cy="782902"/>
          </a:xfrm>
          <a:prstGeom prst="rect">
            <a:avLst/>
          </a:prstGeom>
        </p:spPr>
      </p:pic>
    </p:spTree>
    <p:extLst>
      <p:ext uri="{BB962C8B-B14F-4D97-AF65-F5344CB8AC3E}">
        <p14:creationId xmlns="" xmlns:p14="http://schemas.microsoft.com/office/powerpoint/2010/main" val="3049302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hyperlink" Target="mailto:manuels.fernandezs@lu.lv" TargetMode="External"/><Relationship Id="rId2" Type="http://schemas.openxmlformats.org/officeDocument/2006/relationships/hyperlink" Target="http://www.arete.lu.lv/"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45F9EF60-A8E6-425F-870C-F44EC6141DD0}"/>
              </a:ext>
            </a:extLst>
          </p:cNvPr>
          <p:cNvSpPr>
            <a:spLocks noGrp="1"/>
          </p:cNvSpPr>
          <p:nvPr>
            <p:ph type="ctrTitle"/>
          </p:nvPr>
        </p:nvSpPr>
        <p:spPr>
          <a:xfrm>
            <a:off x="1524000" y="2318116"/>
            <a:ext cx="9144000" cy="2387600"/>
          </a:xfrm>
        </p:spPr>
        <p:txBody>
          <a:bodyPr>
            <a:normAutofit fontScale="90000"/>
          </a:bodyPr>
          <a:lstStyle/>
          <a:p>
            <a:r>
              <a:rPr lang="lv-LV" sz="4800" dirty="0"/>
              <a:t>3. klase </a:t>
            </a:r>
            <a:br>
              <a:rPr lang="lv-LV" sz="4800" dirty="0"/>
            </a:br>
            <a:r>
              <a:rPr lang="lv-LV" sz="4800" dirty="0"/>
              <a:t/>
            </a:r>
            <a:br>
              <a:rPr lang="lv-LV" sz="4800" dirty="0"/>
            </a:br>
            <a:r>
              <a:rPr lang="lv-LV" sz="4800" dirty="0"/>
              <a:t>Tēma: Vienaudžu izdarītais spiediens</a:t>
            </a:r>
            <a:br>
              <a:rPr lang="lv-LV" sz="4800" dirty="0"/>
            </a:br>
            <a:r>
              <a:rPr lang="lv-LV" sz="4800" dirty="0"/>
              <a:t/>
            </a:r>
            <a:br>
              <a:rPr lang="lv-LV" sz="4800" dirty="0"/>
            </a:br>
            <a:r>
              <a:rPr lang="lv-LV" sz="4800" dirty="0"/>
              <a:t>3. nodarbība: Nostāties pret vienaudžu izdarīto spiedienu</a:t>
            </a:r>
          </a:p>
        </p:txBody>
      </p:sp>
      <p:sp>
        <p:nvSpPr>
          <p:cNvPr id="3" name="Apakšvirsraksts 2">
            <a:extLst>
              <a:ext uri="{FF2B5EF4-FFF2-40B4-BE49-F238E27FC236}">
                <a16:creationId xmlns="" xmlns:a16="http://schemas.microsoft.com/office/drawing/2014/main" id="{A3FF2741-A011-4065-B2FC-71ADEEAF6049}"/>
              </a:ext>
            </a:extLst>
          </p:cNvPr>
          <p:cNvSpPr>
            <a:spLocks noGrp="1"/>
          </p:cNvSpPr>
          <p:nvPr>
            <p:ph type="subTitle" idx="1"/>
          </p:nvPr>
        </p:nvSpPr>
        <p:spPr>
          <a:xfrm>
            <a:off x="1524000" y="4797791"/>
            <a:ext cx="9144000" cy="1655762"/>
          </a:xfrm>
        </p:spPr>
        <p:txBody>
          <a:bodyPr/>
          <a:lstStyle/>
          <a:p>
            <a:r>
              <a:rPr lang="lv-LV" dirty="0"/>
              <a:t>Tikumiskās audzināšanas programma «e-</a:t>
            </a:r>
            <a:r>
              <a:rPr lang="lv-LV" dirty="0" err="1"/>
              <a:t>TAP</a:t>
            </a:r>
            <a:r>
              <a:rPr lang="lv-LV" dirty="0"/>
              <a:t>»</a:t>
            </a:r>
          </a:p>
        </p:txBody>
      </p:sp>
    </p:spTree>
    <p:extLst>
      <p:ext uri="{BB962C8B-B14F-4D97-AF65-F5344CB8AC3E}">
        <p14:creationId xmlns="" xmlns:p14="http://schemas.microsoft.com/office/powerpoint/2010/main" val="3730175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280" y="256478"/>
            <a:ext cx="9144000" cy="7441303"/>
          </a:xfrm>
        </p:spPr>
        <p:txBody>
          <a:bodyPr>
            <a:normAutofit fontScale="90000"/>
          </a:bodyPr>
          <a:lstStyle/>
          <a:p>
            <a:pPr marL="355600" indent="-177800" algn="l">
              <a:lnSpc>
                <a:spcPct val="150000"/>
              </a:lnSpc>
            </a:pPr>
            <a:r>
              <a:rPr lang="lv-LV" sz="4000" dirty="0"/>
              <a:t>       “Vienaudži, izdarot spiedienu, panāk, </a:t>
            </a:r>
            <a:br>
              <a:rPr lang="lv-LV" sz="4000" dirty="0"/>
            </a:br>
            <a:r>
              <a:rPr lang="lv-LV" sz="4000" dirty="0"/>
              <a:t>ka meitenes neapmeklē sporta nodarbības.” </a:t>
            </a:r>
            <a:r>
              <a:rPr lang="lv-LV" sz="2800" dirty="0"/>
              <a:t/>
            </a:r>
            <a:br>
              <a:rPr lang="lv-LV" sz="2800" dirty="0"/>
            </a:br>
            <a:r>
              <a:rPr lang="lv-LV" sz="2800" dirty="0"/>
              <a:t/>
            </a:r>
            <a:br>
              <a:rPr lang="lv-LV" sz="2800" dirty="0"/>
            </a:br>
            <a:r>
              <a:rPr lang="lv-LV" sz="2800" b="1" dirty="0"/>
              <a:t>Jautājumi:  </a:t>
            </a:r>
            <a:r>
              <a:rPr lang="lv-LV" sz="2800" dirty="0"/>
              <a:t/>
            </a:r>
            <a:br>
              <a:rPr lang="lv-LV" sz="2800" dirty="0"/>
            </a:br>
            <a:r>
              <a:rPr lang="lv-LV" sz="2800" dirty="0"/>
              <a:t>Kā tas varētu izpausties? </a:t>
            </a:r>
            <a:br>
              <a:rPr lang="lv-LV" sz="2800" dirty="0"/>
            </a:br>
            <a:r>
              <a:rPr lang="lv-LV" sz="2800" dirty="0"/>
              <a:t>Vai tu esi to pieredzējis? </a:t>
            </a:r>
            <a:br>
              <a:rPr lang="lv-LV" sz="2800" dirty="0"/>
            </a:br>
            <a:r>
              <a:rPr lang="lv-LV" sz="2800" dirty="0"/>
              <a:t>Kā tas liek tev justies?  </a:t>
            </a:r>
            <a:br>
              <a:rPr lang="lv-LV" sz="2800" dirty="0"/>
            </a:br>
            <a:r>
              <a:rPr lang="lv-LV" sz="2800" dirty="0"/>
              <a:t>Ko mēs varam darīt lietas labā?</a:t>
            </a:r>
            <a:br>
              <a:rPr lang="lv-LV" sz="2800" dirty="0"/>
            </a:br>
            <a:r>
              <a:rPr lang="en-GB" dirty="0"/>
              <a:t/>
            </a:r>
            <a:br>
              <a:rPr lang="en-GB" dirty="0"/>
            </a:br>
            <a:endParaRPr lang="en-GB" dirty="0"/>
          </a:p>
        </p:txBody>
      </p:sp>
      <p:pic>
        <p:nvPicPr>
          <p:cNvPr id="3" name="Picture 2"/>
          <p:cNvPicPr>
            <a:picLocks noChangeAspect="1"/>
          </p:cNvPicPr>
          <p:nvPr/>
        </p:nvPicPr>
        <p:blipFill>
          <a:blip r:embed="rId2" cstate="print"/>
          <a:stretch>
            <a:fillRect/>
          </a:stretch>
        </p:blipFill>
        <p:spPr>
          <a:xfrm>
            <a:off x="5560741" y="2282901"/>
            <a:ext cx="4618964" cy="3439655"/>
          </a:xfrm>
          <a:prstGeom prst="rect">
            <a:avLst/>
          </a:prstGeom>
        </p:spPr>
      </p:pic>
    </p:spTree>
    <p:extLst>
      <p:ext uri="{BB962C8B-B14F-4D97-AF65-F5344CB8AC3E}">
        <p14:creationId xmlns="" xmlns:p14="http://schemas.microsoft.com/office/powerpoint/2010/main" val="3368526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D5E07E4A-419B-E64D-A28A-F7B99E543C1D}"/>
              </a:ext>
            </a:extLst>
          </p:cNvPr>
          <p:cNvSpPr/>
          <p:nvPr/>
        </p:nvSpPr>
        <p:spPr>
          <a:xfrm>
            <a:off x="512986" y="1302160"/>
            <a:ext cx="11166028" cy="4524315"/>
          </a:xfrm>
          <a:prstGeom prst="rect">
            <a:avLst/>
          </a:prstGeom>
        </p:spPr>
        <p:txBody>
          <a:bodyPr wrap="square" lIns="91440" tIns="45720" rIns="91440" bIns="45720" anchor="t">
            <a:spAutoFit/>
          </a:bodyPr>
          <a:lstStyle/>
          <a:p>
            <a:r>
              <a:rPr lang="lv-LV" sz="2400" u="sng" dirty="0"/>
              <a:t>1. Saki "nē" ar pārliecību !</a:t>
            </a:r>
          </a:p>
          <a:p>
            <a:r>
              <a:rPr lang="lv-LV" sz="2400" dirty="0"/>
              <a:t>Esi pārliecinošs. Vingrinies pateikt “nē”, lai būtu vieglāk, kad kāds jautā! Izvairieties no situācijām, kurās jūtaties nedroši vai neērti! Jūs varētu paskaidrot, ka jūs maksājat par kaut ko, nevis zagsiet. </a:t>
            </a:r>
          </a:p>
          <a:p>
            <a:r>
              <a:rPr lang="lv-LV" sz="2400" u="sng" dirty="0"/>
              <a:t>2. Centies nevērtēt </a:t>
            </a:r>
            <a:r>
              <a:rPr lang="lv-LV" sz="2400" u="sng" dirty="0">
                <a:ea typeface="+mn-lt"/>
                <a:cs typeface="+mn-lt"/>
              </a:rPr>
              <a:t>vienaudžus </a:t>
            </a:r>
            <a:r>
              <a:rPr lang="lv-LV" sz="2400" u="sng" dirty="0"/>
              <a:t>! </a:t>
            </a:r>
            <a:endParaRPr lang="lv-LV" sz="2400" u="sng" dirty="0">
              <a:cs typeface="Calibri"/>
            </a:endParaRPr>
          </a:p>
          <a:p>
            <a:r>
              <a:rPr lang="lv-LV" sz="2400" dirty="0"/>
              <a:t>Cienot viņu izvēli, viņiem jāciena arī tava izvēle. </a:t>
            </a:r>
            <a:endParaRPr lang="lv-LV" sz="2400" dirty="0">
              <a:cs typeface="Calibri"/>
            </a:endParaRPr>
          </a:p>
          <a:p>
            <a:r>
              <a:rPr lang="lv-LV" sz="2400" u="sng" dirty="0"/>
              <a:t>3. Pavadi laiku kopā ar draugiem, kuri var pateikt “nē”! </a:t>
            </a:r>
            <a:endParaRPr lang="lv-LV" sz="2400" u="sng" dirty="0">
              <a:cs typeface="Calibri"/>
            </a:endParaRPr>
          </a:p>
          <a:p>
            <a:r>
              <a:rPr lang="lv-LV" sz="2400" dirty="0"/>
              <a:t>Nepieciešama pārliecība, lai pateiktu "nē" draugiem. Tu varētu apskatīties, kā tavi citi draugi izturas pret vienaudžu spiedienu, un izmēģināt to. </a:t>
            </a:r>
            <a:endParaRPr lang="lv-LV" sz="2400" dirty="0">
              <a:cs typeface="Calibri"/>
            </a:endParaRPr>
          </a:p>
          <a:p>
            <a:r>
              <a:rPr lang="lv-LV" sz="2400" u="sng" dirty="0"/>
              <a:t>4. Iesaki kaut ko citu darīt!</a:t>
            </a:r>
            <a:endParaRPr lang="lv-LV" sz="2400" u="sng" dirty="0">
              <a:cs typeface="Calibri"/>
            </a:endParaRPr>
          </a:p>
          <a:p>
            <a:r>
              <a:rPr lang="lv-LV" sz="2400" dirty="0"/>
              <a:t>Ja nejuties ērti, darot to, ko dara tavi draugi, kāpēc gan neierosināt kaut ko, ko jūs varētu darīt tā vietā?</a:t>
            </a:r>
            <a:endParaRPr lang="x-none" sz="2400" dirty="0"/>
          </a:p>
        </p:txBody>
      </p:sp>
      <p:sp>
        <p:nvSpPr>
          <p:cNvPr id="3" name="TextBox 2">
            <a:extLst>
              <a:ext uri="{FF2B5EF4-FFF2-40B4-BE49-F238E27FC236}">
                <a16:creationId xmlns="" xmlns:a16="http://schemas.microsoft.com/office/drawing/2014/main" id="{7F224950-FD78-41EE-A4FB-731E5B89887F}"/>
              </a:ext>
            </a:extLst>
          </p:cNvPr>
          <p:cNvSpPr txBox="1"/>
          <p:nvPr/>
        </p:nvSpPr>
        <p:spPr>
          <a:xfrm>
            <a:off x="1231900" y="525462"/>
            <a:ext cx="7529512"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lv-LV" sz="3200" b="1" dirty="0">
                <a:cs typeface="Arial"/>
              </a:rPr>
              <a:t>Kā rīkoties, ja jūti vienaudžu spiedienu?</a:t>
            </a:r>
            <a:endParaRPr lang="lv-LV" sz="4800" b="1" dirty="0"/>
          </a:p>
        </p:txBody>
      </p:sp>
    </p:spTree>
    <p:extLst>
      <p:ext uri="{BB962C8B-B14F-4D97-AF65-F5344CB8AC3E}">
        <p14:creationId xmlns="" xmlns:p14="http://schemas.microsoft.com/office/powerpoint/2010/main" val="3975405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7486" y="688622"/>
            <a:ext cx="7443221" cy="4820356"/>
          </a:xfrm>
        </p:spPr>
        <p:txBody>
          <a:bodyPr>
            <a:normAutofit fontScale="90000"/>
          </a:bodyPr>
          <a:lstStyle/>
          <a:p>
            <a:pPr algn="l"/>
            <a:r>
              <a:rPr lang="lv-LV" sz="3200" dirty="0"/>
              <a:t>Izmantojiet situāciju aprakstus no pirmās nodarbības par vienaudžu izdarīto spiedienu!</a:t>
            </a:r>
            <a:br>
              <a:rPr lang="lv-LV" sz="3200" dirty="0"/>
            </a:br>
            <a:r>
              <a:rPr lang="lv-LV" sz="3200" dirty="0"/>
              <a:t/>
            </a:r>
            <a:br>
              <a:rPr lang="lv-LV" sz="3200" dirty="0"/>
            </a:br>
            <a:r>
              <a:rPr lang="lv-LV" sz="3200" dirty="0"/>
              <a:t>Katrā grupā jāizveido lomu spēle ar vienu cilvēku, kurš piedzīvo spiedienu, vienu cilvēku, kurš izdara spiedienu, un diviem “malā stāvētājiem”. </a:t>
            </a:r>
            <a:br>
              <a:rPr lang="lv-LV" sz="3200" dirty="0"/>
            </a:br>
            <a:r>
              <a:rPr lang="lv-LV" sz="3200" dirty="0"/>
              <a:t/>
            </a:r>
            <a:br>
              <a:rPr lang="lv-LV" sz="3200" dirty="0"/>
            </a:br>
            <a:r>
              <a:rPr lang="lv-LV" sz="3200" dirty="0"/>
              <a:t>“Malā stāvētājiem” sākumā tikai jāklausās, bet tad jāiesaistās. </a:t>
            </a:r>
            <a:br>
              <a:rPr lang="lv-LV" sz="3200" dirty="0"/>
            </a:br>
            <a:r>
              <a:rPr lang="lv-LV" sz="3200" dirty="0"/>
              <a:t>Pēc tam izvēlieties citu situāciju un mainieties lomām! </a:t>
            </a:r>
            <a:endParaRPr lang="en-GB" sz="3600" dirty="0">
              <a:highlight>
                <a:srgbClr val="FFFF00"/>
              </a:highlight>
            </a:endParaRPr>
          </a:p>
        </p:txBody>
      </p:sp>
      <p:pic>
        <p:nvPicPr>
          <p:cNvPr id="3" name="Picture 2"/>
          <p:cNvPicPr>
            <a:picLocks noChangeAspect="1"/>
          </p:cNvPicPr>
          <p:nvPr/>
        </p:nvPicPr>
        <p:blipFill>
          <a:blip r:embed="rId2" cstate="print"/>
          <a:stretch>
            <a:fillRect/>
          </a:stretch>
        </p:blipFill>
        <p:spPr>
          <a:xfrm>
            <a:off x="8073903" y="1791641"/>
            <a:ext cx="3621808" cy="3274717"/>
          </a:xfrm>
          <a:prstGeom prst="rect">
            <a:avLst/>
          </a:prstGeom>
        </p:spPr>
      </p:pic>
    </p:spTree>
    <p:extLst>
      <p:ext uri="{BB962C8B-B14F-4D97-AF65-F5344CB8AC3E}">
        <p14:creationId xmlns="" xmlns:p14="http://schemas.microsoft.com/office/powerpoint/2010/main" val="3196649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7975" y="558140"/>
            <a:ext cx="9144000" cy="5997898"/>
          </a:xfrm>
        </p:spPr>
        <p:txBody>
          <a:bodyPr>
            <a:normAutofit/>
          </a:bodyPr>
          <a:lstStyle/>
          <a:p>
            <a:pPr algn="l"/>
            <a:r>
              <a:rPr lang="lv-LV" sz="2400" b="1" dirty="0"/>
              <a:t>Jautājumi par situāciju: </a:t>
            </a:r>
            <a:r>
              <a:rPr lang="lv-LV" sz="2400" dirty="0"/>
              <a:t/>
            </a:r>
            <a:br>
              <a:rPr lang="lv-LV" sz="2400" dirty="0"/>
            </a:br>
            <a:r>
              <a:rPr lang="lv-LV" sz="2400" dirty="0"/>
              <a:t/>
            </a:r>
            <a:br>
              <a:rPr lang="lv-LV" sz="2400" dirty="0"/>
            </a:br>
            <a:r>
              <a:rPr lang="lv-LV" sz="2400" dirty="0"/>
              <a:t>Kā tu juties, nostājoties pret vienaudžu izdarīto spiedienu?</a:t>
            </a:r>
            <a:br>
              <a:rPr lang="lv-LV" sz="2400" dirty="0"/>
            </a:br>
            <a:r>
              <a:rPr lang="lv-LV" sz="2400" dirty="0"/>
              <a:t> </a:t>
            </a:r>
            <a:br>
              <a:rPr lang="lv-LV" sz="2400" dirty="0"/>
            </a:br>
            <a:r>
              <a:rPr lang="lv-LV" sz="2400" dirty="0"/>
              <a:t>Kādus paņēmienus izmantoja vienaudži, kas uz tevi izdarīja spiedienu?</a:t>
            </a:r>
            <a:br>
              <a:rPr lang="lv-LV" sz="2400" dirty="0"/>
            </a:br>
            <a:r>
              <a:rPr lang="lv-LV" sz="2400" dirty="0"/>
              <a:t> </a:t>
            </a:r>
            <a:br>
              <a:rPr lang="lv-LV" sz="2400" dirty="0"/>
            </a:br>
            <a:r>
              <a:rPr lang="lv-LV" sz="2400" dirty="0"/>
              <a:t>Kādus paņēmienus tu izmantoji, lai pretotos?  </a:t>
            </a:r>
            <a:br>
              <a:rPr lang="lv-LV" sz="2400" dirty="0"/>
            </a:br>
            <a:r>
              <a:rPr lang="lv-LV" sz="2400" dirty="0"/>
              <a:t/>
            </a:r>
            <a:br>
              <a:rPr lang="lv-LV" sz="2400" dirty="0"/>
            </a:br>
            <a:r>
              <a:rPr lang="lv-LV" sz="2400" dirty="0"/>
              <a:t>Kuri paņēmieni bija visefektīvākie?  </a:t>
            </a:r>
            <a:br>
              <a:rPr lang="lv-LV" sz="2400" dirty="0"/>
            </a:br>
            <a:r>
              <a:rPr lang="lv-LV" sz="2400" dirty="0"/>
              <a:t/>
            </a:r>
            <a:br>
              <a:rPr lang="lv-LV" sz="2400" dirty="0"/>
            </a:br>
            <a:r>
              <a:rPr lang="lv-LV" sz="2400" dirty="0"/>
              <a:t>Kuri paņēmieni bija visneefektīvākie?</a:t>
            </a:r>
            <a:br>
              <a:rPr lang="lv-LV" sz="2400" dirty="0"/>
            </a:br>
            <a:r>
              <a:rPr lang="en-GB" sz="2800" dirty="0"/>
              <a:t/>
            </a:r>
            <a:br>
              <a:rPr lang="en-GB" sz="2800" dirty="0"/>
            </a:br>
            <a:r>
              <a:rPr lang="en-GB" sz="2800" dirty="0"/>
              <a:t/>
            </a:r>
            <a:br>
              <a:rPr lang="en-GB" sz="2800" dirty="0"/>
            </a:br>
            <a:r>
              <a:rPr lang="en-GB" sz="2800" dirty="0"/>
              <a:t/>
            </a:r>
            <a:br>
              <a:rPr lang="en-GB" sz="2800" dirty="0"/>
            </a:br>
            <a:endParaRPr lang="en-GB" sz="2800" dirty="0"/>
          </a:p>
        </p:txBody>
      </p:sp>
      <p:pic>
        <p:nvPicPr>
          <p:cNvPr id="3" name="Picture 2"/>
          <p:cNvPicPr>
            <a:picLocks noChangeAspect="1"/>
          </p:cNvPicPr>
          <p:nvPr/>
        </p:nvPicPr>
        <p:blipFill>
          <a:blip r:embed="rId2" cstate="print"/>
          <a:stretch>
            <a:fillRect/>
          </a:stretch>
        </p:blipFill>
        <p:spPr>
          <a:xfrm>
            <a:off x="8919446" y="2275440"/>
            <a:ext cx="2865368" cy="2133785"/>
          </a:xfrm>
          <a:prstGeom prst="rect">
            <a:avLst/>
          </a:prstGeom>
        </p:spPr>
      </p:pic>
    </p:spTree>
    <p:extLst>
      <p:ext uri="{BB962C8B-B14F-4D97-AF65-F5344CB8AC3E}">
        <p14:creationId xmlns="" xmlns:p14="http://schemas.microsoft.com/office/powerpoint/2010/main" val="12391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407529" y="249213"/>
            <a:ext cx="9144000" cy="2387600"/>
          </a:xfrm>
        </p:spPr>
        <p:txBody>
          <a:bodyPr>
            <a:normAutofit/>
          </a:bodyPr>
          <a:lstStyle/>
          <a:p>
            <a:pPr algn="l"/>
            <a:r>
              <a:rPr lang="lv-LV" sz="2800" b="1" dirty="0"/>
              <a:t>Kas notiktu, ja: </a:t>
            </a:r>
            <a:r>
              <a:rPr lang="lv-LV" sz="2800" dirty="0"/>
              <a:t/>
            </a:r>
            <a:br>
              <a:rPr lang="lv-LV" sz="2800" dirty="0"/>
            </a:br>
            <a:r>
              <a:rPr lang="lv-LV" sz="2800" dirty="0"/>
              <a:t>- tu pārāk asi aizstāvētos un atvainotos, ka esi pateicis “nē”? </a:t>
            </a:r>
            <a:br>
              <a:rPr lang="lv-LV" sz="2800" dirty="0"/>
            </a:br>
            <a:r>
              <a:rPr lang="lv-LV" sz="2800" dirty="0"/>
              <a:t>- tu draugam ļoti agresīvi pateiktu “nē”?</a:t>
            </a:r>
            <a:endParaRPr lang="en-GB" dirty="0"/>
          </a:p>
        </p:txBody>
      </p:sp>
      <p:pic>
        <p:nvPicPr>
          <p:cNvPr id="4" name="Picture 2" descr="7 Toxic Thinking Mistakes That Will Keep You From Being Mentally Strong |  Inc.com">
            <a:extLst>
              <a:ext uri="{FF2B5EF4-FFF2-40B4-BE49-F238E27FC236}">
                <a16:creationId xmlns="" xmlns:a16="http://schemas.microsoft.com/office/drawing/2014/main" id="{D43F653B-5E2F-744A-94D6-F83882109AB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158490" y="2636813"/>
            <a:ext cx="5875020" cy="3304699"/>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 xmlns:a16="http://schemas.microsoft.com/office/drawing/2014/main" id="{1BCDE123-08D0-344D-A4D0-069C8CCF526A}"/>
              </a:ext>
            </a:extLst>
          </p:cNvPr>
          <p:cNvSpPr/>
          <p:nvPr/>
        </p:nvSpPr>
        <p:spPr>
          <a:xfrm>
            <a:off x="3408313" y="6239455"/>
            <a:ext cx="1993431" cy="369332"/>
          </a:xfrm>
          <a:prstGeom prst="rect">
            <a:avLst/>
          </a:prstGeom>
        </p:spPr>
        <p:txBody>
          <a:bodyPr wrap="none">
            <a:spAutoFit/>
          </a:bodyPr>
          <a:lstStyle/>
          <a:p>
            <a:r>
              <a:rPr lang="x-none" dirty="0"/>
              <a:t>Foto: www.inc.com</a:t>
            </a:r>
          </a:p>
        </p:txBody>
      </p:sp>
    </p:spTree>
    <p:extLst>
      <p:ext uri="{BB962C8B-B14F-4D97-AF65-F5344CB8AC3E}">
        <p14:creationId xmlns="" xmlns:p14="http://schemas.microsoft.com/office/powerpoint/2010/main" val="3939631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irsraksts 3">
            <a:extLst>
              <a:ext uri="{FF2B5EF4-FFF2-40B4-BE49-F238E27FC236}">
                <a16:creationId xmlns:a16="http://schemas.microsoft.com/office/drawing/2014/main" xmlns="" id="{13A6F55A-93F3-44E7-9339-69136DD5BF5A}"/>
              </a:ext>
            </a:extLst>
          </p:cNvPr>
          <p:cNvSpPr txBox="1">
            <a:spLocks/>
          </p:cNvSpPr>
          <p:nvPr/>
        </p:nvSpPr>
        <p:spPr>
          <a:xfrm>
            <a:off x="766173" y="1494672"/>
            <a:ext cx="10515600" cy="176702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dirty="0"/>
              <a:t>Tikumiskās audzināšanas programma «e-TAP»</a:t>
            </a:r>
          </a:p>
        </p:txBody>
      </p:sp>
      <p:sp>
        <p:nvSpPr>
          <p:cNvPr id="5" name="Teksta vietturis 4">
            <a:extLst>
              <a:ext uri="{FF2B5EF4-FFF2-40B4-BE49-F238E27FC236}">
                <a16:creationId xmlns:a16="http://schemas.microsoft.com/office/drawing/2014/main" xmlns="" id="{978E98D7-0704-4C63-A129-5D9F78E2784A}"/>
              </a:ext>
            </a:extLst>
          </p:cNvPr>
          <p:cNvSpPr txBox="1">
            <a:spLocks/>
          </p:cNvSpPr>
          <p:nvPr/>
        </p:nvSpPr>
        <p:spPr>
          <a:xfrm>
            <a:off x="910227" y="2637223"/>
            <a:ext cx="10515600" cy="2525620"/>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600"/>
              </a:spcAft>
              <a:buNone/>
            </a:pPr>
            <a:r>
              <a:rPr lang="lv-LV" dirty="0"/>
              <a:t>Resursi pieejami: </a:t>
            </a:r>
            <a:r>
              <a:rPr lang="lv-LV" dirty="0">
                <a:hlinkClick r:id="rId2"/>
              </a:rPr>
              <a:t>www.arete.lu.lv</a:t>
            </a:r>
            <a:endParaRPr lang="lv-LV" dirty="0"/>
          </a:p>
          <a:p>
            <a:pPr>
              <a:lnSpc>
                <a:spcPct val="120000"/>
              </a:lnSpc>
              <a:spcBef>
                <a:spcPts val="0"/>
              </a:spcBef>
              <a:spcAft>
                <a:spcPts val="600"/>
              </a:spcAft>
            </a:pPr>
            <a:endParaRPr lang="lv-LV" sz="1600" dirty="0"/>
          </a:p>
          <a:p>
            <a:pPr marL="0" indent="0">
              <a:lnSpc>
                <a:spcPct val="120000"/>
              </a:lnSpc>
              <a:spcBef>
                <a:spcPts val="0"/>
              </a:spcBef>
              <a:spcAft>
                <a:spcPts val="600"/>
              </a:spcAft>
              <a:buNone/>
            </a:pPr>
            <a:r>
              <a:rPr lang="lv-LV" sz="1600" dirty="0"/>
              <a:t>Programmas administrators: Dr. Manuels </a:t>
            </a:r>
            <a:r>
              <a:rPr lang="lv-LV" sz="1600" dirty="0" err="1"/>
              <a:t>Fernandezs</a:t>
            </a:r>
            <a:r>
              <a:rPr lang="lv-LV" sz="1600" dirty="0"/>
              <a:t>. </a:t>
            </a:r>
            <a:r>
              <a:rPr lang="lv-LV" sz="1600" dirty="0">
                <a:hlinkClick r:id="rId3"/>
              </a:rPr>
              <a:t>manuels.fernandezs@lu.lv</a:t>
            </a:r>
            <a:r>
              <a:rPr lang="lv-LV" sz="1600" dirty="0"/>
              <a:t>, +371 26253625</a:t>
            </a:r>
          </a:p>
          <a:p>
            <a:pPr marL="0" indent="0">
              <a:lnSpc>
                <a:spcPct val="120000"/>
              </a:lnSpc>
              <a:spcBef>
                <a:spcPts val="0"/>
              </a:spcBef>
              <a:spcAft>
                <a:spcPts val="600"/>
              </a:spcAft>
              <a:buFontTx/>
              <a:buNone/>
              <a:defRPr/>
            </a:pPr>
            <a:r>
              <a:rPr lang="lv-LV" sz="1600" dirty="0"/>
              <a:t>Latvijas Universitātes Pedagoģijas, psiholoģijas un mākslas fakultātes Pedagoģijas zinātniskā institūta vadošais pētnieks</a:t>
            </a:r>
          </a:p>
          <a:p>
            <a:pPr marL="0" indent="0">
              <a:lnSpc>
                <a:spcPct val="120000"/>
              </a:lnSpc>
              <a:spcBef>
                <a:spcPts val="0"/>
              </a:spcBef>
              <a:spcAft>
                <a:spcPts val="600"/>
              </a:spcAft>
              <a:buNone/>
              <a:defRPr/>
            </a:pPr>
            <a:r>
              <a:rPr lang="lv-LV" sz="1600" dirty="0"/>
              <a:t>Imantas 7. līnija 1, 223. telpa, Rīga, LV-1083, Latvija</a:t>
            </a:r>
          </a:p>
          <a:p>
            <a:pPr marL="0" indent="0">
              <a:buNone/>
            </a:pPr>
            <a:r>
              <a:rPr lang="lv-LV" sz="1200" i="1" dirty="0"/>
              <a:t>"Digitālas mācību programmas piemērotības un </a:t>
            </a:r>
            <a:r>
              <a:rPr lang="lv-LV" sz="1200" i="1" dirty="0" err="1"/>
              <a:t>īstenojamības</a:t>
            </a:r>
            <a:r>
              <a:rPr lang="lv-LV" sz="1200" i="1" dirty="0"/>
              <a:t> izpēte jauniešu tikumiskajai audzināšanai Latvijas izglītības iestādēs (no 5 līdz 15 gadu vecumā)" (01.12.2020-31.12.2021). </a:t>
            </a:r>
            <a:r>
              <a:rPr lang="lv-LV" sz="1200" dirty="0"/>
              <a:t>Projekta Nr. lzp-2020/2-0277; LU reģistrācijas </a:t>
            </a:r>
            <a:r>
              <a:rPr lang="lv-LV" sz="1200" dirty="0" err="1"/>
              <a:t>Nr</a:t>
            </a:r>
            <a:r>
              <a:rPr lang="lv-LV" sz="1200" dirty="0"/>
              <a:t>: LZP2020/95</a:t>
            </a:r>
            <a:endParaRPr lang="lv-LV" sz="1600" dirty="0"/>
          </a:p>
        </p:txBody>
      </p:sp>
    </p:spTree>
  </p:cSld>
  <p:clrMapOvr>
    <a:masterClrMapping/>
  </p:clrMapOvr>
</p:sld>
</file>

<file path=ppt/theme/theme1.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0CB591748CD0A439CF06DA0AEB62A91" ma:contentTypeVersion="10" ma:contentTypeDescription="Create a new document." ma:contentTypeScope="" ma:versionID="1a39272c8cb3131bcb089328dd00b9a7">
  <xsd:schema xmlns:xsd="http://www.w3.org/2001/XMLSchema" xmlns:xs="http://www.w3.org/2001/XMLSchema" xmlns:p="http://schemas.microsoft.com/office/2006/metadata/properties" xmlns:ns2="bcd8bb90-b1cb-4fe5-8892-66ea2dba031d" targetNamespace="http://schemas.microsoft.com/office/2006/metadata/properties" ma:root="true" ma:fieldsID="cdbfa7f0a99ab17c0b3637ecfca3044c" ns2:_="">
    <xsd:import namespace="bcd8bb90-b1cb-4fe5-8892-66ea2dba031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d8bb90-b1cb-4fe5-8892-66ea2dba03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8C1E83A-4254-4DD4-A05B-235D0268E8FF}">
  <ds:schemaRefs>
    <ds:schemaRef ds:uri="http://schemas.microsoft.com/sharepoint/v3/contenttype/forms"/>
  </ds:schemaRefs>
</ds:datastoreItem>
</file>

<file path=customXml/itemProps2.xml><?xml version="1.0" encoding="utf-8"?>
<ds:datastoreItem xmlns:ds="http://schemas.openxmlformats.org/officeDocument/2006/customXml" ds:itemID="{E2BC48B1-456E-493A-8B32-13C29AFEA35B}">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4FCEDFDB-492C-4820-8EE5-78516D8095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d8bb90-b1cb-4fe5-8892-66ea2dba031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946</TotalTime>
  <Words>184</Words>
  <Application>Microsoft Office PowerPoint</Application>
  <PresentationFormat>Custom</PresentationFormat>
  <Paragraphs>23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dizains</vt:lpstr>
      <vt:lpstr>3. klase   Tēma: Vienaudžu izdarītais spiediens  3. nodarbība: Nostāties pret vienaudžu izdarīto spiedienu</vt:lpstr>
      <vt:lpstr>       “Vienaudži, izdarot spiedienu, panāk,  ka meitenes neapmeklē sporta nodarbības.”   Jautājumi:   Kā tas varētu izpausties?  Vai tu esi to pieredzējis?  Kā tas liek tev justies?   Ko mēs varam darīt lietas labā?  </vt:lpstr>
      <vt:lpstr>Slide 3</vt:lpstr>
      <vt:lpstr>Izmantojiet situāciju aprakstus no pirmās nodarbības par vienaudžu izdarīto spiedienu!  Katrā grupā jāizveido lomu spēle ar vienu cilvēku, kurš piedzīvo spiedienu, vienu cilvēku, kurš izdara spiedienu, un diviem “malā stāvētājiem”.   “Malā stāvētājiem” sākumā tikai jāklausās, bet tad jāiesaistās.  Pēc tam izvēlieties citu situāciju un mainieties lomām! </vt:lpstr>
      <vt:lpstr>Jautājumi par situāciju:   Kā tu juties, nostājoties pret vienaudžu izdarīto spiedienu?   Kādus paņēmienus izmantoja vienaudži, kas uz tevi izdarīja spiedienu?   Kādus paņēmienus tu izmantoji, lai pretotos?    Kuri paņēmieni bija visefektīvākie?    Kuri paņēmieni bija visneefektīvākie?    </vt:lpstr>
      <vt:lpstr>Kas notiktu, ja:  - tu pārāk asi aizstāvētos un atvainotos, ka esi pateicis “nē”?  - tu draugam ļoti agresīvi pateiktu “nē”?</vt:lpstr>
      <vt:lpstr>Slide 7</vt:lpstr>
    </vt:vector>
  </TitlesOfParts>
  <Company>UoB IT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screen time?</dc:title>
  <dc:creator>Rachael Hunter (School of Education)</dc:creator>
  <cp:lastModifiedBy>Arturs</cp:lastModifiedBy>
  <cp:revision>145</cp:revision>
  <dcterms:created xsi:type="dcterms:W3CDTF">2019-06-13T10:46:31Z</dcterms:created>
  <dcterms:modified xsi:type="dcterms:W3CDTF">2021-10-15T11:59:25Z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0x010100E0CB591748CD0A439CF06DA0AEB62A91</vt:lpwstr>
  </property>
</Properties>
</file>