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B84D1-7AC3-488B-B802-CE12D41A70F8}" v="9" dt="2021-08-03T15:08:03.078"/>
    <p1510:client id="{AC19ACE5-5F46-4B55-9A8C-F504076B9DF4}" v="207" dt="2021-09-19T16:41:1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AC19ACE5-5F46-4B55-9A8C-F504076B9DF4}"/>
    <pc:docChg chg="modSld">
      <pc:chgData name="Baiba Kaļķe" userId="S::baibak@edu.lu.lv::090b5955-d8cd-4512-94e7-80946276549e" providerId="AD" clId="Web-{AC19ACE5-5F46-4B55-9A8C-F504076B9DF4}" dt="2021-09-19T16:41:13.747" v="102" actId="20577"/>
      <pc:docMkLst>
        <pc:docMk/>
      </pc:docMkLst>
      <pc:sldChg chg="modSp">
        <pc:chgData name="Baiba Kaļķe" userId="S::baibak@edu.lu.lv::090b5955-d8cd-4512-94e7-80946276549e" providerId="AD" clId="Web-{AC19ACE5-5F46-4B55-9A8C-F504076B9DF4}" dt="2021-09-19T16:38:22.944" v="36" actId="20577"/>
        <pc:sldMkLst>
          <pc:docMk/>
          <pc:sldMk cId="3392426063" sldId="260"/>
        </pc:sldMkLst>
        <pc:spChg chg="mod">
          <ac:chgData name="Baiba Kaļķe" userId="S::baibak@edu.lu.lv::090b5955-d8cd-4512-94e7-80946276549e" providerId="AD" clId="Web-{AC19ACE5-5F46-4B55-9A8C-F504076B9DF4}" dt="2021-09-19T16:37:42.225" v="12" actId="20577"/>
          <ac:spMkLst>
            <pc:docMk/>
            <pc:sldMk cId="3392426063" sldId="260"/>
            <ac:spMk id="3" creationId="{00000000-0000-0000-0000-000000000000}"/>
          </ac:spMkLst>
        </pc:spChg>
        <pc:spChg chg="mod">
          <ac:chgData name="Baiba Kaļķe" userId="S::baibak@edu.lu.lv::090b5955-d8cd-4512-94e7-80946276549e" providerId="AD" clId="Web-{AC19ACE5-5F46-4B55-9A8C-F504076B9DF4}" dt="2021-09-19T16:38:22.944" v="36" actId="20577"/>
          <ac:spMkLst>
            <pc:docMk/>
            <pc:sldMk cId="3392426063" sldId="260"/>
            <ac:spMk id="10" creationId="{B75BFF94-C63F-40A4-9CB2-0D5B2620B9F5}"/>
          </ac:spMkLst>
        </pc:spChg>
      </pc:sldChg>
      <pc:sldChg chg="modSp">
        <pc:chgData name="Baiba Kaļķe" userId="S::baibak@edu.lu.lv::090b5955-d8cd-4512-94e7-80946276549e" providerId="AD" clId="Web-{AC19ACE5-5F46-4B55-9A8C-F504076B9DF4}" dt="2021-09-19T16:39:32.586" v="59" actId="20577"/>
        <pc:sldMkLst>
          <pc:docMk/>
          <pc:sldMk cId="4050851430" sldId="261"/>
        </pc:sldMkLst>
        <pc:spChg chg="mod">
          <ac:chgData name="Baiba Kaļķe" userId="S::baibak@edu.lu.lv::090b5955-d8cd-4512-94e7-80946276549e" providerId="AD" clId="Web-{AC19ACE5-5F46-4B55-9A8C-F504076B9DF4}" dt="2021-09-19T16:39:07.977" v="43" actId="20577"/>
          <ac:spMkLst>
            <pc:docMk/>
            <pc:sldMk cId="4050851430" sldId="261"/>
            <ac:spMk id="2" creationId="{00000000-0000-0000-0000-000000000000}"/>
          </ac:spMkLst>
        </pc:spChg>
        <pc:spChg chg="mod">
          <ac:chgData name="Baiba Kaļķe" userId="S::baibak@edu.lu.lv::090b5955-d8cd-4512-94e7-80946276549e" providerId="AD" clId="Web-{AC19ACE5-5F46-4B55-9A8C-F504076B9DF4}" dt="2021-09-19T16:39:32.586" v="59" actId="20577"/>
          <ac:spMkLst>
            <pc:docMk/>
            <pc:sldMk cId="4050851430" sldId="261"/>
            <ac:spMk id="4" creationId="{447B9CDB-61AB-4C79-902B-611C696FE5B4}"/>
          </ac:spMkLst>
        </pc:spChg>
      </pc:sldChg>
      <pc:sldChg chg="modSp">
        <pc:chgData name="Baiba Kaļķe" userId="S::baibak@edu.lu.lv::090b5955-d8cd-4512-94e7-80946276549e" providerId="AD" clId="Web-{AC19ACE5-5F46-4B55-9A8C-F504076B9DF4}" dt="2021-09-19T16:39:46.462" v="61" actId="20577"/>
        <pc:sldMkLst>
          <pc:docMk/>
          <pc:sldMk cId="4059784906" sldId="262"/>
        </pc:sldMkLst>
        <pc:spChg chg="mod">
          <ac:chgData name="Baiba Kaļķe" userId="S::baibak@edu.lu.lv::090b5955-d8cd-4512-94e7-80946276549e" providerId="AD" clId="Web-{AC19ACE5-5F46-4B55-9A8C-F504076B9DF4}" dt="2021-09-19T16:39:46.462" v="61" actId="20577"/>
          <ac:spMkLst>
            <pc:docMk/>
            <pc:sldMk cId="4059784906" sldId="262"/>
            <ac:spMk id="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C19ACE5-5F46-4B55-9A8C-F504076B9DF4}" dt="2021-09-19T16:40:59.310" v="94" actId="20577"/>
        <pc:sldMkLst>
          <pc:docMk/>
          <pc:sldMk cId="3691035412" sldId="263"/>
        </pc:sldMkLst>
        <pc:spChg chg="mod">
          <ac:chgData name="Baiba Kaļķe" userId="S::baibak@edu.lu.lv::090b5955-d8cd-4512-94e7-80946276549e" providerId="AD" clId="Web-{AC19ACE5-5F46-4B55-9A8C-F504076B9DF4}" dt="2021-09-19T16:40:59.310" v="94" actId="20577"/>
          <ac:spMkLst>
            <pc:docMk/>
            <pc:sldMk cId="3691035412" sldId="263"/>
            <ac:spMk id="8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C19ACE5-5F46-4B55-9A8C-F504076B9DF4}" dt="2021-09-19T16:41:13.747" v="102" actId="20577"/>
        <pc:sldMkLst>
          <pc:docMk/>
          <pc:sldMk cId="2286148503" sldId="264"/>
        </pc:sldMkLst>
        <pc:spChg chg="mod">
          <ac:chgData name="Baiba Kaļķe" userId="S::baibak@edu.lu.lv::090b5955-d8cd-4512-94e7-80946276549e" providerId="AD" clId="Web-{AC19ACE5-5F46-4B55-9A8C-F504076B9DF4}" dt="2021-09-19T16:41:13.747" v="102" actId="20577"/>
          <ac:spMkLst>
            <pc:docMk/>
            <pc:sldMk cId="2286148503" sldId="264"/>
            <ac:spMk id="3" creationId="{00000000-0000-0000-0000-000000000000}"/>
          </ac:spMkLst>
        </pc:spChg>
      </pc:sldChg>
    </pc:docChg>
  </pc:docChgLst>
  <pc:docChgLst>
    <pc:chgData name="Manuel Joaquin Fernandez Gonzalez" userId="90e28fec-564e-43b0-9c13-1b12e1cad7dc" providerId="ADAL" clId="{3B4B84D1-7AC3-488B-B802-CE12D41A70F8}"/>
    <pc:docChg chg="undo custSel modSld modMainMaster">
      <pc:chgData name="Manuel Joaquin Fernandez Gonzalez" userId="90e28fec-564e-43b0-9c13-1b12e1cad7dc" providerId="ADAL" clId="{3B4B84D1-7AC3-488B-B802-CE12D41A70F8}" dt="2021-08-03T15:08:03.078" v="126"/>
      <pc:docMkLst>
        <pc:docMk/>
      </pc:docMkLst>
      <pc:sldChg chg="delSp modSp mod">
        <pc:chgData name="Manuel Joaquin Fernandez Gonzalez" userId="90e28fec-564e-43b0-9c13-1b12e1cad7dc" providerId="ADAL" clId="{3B4B84D1-7AC3-488B-B802-CE12D41A70F8}" dt="2021-08-03T15:06:16.135" v="124" actId="790"/>
        <pc:sldMkLst>
          <pc:docMk/>
          <pc:sldMk cId="2592969653" sldId="256"/>
        </pc:sldMkLst>
        <pc:spChg chg="mod">
          <ac:chgData name="Manuel Joaquin Fernandez Gonzalez" userId="90e28fec-564e-43b0-9c13-1b12e1cad7dc" providerId="ADAL" clId="{3B4B84D1-7AC3-488B-B802-CE12D41A70F8}" dt="2021-08-03T15:06:16.135" v="124" actId="790"/>
          <ac:spMkLst>
            <pc:docMk/>
            <pc:sldMk cId="2592969653" sldId="256"/>
            <ac:spMk id="2" creationId="{45F9EF60-A8E6-425F-870C-F44EC6141DD0}"/>
          </ac:spMkLst>
        </pc:spChg>
        <pc:spChg chg="mod">
          <ac:chgData name="Manuel Joaquin Fernandez Gonzalez" userId="90e28fec-564e-43b0-9c13-1b12e1cad7dc" providerId="ADAL" clId="{3B4B84D1-7AC3-488B-B802-CE12D41A70F8}" dt="2021-08-03T15:05:50.442" v="123" actId="1036"/>
          <ac:spMkLst>
            <pc:docMk/>
            <pc:sldMk cId="2592969653" sldId="256"/>
            <ac:spMk id="3" creationId="{A3FF2741-A011-4065-B2FC-71ADEEAF6049}"/>
          </ac:spMkLst>
        </pc:spChg>
        <pc:picChg chg="del">
          <ac:chgData name="Manuel Joaquin Fernandez Gonzalez" userId="90e28fec-564e-43b0-9c13-1b12e1cad7dc" providerId="ADAL" clId="{3B4B84D1-7AC3-488B-B802-CE12D41A70F8}" dt="2021-08-03T14:59:30.453" v="91" actId="478"/>
          <ac:picMkLst>
            <pc:docMk/>
            <pc:sldMk cId="2592969653" sldId="256"/>
            <ac:picMk id="4" creationId="{B9BEAA5C-6C9C-4003-8FF5-D647DDA97D2F}"/>
          </ac:picMkLst>
        </pc:picChg>
      </pc:sldChg>
      <pc:sldChg chg="delSp modSp mod">
        <pc:chgData name="Manuel Joaquin Fernandez Gonzalez" userId="90e28fec-564e-43b0-9c13-1b12e1cad7dc" providerId="ADAL" clId="{3B4B84D1-7AC3-488B-B802-CE12D41A70F8}" dt="2021-08-03T15:00:12.037" v="93" actId="478"/>
        <pc:sldMkLst>
          <pc:docMk/>
          <pc:sldMk cId="591148582" sldId="258"/>
        </pc:sldMkLst>
        <pc:spChg chg="mod">
          <ac:chgData name="Manuel Joaquin Fernandez Gonzalez" userId="90e28fec-564e-43b0-9c13-1b12e1cad7dc" providerId="ADAL" clId="{3B4B84D1-7AC3-488B-B802-CE12D41A70F8}" dt="2021-08-03T14:43:31.957" v="35" actId="1036"/>
          <ac:spMkLst>
            <pc:docMk/>
            <pc:sldMk cId="591148582" sldId="258"/>
            <ac:spMk id="4" creationId="{F8001DAF-C350-46E8-8EC4-045AA493991F}"/>
          </ac:spMkLst>
        </pc:spChg>
        <pc:spChg chg="mod">
          <ac:chgData name="Manuel Joaquin Fernandez Gonzalez" userId="90e28fec-564e-43b0-9c13-1b12e1cad7dc" providerId="ADAL" clId="{3B4B84D1-7AC3-488B-B802-CE12D41A70F8}" dt="2021-08-03T14:44:39.919" v="51" actId="20577"/>
          <ac:spMkLst>
            <pc:docMk/>
            <pc:sldMk cId="591148582" sldId="258"/>
            <ac:spMk id="5" creationId="{139F4FE8-33CB-47D0-8784-F79EB4175D5A}"/>
          </ac:spMkLst>
        </pc:spChg>
        <pc:picChg chg="del">
          <ac:chgData name="Manuel Joaquin Fernandez Gonzalez" userId="90e28fec-564e-43b0-9c13-1b12e1cad7dc" providerId="ADAL" clId="{3B4B84D1-7AC3-488B-B802-CE12D41A70F8}" dt="2021-08-03T15:00:12.037" v="93" actId="478"/>
          <ac:picMkLst>
            <pc:docMk/>
            <pc:sldMk cId="591148582" sldId="258"/>
            <ac:picMk id="6" creationId="{6722149E-1ED3-4BB2-9C94-30499C5AEF29}"/>
          </ac:picMkLst>
        </pc:picChg>
      </pc:sldChg>
      <pc:sldMasterChg chg="addSp modSp mod modSldLayout">
        <pc:chgData name="Manuel Joaquin Fernandez Gonzalez" userId="90e28fec-564e-43b0-9c13-1b12e1cad7dc" providerId="ADAL" clId="{3B4B84D1-7AC3-488B-B802-CE12D41A70F8}" dt="2021-08-03T15:08:03.078" v="126"/>
        <pc:sldMasterMkLst>
          <pc:docMk/>
          <pc:sldMasterMk cId="3049302763" sldId="2147483648"/>
        </pc:sldMasterMkLst>
        <pc:picChg chg="mod">
          <ac:chgData name="Manuel Joaquin Fernandez Gonzalez" userId="90e28fec-564e-43b0-9c13-1b12e1cad7dc" providerId="ADAL" clId="{3B4B84D1-7AC3-488B-B802-CE12D41A70F8}" dt="2021-08-03T15:02:19.164" v="98"/>
          <ac:picMkLst>
            <pc:docMk/>
            <pc:sldMasterMk cId="3049302763" sldId="2147483648"/>
            <ac:picMk id="7" creationId="{4DCCDCE0-2EF5-4628-8139-B43AB5275DAB}"/>
          </ac:picMkLst>
        </pc:picChg>
        <pc:picChg chg="mod">
          <ac:chgData name="Manuel Joaquin Fernandez Gonzalez" userId="90e28fec-564e-43b0-9c13-1b12e1cad7dc" providerId="ADAL" clId="{3B4B84D1-7AC3-488B-B802-CE12D41A70F8}" dt="2021-08-03T14:58:25.947" v="82" actId="1037"/>
          <ac:picMkLst>
            <pc:docMk/>
            <pc:sldMasterMk cId="3049302763" sldId="2147483648"/>
            <ac:picMk id="8" creationId="{AB3E88F5-45B7-4538-93B5-2715D014B94A}"/>
          </ac:picMkLst>
        </pc:picChg>
        <pc:picChg chg="add mod">
          <ac:chgData name="Manuel Joaquin Fernandez Gonzalez" userId="90e28fec-564e-43b0-9c13-1b12e1cad7dc" providerId="ADAL" clId="{3B4B84D1-7AC3-488B-B802-CE12D41A70F8}" dt="2021-08-03T14:59:45.219" v="92" actId="1076"/>
          <ac:picMkLst>
            <pc:docMk/>
            <pc:sldMasterMk cId="3049302763" sldId="2147483648"/>
            <ac:picMk id="9" creationId="{B13E43D7-9C42-45AE-BF03-91C4B7A7877F}"/>
          </ac:picMkLst>
        </pc:picChg>
        <pc:sldLayoutChg chg="delSp">
          <pc:chgData name="Manuel Joaquin Fernandez Gonzalez" userId="90e28fec-564e-43b0-9c13-1b12e1cad7dc" providerId="ADAL" clId="{3B4B84D1-7AC3-488B-B802-CE12D41A70F8}" dt="2021-08-03T15:08:03.078" v="126"/>
          <pc:sldLayoutMkLst>
            <pc:docMk/>
            <pc:sldMasterMk cId="3049302763" sldId="2147483648"/>
            <pc:sldLayoutMk cId="1654377868" sldId="2147483656"/>
          </pc:sldLayoutMkLst>
          <pc:spChg chg="del">
            <ac:chgData name="Manuel Joaquin Fernandez Gonzalez" userId="90e28fec-564e-43b0-9c13-1b12e1cad7dc" providerId="ADAL" clId="{3B4B84D1-7AC3-488B-B802-CE12D41A70F8}" dt="2021-08-03T15:08:03.078" v="126"/>
            <ac:spMkLst>
              <pc:docMk/>
              <pc:sldMasterMk cId="3049302763" sldId="2147483648"/>
              <pc:sldLayoutMk cId="1654377868" sldId="2147483656"/>
              <ac:spMk id="2" creationId="{66897398-DB85-4173-BA38-3A4EEC1D3ECF}"/>
            </ac:spMkLst>
          </pc:spChg>
          <pc:spChg chg="del">
            <ac:chgData name="Manuel Joaquin Fernandez Gonzalez" userId="90e28fec-564e-43b0-9c13-1b12e1cad7dc" providerId="ADAL" clId="{3B4B84D1-7AC3-488B-B802-CE12D41A70F8}" dt="2021-08-03T15:07:59.718" v="125"/>
            <ac:spMkLst>
              <pc:docMk/>
              <pc:sldMasterMk cId="3049302763" sldId="2147483648"/>
              <pc:sldLayoutMk cId="1654377868" sldId="2147483656"/>
              <ac:spMk id="5" creationId="{85DE785F-192A-4734-BC0C-E4AE7E95AA28}"/>
            </ac:spMkLst>
          </pc:spChg>
          <pc:spChg chg="del">
            <ac:chgData name="Manuel Joaquin Fernandez Gonzalez" userId="90e28fec-564e-43b0-9c13-1b12e1cad7dc" providerId="ADAL" clId="{3B4B84D1-7AC3-488B-B802-CE12D41A70F8}" dt="2021-08-03T15:07:59.718" v="125"/>
            <ac:spMkLst>
              <pc:docMk/>
              <pc:sldMasterMk cId="3049302763" sldId="2147483648"/>
              <pc:sldLayoutMk cId="1654377868" sldId="2147483656"/>
              <ac:spMk id="6" creationId="{6B778F8D-F060-41F3-A625-6F9F5F537C98}"/>
            </ac:spMkLst>
          </pc:spChg>
          <pc:spChg chg="del">
            <ac:chgData name="Manuel Joaquin Fernandez Gonzalez" userId="90e28fec-564e-43b0-9c13-1b12e1cad7dc" providerId="ADAL" clId="{3B4B84D1-7AC3-488B-B802-CE12D41A70F8}" dt="2021-08-03T15:07:59.718" v="125"/>
            <ac:spMkLst>
              <pc:docMk/>
              <pc:sldMasterMk cId="3049302763" sldId="2147483648"/>
              <pc:sldLayoutMk cId="1654377868" sldId="2147483656"/>
              <ac:spMk id="7" creationId="{2B012906-0CE9-421F-A911-5B50640EE34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C242-D17E-49CC-8977-1B1E19831016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BEB62-E6EF-4198-B4C3-10DCEB8DF1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646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50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4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24.08.2022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m.lv/smadzenu-skalotav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k_twU4Kyg&amp;ab_channel=Latvijasvalstsme%C5%BE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6600"/>
            <a:ext cx="8216721" cy="2387600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3.</a:t>
            </a:r>
            <a:r>
              <a:rPr lang="lv-LV" sz="4800" b="1" dirty="0"/>
              <a:t>klase </a:t>
            </a:r>
            <a:br>
              <a:rPr lang="lv-LV" sz="4800" b="1" dirty="0"/>
            </a:br>
            <a:br>
              <a:rPr lang="lv-LV" sz="4800" b="1" dirty="0"/>
            </a:br>
            <a:r>
              <a:rPr lang="lv-LV" sz="4800" b="1" dirty="0"/>
              <a:t>Tēma: </a:t>
            </a:r>
            <a:r>
              <a:rPr lang="en-GB" sz="4800" b="1" dirty="0" err="1"/>
              <a:t>Viltus</a:t>
            </a:r>
            <a:r>
              <a:rPr lang="en-GB" sz="4800" b="1" dirty="0"/>
              <a:t> </a:t>
            </a:r>
            <a:r>
              <a:rPr lang="en-GB" sz="4800" b="1" dirty="0" err="1"/>
              <a:t>zi</a:t>
            </a:r>
            <a:r>
              <a:rPr lang="lv-LV" sz="4800" b="1" dirty="0"/>
              <a:t>ņas</a:t>
            </a:r>
            <a:br>
              <a:rPr lang="lv-LV" sz="4800" b="1" dirty="0"/>
            </a:br>
            <a:r>
              <a:rPr lang="lv-LV" sz="4800" b="1" dirty="0"/>
              <a:t>2. nodarbība: Kas padara žurnālistu tikumīgu? 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307" y="4790320"/>
            <a:ext cx="7134896" cy="1152248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89C5F5A7-FE04-481D-BF44-C9A0D52A4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923" t="21913" r="3004"/>
          <a:stretch/>
        </p:blipFill>
        <p:spPr>
          <a:xfrm>
            <a:off x="8421288" y="1355519"/>
            <a:ext cx="3675610" cy="329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E0B08-7EC8-4EA8-BC79-B4A4C512D184}"/>
              </a:ext>
            </a:extLst>
          </p:cNvPr>
          <p:cNvSpPr txBox="1"/>
          <p:nvPr/>
        </p:nvSpPr>
        <p:spPr>
          <a:xfrm>
            <a:off x="9008809" y="4651821"/>
            <a:ext cx="2965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315" y="429567"/>
            <a:ext cx="8941337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800" dirty="0">
                <a:latin typeface="+mj-lt"/>
              </a:rPr>
              <a:t>Sagrupē apgalvojumus, norādot, kuri liecina par </a:t>
            </a:r>
            <a:r>
              <a:rPr lang="lv-LV" sz="2800" b="1" dirty="0">
                <a:solidFill>
                  <a:srgbClr val="25AAE1"/>
                </a:solidFill>
                <a:latin typeface="+mj-lt"/>
              </a:rPr>
              <a:t>tikumīgu vai </a:t>
            </a:r>
            <a:r>
              <a:rPr lang="lv-LV" sz="2800" b="1" dirty="0">
                <a:solidFill>
                  <a:srgbClr val="EF3F35"/>
                </a:solidFill>
                <a:latin typeface="+mj-lt"/>
              </a:rPr>
              <a:t>netikumīgu</a:t>
            </a:r>
            <a:r>
              <a:rPr lang="lv-LV" sz="2800" b="1" dirty="0">
                <a:latin typeface="+mj-lt"/>
              </a:rPr>
              <a:t> </a:t>
            </a:r>
            <a:r>
              <a:rPr lang="lv-LV" sz="2800" dirty="0">
                <a:latin typeface="+mj-lt"/>
              </a:rPr>
              <a:t>žurnālistu!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88C8F-A87A-4620-8CFB-054460A5A025}"/>
              </a:ext>
            </a:extLst>
          </p:cNvPr>
          <p:cNvSpPr txBox="1"/>
          <p:nvPr/>
        </p:nvSpPr>
        <p:spPr>
          <a:xfrm>
            <a:off x="510059" y="1482956"/>
            <a:ext cx="3808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b="1" dirty="0"/>
              <a:t>A</a:t>
            </a:r>
          </a:p>
          <a:p>
            <a:pPr algn="just"/>
            <a:r>
              <a:rPr lang="lv-LV" sz="2000" dirty="0"/>
              <a:t>Kāds, kurš izstāsta stāstu pirms kāda cita, neatkarīgi no tā, kādas ir izmaksas.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C45AE-0202-4F36-B1E1-204A573A33FC}"/>
              </a:ext>
            </a:extLst>
          </p:cNvPr>
          <p:cNvSpPr txBox="1"/>
          <p:nvPr/>
        </p:nvSpPr>
        <p:spPr>
          <a:xfrm>
            <a:off x="7975658" y="3333564"/>
            <a:ext cx="3808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D</a:t>
            </a:r>
          </a:p>
          <a:p>
            <a:pPr algn="just"/>
            <a:r>
              <a:rPr lang="lv-LV" sz="2000" dirty="0"/>
              <a:t>Daži, kas raksta rakstus tāpēc, ka daudziem cilvēkiem tie patiks un tiks lasīti.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8A108-635E-488E-BC5F-15042C8522E8}"/>
              </a:ext>
            </a:extLst>
          </p:cNvPr>
          <p:cNvSpPr txBox="1"/>
          <p:nvPr/>
        </p:nvSpPr>
        <p:spPr>
          <a:xfrm>
            <a:off x="5840733" y="5007626"/>
            <a:ext cx="426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F</a:t>
            </a:r>
          </a:p>
          <a:p>
            <a:r>
              <a:rPr lang="lv-LV" sz="2000" dirty="0"/>
              <a:t>Kāds, kurš raksta rakstus, pamatojoties uz interesantām baumām, kuras  ir dzirdējis</a:t>
            </a:r>
            <a:r>
              <a:rPr lang="en-GB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1E12A-10EF-45FE-8D50-B3702F0C6FF2}"/>
              </a:ext>
            </a:extLst>
          </p:cNvPr>
          <p:cNvSpPr txBox="1"/>
          <p:nvPr/>
        </p:nvSpPr>
        <p:spPr>
          <a:xfrm>
            <a:off x="6548761" y="1364233"/>
            <a:ext cx="426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B</a:t>
            </a:r>
          </a:p>
          <a:p>
            <a:pPr algn="just"/>
            <a:r>
              <a:rPr lang="lv-LV" sz="2000" dirty="0"/>
              <a:t>Kāds, kurš pirms raksta rakstīšanas apkopo informāciju no daudziem dažādiem avotiem.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2846B-4337-46E0-ABB0-DF2E61B3E71D}"/>
              </a:ext>
            </a:extLst>
          </p:cNvPr>
          <p:cNvSpPr txBox="1"/>
          <p:nvPr/>
        </p:nvSpPr>
        <p:spPr>
          <a:xfrm>
            <a:off x="326774" y="4394550"/>
            <a:ext cx="4175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000" b="1" dirty="0"/>
              <a:t>E</a:t>
            </a:r>
          </a:p>
          <a:p>
            <a:pPr algn="just"/>
            <a:r>
              <a:rPr lang="lv-LV" sz="2000" dirty="0"/>
              <a:t>Kāds, kurš izmanto slepenas metodes, piemēram, tālruņu uzlaušanu, lai iegūtu nepieciešamo informāciju.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BFF94-C63F-40A4-9CB2-0D5B2620B9F5}"/>
              </a:ext>
            </a:extLst>
          </p:cNvPr>
          <p:cNvSpPr txBox="1"/>
          <p:nvPr/>
        </p:nvSpPr>
        <p:spPr>
          <a:xfrm>
            <a:off x="1416677" y="3071111"/>
            <a:ext cx="547615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000" b="1" dirty="0"/>
              <a:t>C</a:t>
            </a:r>
          </a:p>
          <a:p>
            <a:pPr algn="just"/>
            <a:r>
              <a:rPr lang="lv-LV" sz="2000" dirty="0"/>
              <a:t>Kāds, kurš publicē savus rakstus, pat ja zina, ka tas paudīs nepopulāru informāciju.</a:t>
            </a:r>
            <a:endParaRPr lang="lv-LV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4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567" y="289999"/>
            <a:ext cx="8186902" cy="5587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</a:t>
            </a: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Cilvēki-autoritātes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BC0B2-6313-4076-ADB8-8B6F427A80BA}"/>
              </a:ext>
            </a:extLst>
          </p:cNvPr>
          <p:cNvSpPr txBox="1"/>
          <p:nvPr/>
        </p:nvSpPr>
        <p:spPr>
          <a:xfrm>
            <a:off x="2174134" y="654163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Avoti: la.lv</a:t>
            </a:r>
            <a:r>
              <a:rPr lang="lv-LV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lv-LV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skaties.lv</a:t>
            </a:r>
            <a:r>
              <a:rPr lang="lv-LV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lr1.lsm.lv  </a:t>
            </a:r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B9CDB-61AB-4C79-902B-611C696F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4" y="3628190"/>
            <a:ext cx="7180869" cy="217720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lv-LV" dirty="0"/>
              <a:t>Atrodiet informāciju:</a:t>
            </a:r>
          </a:p>
          <a:p>
            <a:r>
              <a:rPr lang="lv" dirty="0">
                <a:ea typeface="+mn-lt"/>
                <a:cs typeface="+mn-lt"/>
              </a:rPr>
              <a:t>kur un kad žurnālisti strādāja; </a:t>
            </a:r>
          </a:p>
          <a:p>
            <a:r>
              <a:rPr lang="lv" dirty="0">
                <a:ea typeface="+mn-lt"/>
                <a:cs typeface="+mn-lt"/>
              </a:rPr>
              <a:t>kādēļ šos žurnālistus atceras, kādēļ viņi ir slaveni;</a:t>
            </a:r>
          </a:p>
          <a:p>
            <a:r>
              <a:rPr lang="lv" dirty="0">
                <a:ea typeface="+mn-lt"/>
                <a:cs typeface="+mn-lt"/>
              </a:rPr>
              <a:t>kādi tikumi viņiem piemīt un kas uz to norāda. 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1026" name="Picture 2" descr="LTV Ziņu dienests speciālizlaidumos un diskusijās sekos līdzi  Eiroparlamenta vēlēšanām | LA.LV">
            <a:extLst>
              <a:ext uri="{FF2B5EF4-FFF2-40B4-BE49-F238E27FC236}">
                <a16:creationId xmlns:a16="http://schemas.microsoft.com/office/drawing/2014/main" id="{70E20073-AC41-4E39-9932-3F67DB3F0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 t="8029" r="11291"/>
          <a:stretch/>
        </p:blipFill>
        <p:spPr bwMode="auto">
          <a:xfrm>
            <a:off x="159730" y="909000"/>
            <a:ext cx="260691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3A51D-3327-4006-A098-082E35560E07}"/>
              </a:ext>
            </a:extLst>
          </p:cNvPr>
          <p:cNvSpPr txBox="1"/>
          <p:nvPr/>
        </p:nvSpPr>
        <p:spPr>
          <a:xfrm>
            <a:off x="2844728" y="2166296"/>
            <a:ext cx="98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Jānis</a:t>
            </a:r>
            <a:r>
              <a:rPr lang="en-GB" dirty="0"/>
              <a:t> </a:t>
            </a:r>
            <a:r>
              <a:rPr lang="en-GB" dirty="0" err="1"/>
              <a:t>Geste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30893-B223-4CAB-BF16-39E044A6027F}"/>
              </a:ext>
            </a:extLst>
          </p:cNvPr>
          <p:cNvSpPr txBox="1"/>
          <p:nvPr/>
        </p:nvSpPr>
        <p:spPr>
          <a:xfrm>
            <a:off x="6480518" y="2166296"/>
            <a:ext cx="86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Anita Brauna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CDC30-E8DD-4183-8442-392090BF3936}"/>
              </a:ext>
            </a:extLst>
          </p:cNvPr>
          <p:cNvSpPr/>
          <p:nvPr/>
        </p:nvSpPr>
        <p:spPr>
          <a:xfrm>
            <a:off x="10401360" y="2041931"/>
            <a:ext cx="113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Marta </a:t>
            </a:r>
            <a:r>
              <a:rPr lang="en-GB" dirty="0" err="1">
                <a:solidFill>
                  <a:prstClr val="black"/>
                </a:solidFill>
              </a:rPr>
              <a:t>Cerava</a:t>
            </a:r>
            <a:endParaRPr lang="en-GB" dirty="0"/>
          </a:p>
        </p:txBody>
      </p:sp>
      <p:pic>
        <p:nvPicPr>
          <p:cNvPr id="1028" name="Picture 4" descr="Anita Brauna | SKATIES">
            <a:extLst>
              <a:ext uri="{FF2B5EF4-FFF2-40B4-BE49-F238E27FC236}">
                <a16:creationId xmlns:a16="http://schemas.microsoft.com/office/drawing/2014/main" id="{609D6F63-19B6-4CA4-971B-C30BC318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89" y="9062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ta Cerava: Atslēga ir labos cilvēkos, un tādi tagad mums ir / LR1 / /  Latvijas Radio">
            <a:extLst>
              <a:ext uri="{FF2B5EF4-FFF2-40B4-BE49-F238E27FC236}">
                <a16:creationId xmlns:a16="http://schemas.microsoft.com/office/drawing/2014/main" id="{5901C265-A74C-4C54-A892-28D70EE3A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2321" r="13898" b="10769"/>
          <a:stretch/>
        </p:blipFill>
        <p:spPr bwMode="auto">
          <a:xfrm>
            <a:off x="7340600" y="906296"/>
            <a:ext cx="277041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ersonības / Aidis Tomsons / Latvijas Rad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628190"/>
            <a:ext cx="2430462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2CDC30-E8DD-4183-8442-392090BF3936}"/>
              </a:ext>
            </a:extLst>
          </p:cNvPr>
          <p:cNvSpPr/>
          <p:nvPr/>
        </p:nvSpPr>
        <p:spPr>
          <a:xfrm>
            <a:off x="10401360" y="4520255"/>
            <a:ext cx="113948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Aidis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Tomsons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8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/>
          </a:p>
          <a:p>
            <a:r>
              <a:rPr lang="en-GB"/>
              <a:t>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/>
              <a:t>2. aktivitāte. Būt par žurnālistu</a:t>
            </a:r>
            <a:endParaRPr lang="lv-LV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5903" y="1572560"/>
            <a:ext cx="619957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v-LV" sz="2800" b="1" dirty="0">
                <a:solidFill>
                  <a:srgbClr val="EF3F35"/>
                </a:solidFill>
              </a:rPr>
              <a:t>Spēlē</a:t>
            </a:r>
            <a:r>
              <a:rPr lang="ru-RU" sz="2800" b="1" dirty="0">
                <a:solidFill>
                  <a:srgbClr val="EF3F35"/>
                </a:solidFill>
              </a:rPr>
              <a:t>!</a:t>
            </a:r>
            <a:endParaRPr lang="lv-LV" sz="2800" b="1" dirty="0">
              <a:solidFill>
                <a:srgbClr val="EF3F35"/>
              </a:solidFill>
            </a:endParaRPr>
          </a:p>
          <a:p>
            <a:pPr algn="just"/>
            <a:r>
              <a:rPr lang="lv-LV" sz="2800" dirty="0"/>
              <a:t>Spēles mērķis ir kritiski vērtēt medijos un sociālajos tīklos pieejamo informāciju: </a:t>
            </a:r>
            <a:r>
              <a:rPr lang="lv-LV" sz="2800" dirty="0">
                <a:solidFill>
                  <a:srgbClr val="0563C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https://www.lsm.lv/smadzenu-skalotava</a:t>
            </a:r>
            <a:r>
              <a:rPr lang="lv-LV" sz="2800" dirty="0"/>
              <a:t> </a:t>
            </a:r>
            <a:endParaRPr lang="en-GB" sz="2800" dirty="0"/>
          </a:p>
          <a:p>
            <a:pPr algn="just"/>
            <a:endParaRPr lang="en-GB" sz="2400" dirty="0"/>
          </a:p>
          <a:p>
            <a:pPr algn="just"/>
            <a:endParaRPr lang="lv-LV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C9B495-B7E6-4241-AF48-13B05DBDB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12674" r="7194" b="5045"/>
          <a:stretch/>
        </p:blipFill>
        <p:spPr bwMode="auto">
          <a:xfrm>
            <a:off x="6485206" y="1161396"/>
            <a:ext cx="5252549" cy="30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AA79C-D66C-4673-8B7D-FF72BC014DDF}"/>
              </a:ext>
            </a:extLst>
          </p:cNvPr>
          <p:cNvSpPr txBox="1"/>
          <p:nvPr/>
        </p:nvSpPr>
        <p:spPr>
          <a:xfrm>
            <a:off x="92367" y="6571649"/>
            <a:ext cx="8278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/>
              <a:t>Avots: </a:t>
            </a:r>
            <a:r>
              <a:rPr lang="en-GB" sz="1200" dirty="0"/>
              <a:t>https://www.lsm.lv/raksts/zinas/medijpratiba/radita-medijpratibas-spele-jauniesiem-smadzenu-skalotava.a356877/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4" t="28763" r="15014" b="48156"/>
          <a:stretch/>
        </p:blipFill>
        <p:spPr bwMode="auto">
          <a:xfrm>
            <a:off x="287688" y="3528079"/>
            <a:ext cx="1604559" cy="168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2EE88-B8EA-4DEC-AC82-3A1D5D4522ED}"/>
              </a:ext>
            </a:extLst>
          </p:cNvPr>
          <p:cNvSpPr txBox="1"/>
          <p:nvPr/>
        </p:nvSpPr>
        <p:spPr>
          <a:xfrm>
            <a:off x="287688" y="5078015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</a:t>
            </a:r>
            <a:r>
              <a:rPr lang="lv-LV" sz="1200" dirty="0"/>
              <a:t> </a:t>
            </a:r>
            <a:r>
              <a:rPr lang="en-GB" sz="1200" dirty="0"/>
              <a:t>qr-code-generator.com</a:t>
            </a:r>
          </a:p>
        </p:txBody>
      </p:sp>
    </p:spTree>
    <p:extLst>
      <p:ext uri="{BB962C8B-B14F-4D97-AF65-F5344CB8AC3E}">
        <p14:creationId xmlns:p14="http://schemas.microsoft.com/office/powerpoint/2010/main" val="40597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/>
          </a:p>
          <a:p>
            <a:r>
              <a:rPr lang="en-GB"/>
              <a:t>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/>
              <a:t>2. aktivitāte. Būt par žurnālistu</a:t>
            </a:r>
            <a:endParaRPr lang="lv-LV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3895" y="1494627"/>
            <a:ext cx="10627746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lv-LV" sz="2800" b="1" dirty="0">
                <a:solidFill>
                  <a:srgbClr val="25AAE1"/>
                </a:solidFill>
              </a:rPr>
              <a:t>Uzrakstiet ziņojumu</a:t>
            </a:r>
            <a:r>
              <a:rPr lang="ru-RU" sz="2800" b="1" dirty="0">
                <a:solidFill>
                  <a:srgbClr val="25AAE1"/>
                </a:solidFill>
              </a:rPr>
              <a:t>!</a:t>
            </a:r>
            <a:endParaRPr lang="lv-LV" sz="2800" b="1" dirty="0">
              <a:solidFill>
                <a:srgbClr val="25AAE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lv-LV" sz="2400" dirty="0"/>
              <a:t>Skatieties video: LVM agrotehniskā kopšana - </a:t>
            </a:r>
            <a:r>
              <a:rPr lang="lv-LV" sz="2400" u="sng" dirty="0">
                <a:hlinkClick r:id="rId3"/>
              </a:rPr>
              <a:t>https://www.youtube.com/watch?v=KNk_twU4Kyg&amp;ab_channel=Latvijasvalstsme%C5%BEi</a:t>
            </a:r>
            <a:r>
              <a:rPr lang="lv-LV" sz="2400" u="sng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lv-LV" sz="2400" dirty="0"/>
              <a:t> Ziņojumam jābūt: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400" dirty="0"/>
              <a:t>pareizam,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400" dirty="0"/>
              <a:t>piesaistošam;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400" dirty="0"/>
              <a:t>ātri uzrakstītam (ziņas mainās ātri!). </a:t>
            </a:r>
          </a:p>
          <a:p>
            <a:pPr algn="just"/>
            <a:endParaRPr lang="lv-LV" sz="2400" dirty="0"/>
          </a:p>
          <a:p>
            <a:pPr algn="just"/>
            <a:r>
              <a:rPr lang="lv-LV" sz="2400" dirty="0"/>
              <a:t>3. Kad ziņojums ir pabeigts, iedodiet to </a:t>
            </a:r>
            <a:r>
              <a:rPr lang="lv-LV" sz="2400" dirty="0" err="1"/>
              <a:t>klasesbiedram</a:t>
            </a:r>
            <a:r>
              <a:rPr lang="lv-LV" sz="2400" dirty="0"/>
              <a:t>, kurš pārbauda </a:t>
            </a:r>
            <a:r>
              <a:rPr lang="lv-LV" sz="2400" b="1" dirty="0"/>
              <a:t>ziņu patiesumu </a:t>
            </a:r>
            <a:r>
              <a:rPr lang="lv-LV" sz="2400" dirty="0"/>
              <a:t>un to, vai </a:t>
            </a:r>
            <a:r>
              <a:rPr lang="lv-LV" sz="2400" b="1" dirty="0"/>
              <a:t>ziņās netiek pausts personīgais viedoklis</a:t>
            </a:r>
            <a:r>
              <a:rPr lang="lv-LV" sz="2400" dirty="0"/>
              <a:t>.</a:t>
            </a:r>
            <a:endParaRPr lang="lv-LV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2EE88-B8EA-4DEC-AC82-3A1D5D4522ED}"/>
              </a:ext>
            </a:extLst>
          </p:cNvPr>
          <p:cNvSpPr txBox="1"/>
          <p:nvPr/>
        </p:nvSpPr>
        <p:spPr>
          <a:xfrm>
            <a:off x="9444242" y="4364020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dirty="0"/>
              <a:t>Attēls</a:t>
            </a:r>
            <a:r>
              <a:rPr lang="en-GB" sz="1200" dirty="0"/>
              <a:t>:</a:t>
            </a:r>
            <a:r>
              <a:rPr lang="lv-LV" sz="1200" dirty="0"/>
              <a:t> </a:t>
            </a:r>
            <a:r>
              <a:rPr lang="en-GB" sz="1200" dirty="0"/>
              <a:t>qr-code-generator.com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7" t="27573" r="14633" b="50000"/>
          <a:stretch/>
        </p:blipFill>
        <p:spPr bwMode="auto">
          <a:xfrm>
            <a:off x="10316316" y="2723416"/>
            <a:ext cx="1750038" cy="164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0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0" y="14577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67" y="346018"/>
            <a:ext cx="100093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/>
              <a:t>Kopīgā noslēguma apspriede. Refleksija</a:t>
            </a:r>
            <a:endParaRPr lang="lv-LV" sz="2800"/>
          </a:p>
        </p:txBody>
      </p:sp>
      <p:sp>
        <p:nvSpPr>
          <p:cNvPr id="8" name="TextBox 7"/>
          <p:cNvSpPr txBox="1"/>
          <p:nvPr/>
        </p:nvSpPr>
        <p:spPr>
          <a:xfrm>
            <a:off x="3409684" y="2202928"/>
            <a:ext cx="8167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25AAE1"/>
                </a:solidFill>
              </a:rPr>
              <a:t>Padalies!</a:t>
            </a:r>
          </a:p>
          <a:p>
            <a:r>
              <a:rPr lang="lv-LV" sz="3200" dirty="0"/>
              <a:t>Vai bija jūtams spiediens, esot žurnālista lomā?</a:t>
            </a:r>
          </a:p>
          <a:p>
            <a:r>
              <a:rPr lang="lv-LV" sz="3200" dirty="0"/>
              <a:t>Kādi tikumi bija vajadzīgi?</a:t>
            </a:r>
            <a:endParaRPr lang="en-GB" sz="3200" dirty="0"/>
          </a:p>
          <a:p>
            <a:pPr algn="just"/>
            <a:endParaRPr lang="lv-LV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41539-2EB4-4450-A165-D74019353641}"/>
              </a:ext>
            </a:extLst>
          </p:cNvPr>
          <p:cNvSpPr txBox="1"/>
          <p:nvPr/>
        </p:nvSpPr>
        <p:spPr>
          <a:xfrm>
            <a:off x="0" y="6581001"/>
            <a:ext cx="2747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Attēls</a:t>
            </a:r>
            <a:r>
              <a:rPr lang="en-GB" sz="1200" dirty="0"/>
              <a:t>: pixabay.com</a:t>
            </a:r>
          </a:p>
        </p:txBody>
      </p:sp>
      <p:pic>
        <p:nvPicPr>
          <p:cNvPr id="3076" name="Picture 4" descr="Business, Idea, Strategy, Marketing, Plan, Vision">
            <a:extLst>
              <a:ext uri="{FF2B5EF4-FFF2-40B4-BE49-F238E27FC236}">
                <a16:creationId xmlns:a16="http://schemas.microsoft.com/office/drawing/2014/main" id="{2AA09DE0-5609-4E3A-B1B8-2729D9D7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6" y="2869809"/>
            <a:ext cx="2793093" cy="34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BB747-1CE2-40FB-B740-7CFE0F9D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13515A-6C93-49A7-955F-56A10C49AF5E}">
  <ds:schemaRefs>
    <ds:schemaRef ds:uri="http://purl.org/dc/elements/1.1/"/>
    <ds:schemaRef ds:uri="http://schemas.microsoft.com/office/2006/metadata/properties"/>
    <ds:schemaRef ds:uri="bcd8bb90-b1cb-4fe5-8892-66ea2dba031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A08566-3BD7-43FA-A447-5E6815443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475</Words>
  <Application>Microsoft Office PowerPoint</Application>
  <PresentationFormat>Широкоэкранный</PresentationFormat>
  <Paragraphs>63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dizains</vt:lpstr>
      <vt:lpstr>3.klase   Tēma: Viltus ziņas 2. nodarbība: Kas padara žurnālistu tikumīgu?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Svetlana Surikova</cp:lastModifiedBy>
  <cp:revision>37</cp:revision>
  <dcterms:created xsi:type="dcterms:W3CDTF">2021-06-29T10:55:51Z</dcterms:created>
  <dcterms:modified xsi:type="dcterms:W3CDTF">2022-08-24T10:10:42Z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