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4B84D1-7AC3-488B-B802-CE12D41A70F8}" v="9" dt="2021-08-03T15:08:03.078"/>
    <p1510:client id="{FD59B587-8162-4482-9261-4651CC6790AB}" v="134" dt="2021-09-19T16:44:18.7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514"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iba Kaļķe" userId="S::baibak@edu.lu.lv::090b5955-d8cd-4512-94e7-80946276549e" providerId="AD" clId="Web-{FD59B587-8162-4482-9261-4651CC6790AB}"/>
    <pc:docChg chg="modSld">
      <pc:chgData name="Baiba Kaļķe" userId="S::baibak@edu.lu.lv::090b5955-d8cd-4512-94e7-80946276549e" providerId="AD" clId="Web-{FD59B587-8162-4482-9261-4651CC6790AB}" dt="2021-09-19T16:44:18.785" v="74" actId="20577"/>
      <pc:docMkLst>
        <pc:docMk/>
      </pc:docMkLst>
      <pc:sldChg chg="modSp">
        <pc:chgData name="Baiba Kaļķe" userId="S::baibak@edu.lu.lv::090b5955-d8cd-4512-94e7-80946276549e" providerId="AD" clId="Web-{FD59B587-8162-4482-9261-4651CC6790AB}" dt="2021-09-19T16:42:05.298" v="10" actId="20577"/>
        <pc:sldMkLst>
          <pc:docMk/>
          <pc:sldMk cId="1026373711" sldId="260"/>
        </pc:sldMkLst>
        <pc:spChg chg="mod">
          <ac:chgData name="Baiba Kaļķe" userId="S::baibak@edu.lu.lv::090b5955-d8cd-4512-94e7-80946276549e" providerId="AD" clId="Web-{FD59B587-8162-4482-9261-4651CC6790AB}" dt="2021-09-19T16:42:05.298" v="10" actId="20577"/>
          <ac:spMkLst>
            <pc:docMk/>
            <pc:sldMk cId="1026373711" sldId="260"/>
            <ac:spMk id="5" creationId="{D7A2A319-FF05-4B96-BC05-7A98A6581C0C}"/>
          </ac:spMkLst>
        </pc:spChg>
      </pc:sldChg>
      <pc:sldChg chg="modSp">
        <pc:chgData name="Baiba Kaļķe" userId="S::baibak@edu.lu.lv::090b5955-d8cd-4512-94e7-80946276549e" providerId="AD" clId="Web-{FD59B587-8162-4482-9261-4651CC6790AB}" dt="2021-09-19T16:44:06.175" v="73" actId="20577"/>
        <pc:sldMkLst>
          <pc:docMk/>
          <pc:sldMk cId="3760159765" sldId="261"/>
        </pc:sldMkLst>
        <pc:spChg chg="mod">
          <ac:chgData name="Baiba Kaļķe" userId="S::baibak@edu.lu.lv::090b5955-d8cd-4512-94e7-80946276549e" providerId="AD" clId="Web-{FD59B587-8162-4482-9261-4651CC6790AB}" dt="2021-09-19T16:42:10.783" v="11" actId="20577"/>
          <ac:spMkLst>
            <pc:docMk/>
            <pc:sldMk cId="3760159765" sldId="261"/>
            <ac:spMk id="3" creationId="{00000000-0000-0000-0000-000000000000}"/>
          </ac:spMkLst>
        </pc:spChg>
        <pc:spChg chg="mod">
          <ac:chgData name="Baiba Kaļķe" userId="S::baibak@edu.lu.lv::090b5955-d8cd-4512-94e7-80946276549e" providerId="AD" clId="Web-{FD59B587-8162-4482-9261-4651CC6790AB}" dt="2021-09-19T16:42:26.986" v="21" actId="20577"/>
          <ac:spMkLst>
            <pc:docMk/>
            <pc:sldMk cId="3760159765" sldId="261"/>
            <ac:spMk id="8" creationId="{00000000-0000-0000-0000-000000000000}"/>
          </ac:spMkLst>
        </pc:spChg>
        <pc:spChg chg="mod">
          <ac:chgData name="Baiba Kaļķe" userId="S::baibak@edu.lu.lv::090b5955-d8cd-4512-94e7-80946276549e" providerId="AD" clId="Web-{FD59B587-8162-4482-9261-4651CC6790AB}" dt="2021-09-19T16:44:06.175" v="73" actId="20577"/>
          <ac:spMkLst>
            <pc:docMk/>
            <pc:sldMk cId="3760159765" sldId="261"/>
            <ac:spMk id="9" creationId="{6B80DE81-BEDD-4701-883B-ACE731F7B243}"/>
          </ac:spMkLst>
        </pc:spChg>
      </pc:sldChg>
      <pc:sldChg chg="modSp">
        <pc:chgData name="Baiba Kaļķe" userId="S::baibak@edu.lu.lv::090b5955-d8cd-4512-94e7-80946276549e" providerId="AD" clId="Web-{FD59B587-8162-4482-9261-4651CC6790AB}" dt="2021-09-19T16:44:18.785" v="74" actId="20577"/>
        <pc:sldMkLst>
          <pc:docMk/>
          <pc:sldMk cId="344459088" sldId="262"/>
        </pc:sldMkLst>
        <pc:spChg chg="mod">
          <ac:chgData name="Baiba Kaļķe" userId="S::baibak@edu.lu.lv::090b5955-d8cd-4512-94e7-80946276549e" providerId="AD" clId="Web-{FD59B587-8162-4482-9261-4651CC6790AB}" dt="2021-09-19T16:44:18.785" v="74" actId="20577"/>
          <ac:spMkLst>
            <pc:docMk/>
            <pc:sldMk cId="344459088" sldId="262"/>
            <ac:spMk id="3" creationId="{00000000-0000-0000-0000-000000000000}"/>
          </ac:spMkLst>
        </pc:spChg>
      </pc:sldChg>
    </pc:docChg>
  </pc:docChgLst>
  <pc:docChgLst>
    <pc:chgData name="Manuel Joaquin Fernandez Gonzalez" userId="90e28fec-564e-43b0-9c13-1b12e1cad7dc" providerId="ADAL" clId="{3B4B84D1-7AC3-488B-B802-CE12D41A70F8}"/>
    <pc:docChg chg="undo custSel modSld modMainMaster">
      <pc:chgData name="Manuel Joaquin Fernandez Gonzalez" userId="90e28fec-564e-43b0-9c13-1b12e1cad7dc" providerId="ADAL" clId="{3B4B84D1-7AC3-488B-B802-CE12D41A70F8}" dt="2021-08-03T15:08:03.078" v="126"/>
      <pc:docMkLst>
        <pc:docMk/>
      </pc:docMkLst>
      <pc:sldChg chg="delSp modSp mod">
        <pc:chgData name="Manuel Joaquin Fernandez Gonzalez" userId="90e28fec-564e-43b0-9c13-1b12e1cad7dc" providerId="ADAL" clId="{3B4B84D1-7AC3-488B-B802-CE12D41A70F8}" dt="2021-08-03T15:06:16.135" v="124" actId="790"/>
        <pc:sldMkLst>
          <pc:docMk/>
          <pc:sldMk cId="2592969653" sldId="256"/>
        </pc:sldMkLst>
        <pc:spChg chg="mod">
          <ac:chgData name="Manuel Joaquin Fernandez Gonzalez" userId="90e28fec-564e-43b0-9c13-1b12e1cad7dc" providerId="ADAL" clId="{3B4B84D1-7AC3-488B-B802-CE12D41A70F8}" dt="2021-08-03T15:06:16.135" v="124" actId="790"/>
          <ac:spMkLst>
            <pc:docMk/>
            <pc:sldMk cId="2592969653" sldId="256"/>
            <ac:spMk id="2" creationId="{45F9EF60-A8E6-425F-870C-F44EC6141DD0}"/>
          </ac:spMkLst>
        </pc:spChg>
        <pc:spChg chg="mod">
          <ac:chgData name="Manuel Joaquin Fernandez Gonzalez" userId="90e28fec-564e-43b0-9c13-1b12e1cad7dc" providerId="ADAL" clId="{3B4B84D1-7AC3-488B-B802-CE12D41A70F8}" dt="2021-08-03T15:05:50.442" v="123" actId="1036"/>
          <ac:spMkLst>
            <pc:docMk/>
            <pc:sldMk cId="2592969653" sldId="256"/>
            <ac:spMk id="3" creationId="{A3FF2741-A011-4065-B2FC-71ADEEAF6049}"/>
          </ac:spMkLst>
        </pc:spChg>
        <pc:picChg chg="del">
          <ac:chgData name="Manuel Joaquin Fernandez Gonzalez" userId="90e28fec-564e-43b0-9c13-1b12e1cad7dc" providerId="ADAL" clId="{3B4B84D1-7AC3-488B-B802-CE12D41A70F8}" dt="2021-08-03T14:59:30.453" v="91" actId="478"/>
          <ac:picMkLst>
            <pc:docMk/>
            <pc:sldMk cId="2592969653" sldId="256"/>
            <ac:picMk id="4" creationId="{B9BEAA5C-6C9C-4003-8FF5-D647DDA97D2F}"/>
          </ac:picMkLst>
        </pc:picChg>
      </pc:sldChg>
      <pc:sldChg chg="delSp modSp mod">
        <pc:chgData name="Manuel Joaquin Fernandez Gonzalez" userId="90e28fec-564e-43b0-9c13-1b12e1cad7dc" providerId="ADAL" clId="{3B4B84D1-7AC3-488B-B802-CE12D41A70F8}" dt="2021-08-03T15:00:12.037" v="93" actId="478"/>
        <pc:sldMkLst>
          <pc:docMk/>
          <pc:sldMk cId="591148582" sldId="258"/>
        </pc:sldMkLst>
        <pc:spChg chg="mod">
          <ac:chgData name="Manuel Joaquin Fernandez Gonzalez" userId="90e28fec-564e-43b0-9c13-1b12e1cad7dc" providerId="ADAL" clId="{3B4B84D1-7AC3-488B-B802-CE12D41A70F8}" dt="2021-08-03T14:43:31.957" v="35" actId="1036"/>
          <ac:spMkLst>
            <pc:docMk/>
            <pc:sldMk cId="591148582" sldId="258"/>
            <ac:spMk id="4" creationId="{F8001DAF-C350-46E8-8EC4-045AA493991F}"/>
          </ac:spMkLst>
        </pc:spChg>
        <pc:spChg chg="mod">
          <ac:chgData name="Manuel Joaquin Fernandez Gonzalez" userId="90e28fec-564e-43b0-9c13-1b12e1cad7dc" providerId="ADAL" clId="{3B4B84D1-7AC3-488B-B802-CE12D41A70F8}" dt="2021-08-03T14:44:39.919" v="51" actId="20577"/>
          <ac:spMkLst>
            <pc:docMk/>
            <pc:sldMk cId="591148582" sldId="258"/>
            <ac:spMk id="5" creationId="{139F4FE8-33CB-47D0-8784-F79EB4175D5A}"/>
          </ac:spMkLst>
        </pc:spChg>
        <pc:picChg chg="del">
          <ac:chgData name="Manuel Joaquin Fernandez Gonzalez" userId="90e28fec-564e-43b0-9c13-1b12e1cad7dc" providerId="ADAL" clId="{3B4B84D1-7AC3-488B-B802-CE12D41A70F8}" dt="2021-08-03T15:00:12.037" v="93" actId="478"/>
          <ac:picMkLst>
            <pc:docMk/>
            <pc:sldMk cId="591148582" sldId="258"/>
            <ac:picMk id="6" creationId="{6722149E-1ED3-4BB2-9C94-30499C5AEF29}"/>
          </ac:picMkLst>
        </pc:picChg>
      </pc:sldChg>
      <pc:sldMasterChg chg="addSp modSp mod modSldLayout">
        <pc:chgData name="Manuel Joaquin Fernandez Gonzalez" userId="90e28fec-564e-43b0-9c13-1b12e1cad7dc" providerId="ADAL" clId="{3B4B84D1-7AC3-488B-B802-CE12D41A70F8}" dt="2021-08-03T15:08:03.078" v="126"/>
        <pc:sldMasterMkLst>
          <pc:docMk/>
          <pc:sldMasterMk cId="3049302763" sldId="2147483648"/>
        </pc:sldMasterMkLst>
        <pc:picChg chg="mod">
          <ac:chgData name="Manuel Joaquin Fernandez Gonzalez" userId="90e28fec-564e-43b0-9c13-1b12e1cad7dc" providerId="ADAL" clId="{3B4B84D1-7AC3-488B-B802-CE12D41A70F8}" dt="2021-08-03T15:02:19.164" v="98"/>
          <ac:picMkLst>
            <pc:docMk/>
            <pc:sldMasterMk cId="3049302763" sldId="2147483648"/>
            <ac:picMk id="7" creationId="{4DCCDCE0-2EF5-4628-8139-B43AB5275DAB}"/>
          </ac:picMkLst>
        </pc:picChg>
        <pc:picChg chg="mod">
          <ac:chgData name="Manuel Joaquin Fernandez Gonzalez" userId="90e28fec-564e-43b0-9c13-1b12e1cad7dc" providerId="ADAL" clId="{3B4B84D1-7AC3-488B-B802-CE12D41A70F8}" dt="2021-08-03T14:58:25.947" v="82" actId="1037"/>
          <ac:picMkLst>
            <pc:docMk/>
            <pc:sldMasterMk cId="3049302763" sldId="2147483648"/>
            <ac:picMk id="8" creationId="{AB3E88F5-45B7-4538-93B5-2715D014B94A}"/>
          </ac:picMkLst>
        </pc:picChg>
        <pc:picChg chg="add mod">
          <ac:chgData name="Manuel Joaquin Fernandez Gonzalez" userId="90e28fec-564e-43b0-9c13-1b12e1cad7dc" providerId="ADAL" clId="{3B4B84D1-7AC3-488B-B802-CE12D41A70F8}" dt="2021-08-03T14:59:45.219" v="92" actId="1076"/>
          <ac:picMkLst>
            <pc:docMk/>
            <pc:sldMasterMk cId="3049302763" sldId="2147483648"/>
            <ac:picMk id="9" creationId="{B13E43D7-9C42-45AE-BF03-91C4B7A7877F}"/>
          </ac:picMkLst>
        </pc:picChg>
        <pc:sldLayoutChg chg="delSp">
          <pc:chgData name="Manuel Joaquin Fernandez Gonzalez" userId="90e28fec-564e-43b0-9c13-1b12e1cad7dc" providerId="ADAL" clId="{3B4B84D1-7AC3-488B-B802-CE12D41A70F8}" dt="2021-08-03T15:08:03.078" v="126"/>
          <pc:sldLayoutMkLst>
            <pc:docMk/>
            <pc:sldMasterMk cId="3049302763" sldId="2147483648"/>
            <pc:sldLayoutMk cId="1654377868" sldId="2147483656"/>
          </pc:sldLayoutMkLst>
          <pc:spChg chg="del">
            <ac:chgData name="Manuel Joaquin Fernandez Gonzalez" userId="90e28fec-564e-43b0-9c13-1b12e1cad7dc" providerId="ADAL" clId="{3B4B84D1-7AC3-488B-B802-CE12D41A70F8}" dt="2021-08-03T15:08:03.078" v="126"/>
            <ac:spMkLst>
              <pc:docMk/>
              <pc:sldMasterMk cId="3049302763" sldId="2147483648"/>
              <pc:sldLayoutMk cId="1654377868" sldId="2147483656"/>
              <ac:spMk id="2" creationId="{66897398-DB85-4173-BA38-3A4EEC1D3ECF}"/>
            </ac:spMkLst>
          </pc:spChg>
          <pc:spChg chg="del">
            <ac:chgData name="Manuel Joaquin Fernandez Gonzalez" userId="90e28fec-564e-43b0-9c13-1b12e1cad7dc" providerId="ADAL" clId="{3B4B84D1-7AC3-488B-B802-CE12D41A70F8}" dt="2021-08-03T15:07:59.718" v="125"/>
            <ac:spMkLst>
              <pc:docMk/>
              <pc:sldMasterMk cId="3049302763" sldId="2147483648"/>
              <pc:sldLayoutMk cId="1654377868" sldId="2147483656"/>
              <ac:spMk id="5" creationId="{85DE785F-192A-4734-BC0C-E4AE7E95AA28}"/>
            </ac:spMkLst>
          </pc:spChg>
          <pc:spChg chg="del">
            <ac:chgData name="Manuel Joaquin Fernandez Gonzalez" userId="90e28fec-564e-43b0-9c13-1b12e1cad7dc" providerId="ADAL" clId="{3B4B84D1-7AC3-488B-B802-CE12D41A70F8}" dt="2021-08-03T15:07:59.718" v="125"/>
            <ac:spMkLst>
              <pc:docMk/>
              <pc:sldMasterMk cId="3049302763" sldId="2147483648"/>
              <pc:sldLayoutMk cId="1654377868" sldId="2147483656"/>
              <ac:spMk id="6" creationId="{6B778F8D-F060-41F3-A625-6F9F5F537C98}"/>
            </ac:spMkLst>
          </pc:spChg>
          <pc:spChg chg="del">
            <ac:chgData name="Manuel Joaquin Fernandez Gonzalez" userId="90e28fec-564e-43b0-9c13-1b12e1cad7dc" providerId="ADAL" clId="{3B4B84D1-7AC3-488B-B802-CE12D41A70F8}" dt="2021-08-03T15:07:59.718" v="125"/>
            <ac:spMkLst>
              <pc:docMk/>
              <pc:sldMasterMk cId="3049302763" sldId="2147483648"/>
              <pc:sldLayoutMk cId="1654377868" sldId="2147483656"/>
              <ac:spMk id="7" creationId="{2B012906-0CE9-421F-A911-5B50640EE349}"/>
            </ac:spMkLst>
          </pc:spChg>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rsraksta slaid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8F228779-61C0-4C8C-BCB4-26DF4E9A2DFC}"/>
              </a:ext>
            </a:extLst>
          </p:cNvPr>
          <p:cNvSpPr>
            <a:spLocks noGrp="1"/>
          </p:cNvSpPr>
          <p:nvPr>
            <p:ph type="ctrTitle"/>
          </p:nvPr>
        </p:nvSpPr>
        <p:spPr>
          <a:xfrm>
            <a:off x="1524000" y="1122363"/>
            <a:ext cx="9144000" cy="2387600"/>
          </a:xfrm>
        </p:spPr>
        <p:txBody>
          <a:bodyPr anchor="b"/>
          <a:lstStyle>
            <a:lvl1pPr algn="ctr">
              <a:defRPr sz="6000"/>
            </a:lvl1pPr>
          </a:lstStyle>
          <a:p>
            <a:r>
              <a:rPr lang="lv-LV"/>
              <a:t>Rediģēt šablona virsraksta stilu</a:t>
            </a:r>
          </a:p>
        </p:txBody>
      </p:sp>
      <p:sp>
        <p:nvSpPr>
          <p:cNvPr id="3" name="Apakšvirsraksts 2">
            <a:extLst>
              <a:ext uri="{FF2B5EF4-FFF2-40B4-BE49-F238E27FC236}">
                <a16:creationId xmlns:a16="http://schemas.microsoft.com/office/drawing/2014/main" id="{BBEE8F59-1D3D-4D9B-A1E3-6682BDD398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a:t>Noklikšķiniet, lai rediģētu šablona apakšvirsraksta stilu</a:t>
            </a:r>
          </a:p>
        </p:txBody>
      </p:sp>
      <p:sp>
        <p:nvSpPr>
          <p:cNvPr id="5" name="Kājenes vietturis 4">
            <a:extLst>
              <a:ext uri="{FF2B5EF4-FFF2-40B4-BE49-F238E27FC236}">
                <a16:creationId xmlns:a16="http://schemas.microsoft.com/office/drawing/2014/main" id="{C4D99B03-7410-4B5C-8462-C3B34E625BEA}"/>
              </a:ext>
            </a:extLst>
          </p:cNvPr>
          <p:cNvSpPr>
            <a:spLocks noGrp="1"/>
          </p:cNvSpPr>
          <p:nvPr>
            <p:ph type="ftr" sz="quarter" idx="11"/>
          </p:nvPr>
        </p:nvSpPr>
        <p:spPr/>
        <p:txBody>
          <a:bodyPr/>
          <a:lstStyle/>
          <a:p>
            <a:r>
              <a:rPr lang="lv-LV" dirty="0"/>
              <a:t>Tikumiskās audzināšanas programma «e-</a:t>
            </a:r>
            <a:r>
              <a:rPr lang="lv-LV" dirty="0" err="1"/>
              <a:t>TAP</a:t>
            </a:r>
            <a:r>
              <a:rPr lang="lv-LV" dirty="0"/>
              <a:t>»</a:t>
            </a:r>
          </a:p>
        </p:txBody>
      </p:sp>
      <p:sp>
        <p:nvSpPr>
          <p:cNvPr id="6" name="Slaida numura vietturis 5">
            <a:extLst>
              <a:ext uri="{FF2B5EF4-FFF2-40B4-BE49-F238E27FC236}">
                <a16:creationId xmlns:a16="http://schemas.microsoft.com/office/drawing/2014/main" id="{9D1195F8-465A-4876-ABCA-4B4954FF0E5F}"/>
              </a:ext>
            </a:extLst>
          </p:cNvPr>
          <p:cNvSpPr>
            <a:spLocks noGrp="1"/>
          </p:cNvSpPr>
          <p:nvPr>
            <p:ph type="sldNum" sz="quarter" idx="12"/>
          </p:nvPr>
        </p:nvSpPr>
        <p:spPr/>
        <p:txBody>
          <a:bodyPr/>
          <a:lstStyle/>
          <a:p>
            <a:fld id="{F302B40F-253C-4A2C-A7BA-87C281F7059C}" type="slidenum">
              <a:rPr lang="lv-LV" smtClean="0"/>
              <a:pPr/>
              <a:t>‹#›</a:t>
            </a:fld>
            <a:endParaRPr lang="lv-LV" dirty="0"/>
          </a:p>
        </p:txBody>
      </p:sp>
      <p:sp>
        <p:nvSpPr>
          <p:cNvPr id="7" name="Datuma vietturis 6">
            <a:extLst>
              <a:ext uri="{FF2B5EF4-FFF2-40B4-BE49-F238E27FC236}">
                <a16:creationId xmlns:a16="http://schemas.microsoft.com/office/drawing/2014/main" id="{340EAAE9-9D49-43B5-B2EA-E01CA3100996}"/>
              </a:ext>
            </a:extLst>
          </p:cNvPr>
          <p:cNvSpPr>
            <a:spLocks noGrp="1"/>
          </p:cNvSpPr>
          <p:nvPr>
            <p:ph type="dt" sz="half" idx="13"/>
          </p:nvPr>
        </p:nvSpPr>
        <p:spPr/>
        <p:txBody>
          <a:bodyPr/>
          <a:lstStyle/>
          <a:p>
            <a:fld id="{59905B8D-2AD7-43C5-B5C7-AAC8C9C7DC62}" type="datetimeFigureOut">
              <a:rPr lang="lv-LV" smtClean="0"/>
              <a:pPr/>
              <a:t>24.08.2022</a:t>
            </a:fld>
            <a:endParaRPr lang="lv-LV"/>
          </a:p>
        </p:txBody>
      </p:sp>
    </p:spTree>
    <p:extLst>
      <p:ext uri="{BB962C8B-B14F-4D97-AF65-F5344CB8AC3E}">
        <p14:creationId xmlns:p14="http://schemas.microsoft.com/office/powerpoint/2010/main" val="2481608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4C424DA7-6ED7-489E-81CC-7ACDF6F0F830}"/>
              </a:ext>
            </a:extLst>
          </p:cNvPr>
          <p:cNvSpPr>
            <a:spLocks noGrp="1"/>
          </p:cNvSpPr>
          <p:nvPr>
            <p:ph type="title"/>
          </p:nvPr>
        </p:nvSpPr>
        <p:spPr/>
        <p:txBody>
          <a:bodyPr/>
          <a:lstStyle/>
          <a:p>
            <a:r>
              <a:rPr lang="lv-LV"/>
              <a:t>Rediģēt šablona virsraksta stilu</a:t>
            </a:r>
          </a:p>
        </p:txBody>
      </p:sp>
      <p:sp>
        <p:nvSpPr>
          <p:cNvPr id="3" name="Vertikāls teksta vietturis 2">
            <a:extLst>
              <a:ext uri="{FF2B5EF4-FFF2-40B4-BE49-F238E27FC236}">
                <a16:creationId xmlns:a16="http://schemas.microsoft.com/office/drawing/2014/main" id="{9CAE25FC-ABDA-4840-8533-3C069C7302C2}"/>
              </a:ext>
            </a:extLst>
          </p:cNvPr>
          <p:cNvSpPr>
            <a:spLocks noGrp="1"/>
          </p:cNvSpPr>
          <p:nvPr>
            <p:ph type="body" orient="vert" idx="1"/>
          </p:nvPr>
        </p:nvSpPr>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A5D802F8-2BBB-4A48-ABE9-9780FA93A6FF}"/>
              </a:ext>
            </a:extLst>
          </p:cNvPr>
          <p:cNvSpPr>
            <a:spLocks noGrp="1"/>
          </p:cNvSpPr>
          <p:nvPr>
            <p:ph type="dt" sz="half" idx="10"/>
          </p:nvPr>
        </p:nvSpPr>
        <p:spPr/>
        <p:txBody>
          <a:bodyPr/>
          <a:lstStyle/>
          <a:p>
            <a:fld id="{59905B8D-2AD7-43C5-B5C7-AAC8C9C7DC62}" type="datetimeFigureOut">
              <a:rPr lang="lv-LV" smtClean="0"/>
              <a:pPr/>
              <a:t>24.08.2022</a:t>
            </a:fld>
            <a:endParaRPr lang="lv-LV"/>
          </a:p>
        </p:txBody>
      </p:sp>
      <p:sp>
        <p:nvSpPr>
          <p:cNvPr id="5" name="Kājenes vietturis 4">
            <a:extLst>
              <a:ext uri="{FF2B5EF4-FFF2-40B4-BE49-F238E27FC236}">
                <a16:creationId xmlns:a16="http://schemas.microsoft.com/office/drawing/2014/main" id="{EE4FF3E1-02A5-4CE1-B275-85A8F821F086}"/>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B9B231A8-6872-4513-B7DA-3DDC7378C684}"/>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p14="http://schemas.microsoft.com/office/powerpoint/2010/main" val="3495566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a:extLst>
              <a:ext uri="{FF2B5EF4-FFF2-40B4-BE49-F238E27FC236}">
                <a16:creationId xmlns:a16="http://schemas.microsoft.com/office/drawing/2014/main" id="{4989F32B-0E6E-4293-A1FB-82CAD89AED59}"/>
              </a:ext>
            </a:extLst>
          </p:cNvPr>
          <p:cNvSpPr>
            <a:spLocks noGrp="1"/>
          </p:cNvSpPr>
          <p:nvPr>
            <p:ph type="title" orient="vert"/>
          </p:nvPr>
        </p:nvSpPr>
        <p:spPr>
          <a:xfrm>
            <a:off x="8724900" y="365125"/>
            <a:ext cx="2628900" cy="5811838"/>
          </a:xfrm>
        </p:spPr>
        <p:txBody>
          <a:bodyPr vert="eaVert"/>
          <a:lstStyle/>
          <a:p>
            <a:r>
              <a:rPr lang="lv-LV"/>
              <a:t>Rediģēt šablona virsraksta stilu</a:t>
            </a:r>
          </a:p>
        </p:txBody>
      </p:sp>
      <p:sp>
        <p:nvSpPr>
          <p:cNvPr id="3" name="Vertikāls teksta vietturis 2">
            <a:extLst>
              <a:ext uri="{FF2B5EF4-FFF2-40B4-BE49-F238E27FC236}">
                <a16:creationId xmlns:a16="http://schemas.microsoft.com/office/drawing/2014/main" id="{6F4065EB-9903-4833-8B26-B31BFFC00870}"/>
              </a:ext>
            </a:extLst>
          </p:cNvPr>
          <p:cNvSpPr>
            <a:spLocks noGrp="1"/>
          </p:cNvSpPr>
          <p:nvPr>
            <p:ph type="body" orient="vert" idx="1"/>
          </p:nvPr>
        </p:nvSpPr>
        <p:spPr>
          <a:xfrm>
            <a:off x="838200" y="365125"/>
            <a:ext cx="7734300" cy="5811838"/>
          </a:xfrm>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10CF3A90-87D8-4FB1-83C6-0EDBC21060DB}"/>
              </a:ext>
            </a:extLst>
          </p:cNvPr>
          <p:cNvSpPr>
            <a:spLocks noGrp="1"/>
          </p:cNvSpPr>
          <p:nvPr>
            <p:ph type="dt" sz="half" idx="10"/>
          </p:nvPr>
        </p:nvSpPr>
        <p:spPr/>
        <p:txBody>
          <a:bodyPr/>
          <a:lstStyle/>
          <a:p>
            <a:fld id="{59905B8D-2AD7-43C5-B5C7-AAC8C9C7DC62}" type="datetimeFigureOut">
              <a:rPr lang="lv-LV" smtClean="0"/>
              <a:pPr/>
              <a:t>24.08.2022</a:t>
            </a:fld>
            <a:endParaRPr lang="lv-LV"/>
          </a:p>
        </p:txBody>
      </p:sp>
      <p:sp>
        <p:nvSpPr>
          <p:cNvPr id="5" name="Kājenes vietturis 4">
            <a:extLst>
              <a:ext uri="{FF2B5EF4-FFF2-40B4-BE49-F238E27FC236}">
                <a16:creationId xmlns:a16="http://schemas.microsoft.com/office/drawing/2014/main" id="{7661945D-55BF-481F-8E51-628F8C2A0D98}"/>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00D2B39B-0B95-4745-A944-22664762FAF5}"/>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p14="http://schemas.microsoft.com/office/powerpoint/2010/main" val="20441911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6740878-DE8D-49C9-801F-20C13B45B7B0}" type="datetimeFigureOut">
              <a:rPr lang="en-GB" smtClean="0"/>
              <a:pPr/>
              <a:t>24/08/2022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A94A46-A8DB-42AA-82F0-67269212E8B1}" type="slidenum">
              <a:rPr lang="en-GB" smtClean="0"/>
              <a:pPr/>
              <a:t>‹#›</a:t>
            </a:fld>
            <a:endParaRPr lang="en-GB"/>
          </a:p>
        </p:txBody>
      </p:sp>
    </p:spTree>
    <p:extLst>
      <p:ext uri="{BB962C8B-B14F-4D97-AF65-F5344CB8AC3E}">
        <p14:creationId xmlns:p14="http://schemas.microsoft.com/office/powerpoint/2010/main" val="6685111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cxnSp>
        <p:nvCxnSpPr>
          <p:cNvPr id="13" name="Straight Connector 12"/>
          <p:cNvCxnSpPr/>
          <p:nvPr userDrawn="1"/>
        </p:nvCxnSpPr>
        <p:spPr>
          <a:xfrm>
            <a:off x="556260" y="2377440"/>
            <a:ext cx="1099566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527A40F3-953A-4AAC-949B-6308D4F2D69C}"/>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a16="http://schemas.microsoft.com/office/drawing/2014/main" id="{9E47D260-528F-4935-8FFF-121421915482}"/>
              </a:ext>
            </a:extLst>
          </p:cNvPr>
          <p:cNvSpPr>
            <a:spLocks noGrp="1"/>
          </p:cNvSpPr>
          <p:nvPr>
            <p:ph idx="1"/>
          </p:nvPr>
        </p:nvSpPr>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68DDCEF3-48D9-4C76-81A0-FBC066565085}"/>
              </a:ext>
            </a:extLst>
          </p:cNvPr>
          <p:cNvSpPr>
            <a:spLocks noGrp="1"/>
          </p:cNvSpPr>
          <p:nvPr>
            <p:ph type="dt" sz="half" idx="10"/>
          </p:nvPr>
        </p:nvSpPr>
        <p:spPr/>
        <p:txBody>
          <a:bodyPr/>
          <a:lstStyle/>
          <a:p>
            <a:fld id="{59905B8D-2AD7-43C5-B5C7-AAC8C9C7DC62}" type="datetimeFigureOut">
              <a:rPr lang="lv-LV" smtClean="0"/>
              <a:pPr/>
              <a:t>24.08.2022</a:t>
            </a:fld>
            <a:endParaRPr lang="lv-LV"/>
          </a:p>
        </p:txBody>
      </p:sp>
      <p:sp>
        <p:nvSpPr>
          <p:cNvPr id="5" name="Kājenes vietturis 4">
            <a:extLst>
              <a:ext uri="{FF2B5EF4-FFF2-40B4-BE49-F238E27FC236}">
                <a16:creationId xmlns:a16="http://schemas.microsoft.com/office/drawing/2014/main" id="{6019CA23-9B7B-48C8-9456-CAC16CB73FC0}"/>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6EDFD709-3A7E-45FA-9E28-A0E118D4D195}"/>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p14="http://schemas.microsoft.com/office/powerpoint/2010/main" val="1274472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1AF2105A-BE16-4023-A281-449CC000A1C9}"/>
              </a:ext>
            </a:extLst>
          </p:cNvPr>
          <p:cNvSpPr>
            <a:spLocks noGrp="1"/>
          </p:cNvSpPr>
          <p:nvPr>
            <p:ph type="title"/>
          </p:nvPr>
        </p:nvSpPr>
        <p:spPr>
          <a:xfrm>
            <a:off x="831850" y="1709738"/>
            <a:ext cx="10515600" cy="2852737"/>
          </a:xfrm>
        </p:spPr>
        <p:txBody>
          <a:bodyPr anchor="b"/>
          <a:lstStyle>
            <a:lvl1pPr>
              <a:defRPr sz="6000"/>
            </a:lvl1pPr>
          </a:lstStyle>
          <a:p>
            <a:r>
              <a:rPr lang="lv-LV"/>
              <a:t>Rediģēt šablona virsraksta stilu</a:t>
            </a:r>
          </a:p>
        </p:txBody>
      </p:sp>
      <p:sp>
        <p:nvSpPr>
          <p:cNvPr id="3" name="Teksta vietturis 2">
            <a:extLst>
              <a:ext uri="{FF2B5EF4-FFF2-40B4-BE49-F238E27FC236}">
                <a16:creationId xmlns:a16="http://schemas.microsoft.com/office/drawing/2014/main" id="{907BA1F9-8DAC-42A7-920E-1A189996B5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a:t>Noklikšķiniet, lai rediģētu šablona teksta stilus</a:t>
            </a:r>
          </a:p>
        </p:txBody>
      </p:sp>
      <p:sp>
        <p:nvSpPr>
          <p:cNvPr id="4" name="Datuma vietturis 3">
            <a:extLst>
              <a:ext uri="{FF2B5EF4-FFF2-40B4-BE49-F238E27FC236}">
                <a16:creationId xmlns:a16="http://schemas.microsoft.com/office/drawing/2014/main" id="{BC18F243-920D-4A3A-815C-2C8B3A1B4C87}"/>
              </a:ext>
            </a:extLst>
          </p:cNvPr>
          <p:cNvSpPr>
            <a:spLocks noGrp="1"/>
          </p:cNvSpPr>
          <p:nvPr>
            <p:ph type="dt" sz="half" idx="10"/>
          </p:nvPr>
        </p:nvSpPr>
        <p:spPr/>
        <p:txBody>
          <a:bodyPr/>
          <a:lstStyle/>
          <a:p>
            <a:fld id="{59905B8D-2AD7-43C5-B5C7-AAC8C9C7DC62}" type="datetimeFigureOut">
              <a:rPr lang="lv-LV" smtClean="0"/>
              <a:pPr/>
              <a:t>24.08.2022</a:t>
            </a:fld>
            <a:endParaRPr lang="lv-LV"/>
          </a:p>
        </p:txBody>
      </p:sp>
      <p:sp>
        <p:nvSpPr>
          <p:cNvPr id="5" name="Kājenes vietturis 4">
            <a:extLst>
              <a:ext uri="{FF2B5EF4-FFF2-40B4-BE49-F238E27FC236}">
                <a16:creationId xmlns:a16="http://schemas.microsoft.com/office/drawing/2014/main" id="{00E3CB7D-6D73-4377-A844-9C588A99E8C4}"/>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E414FF69-E7CD-4A50-A335-4B98594D02BA}"/>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p14="http://schemas.microsoft.com/office/powerpoint/2010/main" val="1299732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F1A10C63-37CE-49AB-AC37-6764E656CD35}"/>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a16="http://schemas.microsoft.com/office/drawing/2014/main" id="{20392354-6C8A-4C1A-9AD8-0E8176B9C1B1}"/>
              </a:ext>
            </a:extLst>
          </p:cNvPr>
          <p:cNvSpPr>
            <a:spLocks noGrp="1"/>
          </p:cNvSpPr>
          <p:nvPr>
            <p:ph sz="half" idx="1"/>
          </p:nvPr>
        </p:nvSpPr>
        <p:spPr>
          <a:xfrm>
            <a:off x="838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Satura vietturis 3">
            <a:extLst>
              <a:ext uri="{FF2B5EF4-FFF2-40B4-BE49-F238E27FC236}">
                <a16:creationId xmlns:a16="http://schemas.microsoft.com/office/drawing/2014/main" id="{3C8CB974-E128-45FF-8DFE-7D2ACBD27B69}"/>
              </a:ext>
            </a:extLst>
          </p:cNvPr>
          <p:cNvSpPr>
            <a:spLocks noGrp="1"/>
          </p:cNvSpPr>
          <p:nvPr>
            <p:ph sz="half" idx="2"/>
          </p:nvPr>
        </p:nvSpPr>
        <p:spPr>
          <a:xfrm>
            <a:off x="6172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Datuma vietturis 4">
            <a:extLst>
              <a:ext uri="{FF2B5EF4-FFF2-40B4-BE49-F238E27FC236}">
                <a16:creationId xmlns:a16="http://schemas.microsoft.com/office/drawing/2014/main" id="{01B26E6D-53D2-4630-B583-1FEA1C9C5655}"/>
              </a:ext>
            </a:extLst>
          </p:cNvPr>
          <p:cNvSpPr>
            <a:spLocks noGrp="1"/>
          </p:cNvSpPr>
          <p:nvPr>
            <p:ph type="dt" sz="half" idx="10"/>
          </p:nvPr>
        </p:nvSpPr>
        <p:spPr/>
        <p:txBody>
          <a:bodyPr/>
          <a:lstStyle/>
          <a:p>
            <a:fld id="{59905B8D-2AD7-43C5-B5C7-AAC8C9C7DC62}" type="datetimeFigureOut">
              <a:rPr lang="lv-LV" smtClean="0"/>
              <a:pPr/>
              <a:t>24.08.2022</a:t>
            </a:fld>
            <a:endParaRPr lang="lv-LV"/>
          </a:p>
        </p:txBody>
      </p:sp>
      <p:sp>
        <p:nvSpPr>
          <p:cNvPr id="6" name="Kājenes vietturis 5">
            <a:extLst>
              <a:ext uri="{FF2B5EF4-FFF2-40B4-BE49-F238E27FC236}">
                <a16:creationId xmlns:a16="http://schemas.microsoft.com/office/drawing/2014/main" id="{AFB42425-E935-47EC-B04E-4AD03A1D7E44}"/>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id="{8B65D0B1-1932-4D68-9D1B-9AC143A6ECE4}"/>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p14="http://schemas.microsoft.com/office/powerpoint/2010/main" val="3494197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F6D142B8-4977-4975-9863-149F90B27C73}"/>
              </a:ext>
            </a:extLst>
          </p:cNvPr>
          <p:cNvSpPr>
            <a:spLocks noGrp="1"/>
          </p:cNvSpPr>
          <p:nvPr>
            <p:ph type="title"/>
          </p:nvPr>
        </p:nvSpPr>
        <p:spPr>
          <a:xfrm>
            <a:off x="839788" y="365125"/>
            <a:ext cx="10515600" cy="1325563"/>
          </a:xfrm>
        </p:spPr>
        <p:txBody>
          <a:bodyPr/>
          <a:lstStyle/>
          <a:p>
            <a:r>
              <a:rPr lang="lv-LV"/>
              <a:t>Rediģēt šablona virsraksta stilu</a:t>
            </a:r>
          </a:p>
        </p:txBody>
      </p:sp>
      <p:sp>
        <p:nvSpPr>
          <p:cNvPr id="3" name="Teksta vietturis 2">
            <a:extLst>
              <a:ext uri="{FF2B5EF4-FFF2-40B4-BE49-F238E27FC236}">
                <a16:creationId xmlns:a16="http://schemas.microsoft.com/office/drawing/2014/main" id="{02A36313-154D-46B3-A6AF-D33248A49E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4" name="Satura vietturis 3">
            <a:extLst>
              <a:ext uri="{FF2B5EF4-FFF2-40B4-BE49-F238E27FC236}">
                <a16:creationId xmlns:a16="http://schemas.microsoft.com/office/drawing/2014/main" id="{F3F9E0B4-FEC1-4318-8355-28E05AF3788B}"/>
              </a:ext>
            </a:extLst>
          </p:cNvPr>
          <p:cNvSpPr>
            <a:spLocks noGrp="1"/>
          </p:cNvSpPr>
          <p:nvPr>
            <p:ph sz="half" idx="2"/>
          </p:nvPr>
        </p:nvSpPr>
        <p:spPr>
          <a:xfrm>
            <a:off x="839788" y="2505075"/>
            <a:ext cx="5157787"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Teksta vietturis 4">
            <a:extLst>
              <a:ext uri="{FF2B5EF4-FFF2-40B4-BE49-F238E27FC236}">
                <a16:creationId xmlns:a16="http://schemas.microsoft.com/office/drawing/2014/main" id="{6A6B43FF-6AFA-4507-A225-2E09D6561A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6" name="Satura vietturis 5">
            <a:extLst>
              <a:ext uri="{FF2B5EF4-FFF2-40B4-BE49-F238E27FC236}">
                <a16:creationId xmlns:a16="http://schemas.microsoft.com/office/drawing/2014/main" id="{E633F104-B9D0-4FDF-9B1B-DB5584CB19F2}"/>
              </a:ext>
            </a:extLst>
          </p:cNvPr>
          <p:cNvSpPr>
            <a:spLocks noGrp="1"/>
          </p:cNvSpPr>
          <p:nvPr>
            <p:ph sz="quarter" idx="4"/>
          </p:nvPr>
        </p:nvSpPr>
        <p:spPr>
          <a:xfrm>
            <a:off x="6172200" y="2505075"/>
            <a:ext cx="5183188"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7" name="Datuma vietturis 6">
            <a:extLst>
              <a:ext uri="{FF2B5EF4-FFF2-40B4-BE49-F238E27FC236}">
                <a16:creationId xmlns:a16="http://schemas.microsoft.com/office/drawing/2014/main" id="{EAE456EF-6758-4780-9B88-D67FB89D54C8}"/>
              </a:ext>
            </a:extLst>
          </p:cNvPr>
          <p:cNvSpPr>
            <a:spLocks noGrp="1"/>
          </p:cNvSpPr>
          <p:nvPr>
            <p:ph type="dt" sz="half" idx="10"/>
          </p:nvPr>
        </p:nvSpPr>
        <p:spPr/>
        <p:txBody>
          <a:bodyPr/>
          <a:lstStyle/>
          <a:p>
            <a:fld id="{59905B8D-2AD7-43C5-B5C7-AAC8C9C7DC62}" type="datetimeFigureOut">
              <a:rPr lang="lv-LV" smtClean="0"/>
              <a:pPr/>
              <a:t>24.08.2022</a:t>
            </a:fld>
            <a:endParaRPr lang="lv-LV"/>
          </a:p>
        </p:txBody>
      </p:sp>
      <p:sp>
        <p:nvSpPr>
          <p:cNvPr id="8" name="Kājenes vietturis 7">
            <a:extLst>
              <a:ext uri="{FF2B5EF4-FFF2-40B4-BE49-F238E27FC236}">
                <a16:creationId xmlns:a16="http://schemas.microsoft.com/office/drawing/2014/main" id="{9F41904B-78A2-4462-85B4-1A98908B2B21}"/>
              </a:ext>
            </a:extLst>
          </p:cNvPr>
          <p:cNvSpPr>
            <a:spLocks noGrp="1"/>
          </p:cNvSpPr>
          <p:nvPr>
            <p:ph type="ftr" sz="quarter" idx="11"/>
          </p:nvPr>
        </p:nvSpPr>
        <p:spPr/>
        <p:txBody>
          <a:bodyPr/>
          <a:lstStyle/>
          <a:p>
            <a:endParaRPr lang="lv-LV"/>
          </a:p>
        </p:txBody>
      </p:sp>
      <p:sp>
        <p:nvSpPr>
          <p:cNvPr id="9" name="Slaida numura vietturis 8">
            <a:extLst>
              <a:ext uri="{FF2B5EF4-FFF2-40B4-BE49-F238E27FC236}">
                <a16:creationId xmlns:a16="http://schemas.microsoft.com/office/drawing/2014/main" id="{95BC230F-4303-4432-B577-C0C1669DF90A}"/>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p14="http://schemas.microsoft.com/office/powerpoint/2010/main" val="3916651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BD3202D5-A75B-46D6-9AEC-4D4D4F3A122B}"/>
              </a:ext>
            </a:extLst>
          </p:cNvPr>
          <p:cNvSpPr>
            <a:spLocks noGrp="1"/>
          </p:cNvSpPr>
          <p:nvPr>
            <p:ph type="title"/>
          </p:nvPr>
        </p:nvSpPr>
        <p:spPr/>
        <p:txBody>
          <a:bodyPr/>
          <a:lstStyle/>
          <a:p>
            <a:r>
              <a:rPr lang="lv-LV"/>
              <a:t>Rediģēt šablona virsraksta stilu</a:t>
            </a:r>
          </a:p>
        </p:txBody>
      </p:sp>
      <p:sp>
        <p:nvSpPr>
          <p:cNvPr id="3" name="Datuma vietturis 2">
            <a:extLst>
              <a:ext uri="{FF2B5EF4-FFF2-40B4-BE49-F238E27FC236}">
                <a16:creationId xmlns:a16="http://schemas.microsoft.com/office/drawing/2014/main" id="{93F540D8-55F4-460A-A64B-B10450F9E242}"/>
              </a:ext>
            </a:extLst>
          </p:cNvPr>
          <p:cNvSpPr>
            <a:spLocks noGrp="1"/>
          </p:cNvSpPr>
          <p:nvPr>
            <p:ph type="dt" sz="half" idx="10"/>
          </p:nvPr>
        </p:nvSpPr>
        <p:spPr/>
        <p:txBody>
          <a:bodyPr/>
          <a:lstStyle/>
          <a:p>
            <a:fld id="{59905B8D-2AD7-43C5-B5C7-AAC8C9C7DC62}" type="datetimeFigureOut">
              <a:rPr lang="lv-LV" smtClean="0"/>
              <a:pPr/>
              <a:t>24.08.2022</a:t>
            </a:fld>
            <a:endParaRPr lang="lv-LV"/>
          </a:p>
        </p:txBody>
      </p:sp>
      <p:sp>
        <p:nvSpPr>
          <p:cNvPr id="4" name="Kājenes vietturis 3">
            <a:extLst>
              <a:ext uri="{FF2B5EF4-FFF2-40B4-BE49-F238E27FC236}">
                <a16:creationId xmlns:a16="http://schemas.microsoft.com/office/drawing/2014/main" id="{2F28EED8-378B-4930-9617-A3122F707C0A}"/>
              </a:ext>
            </a:extLst>
          </p:cNvPr>
          <p:cNvSpPr>
            <a:spLocks noGrp="1"/>
          </p:cNvSpPr>
          <p:nvPr>
            <p:ph type="ftr" sz="quarter" idx="11"/>
          </p:nvPr>
        </p:nvSpPr>
        <p:spPr/>
        <p:txBody>
          <a:bodyPr/>
          <a:lstStyle/>
          <a:p>
            <a:endParaRPr lang="lv-LV"/>
          </a:p>
        </p:txBody>
      </p:sp>
      <p:sp>
        <p:nvSpPr>
          <p:cNvPr id="5" name="Slaida numura vietturis 4">
            <a:extLst>
              <a:ext uri="{FF2B5EF4-FFF2-40B4-BE49-F238E27FC236}">
                <a16:creationId xmlns:a16="http://schemas.microsoft.com/office/drawing/2014/main" id="{AF4D2A10-56DB-4B9B-9DDE-E2E783372A7E}"/>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p14="http://schemas.microsoft.com/office/powerpoint/2010/main" val="862902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a:extLst>
              <a:ext uri="{FF2B5EF4-FFF2-40B4-BE49-F238E27FC236}">
                <a16:creationId xmlns:a16="http://schemas.microsoft.com/office/drawing/2014/main" id="{159FF9BB-260E-42AE-BDAC-9D342D90925A}"/>
              </a:ext>
            </a:extLst>
          </p:cNvPr>
          <p:cNvSpPr>
            <a:spLocks noGrp="1"/>
          </p:cNvSpPr>
          <p:nvPr>
            <p:ph type="dt" sz="half" idx="10"/>
          </p:nvPr>
        </p:nvSpPr>
        <p:spPr/>
        <p:txBody>
          <a:bodyPr/>
          <a:lstStyle/>
          <a:p>
            <a:fld id="{59905B8D-2AD7-43C5-B5C7-AAC8C9C7DC62}" type="datetimeFigureOut">
              <a:rPr lang="lv-LV" smtClean="0"/>
              <a:pPr/>
              <a:t>24.08.2022</a:t>
            </a:fld>
            <a:endParaRPr lang="lv-LV"/>
          </a:p>
        </p:txBody>
      </p:sp>
      <p:sp>
        <p:nvSpPr>
          <p:cNvPr id="3" name="Kājenes vietturis 2">
            <a:extLst>
              <a:ext uri="{FF2B5EF4-FFF2-40B4-BE49-F238E27FC236}">
                <a16:creationId xmlns:a16="http://schemas.microsoft.com/office/drawing/2014/main" id="{3A369999-4E8D-4EB1-9674-51F38E168322}"/>
              </a:ext>
            </a:extLst>
          </p:cNvPr>
          <p:cNvSpPr>
            <a:spLocks noGrp="1"/>
          </p:cNvSpPr>
          <p:nvPr>
            <p:ph type="ftr" sz="quarter" idx="11"/>
          </p:nvPr>
        </p:nvSpPr>
        <p:spPr/>
        <p:txBody>
          <a:bodyPr/>
          <a:lstStyle/>
          <a:p>
            <a:endParaRPr lang="lv-LV"/>
          </a:p>
        </p:txBody>
      </p:sp>
      <p:sp>
        <p:nvSpPr>
          <p:cNvPr id="4" name="Slaida numura vietturis 3">
            <a:extLst>
              <a:ext uri="{FF2B5EF4-FFF2-40B4-BE49-F238E27FC236}">
                <a16:creationId xmlns:a16="http://schemas.microsoft.com/office/drawing/2014/main" id="{457E5497-68D4-419B-925A-A33275DDC910}"/>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p14="http://schemas.microsoft.com/office/powerpoint/2010/main" val="1918004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aturs ar parakstu">
    <p:spTree>
      <p:nvGrpSpPr>
        <p:cNvPr id="1" name=""/>
        <p:cNvGrpSpPr/>
        <p:nvPr/>
      </p:nvGrpSpPr>
      <p:grpSpPr>
        <a:xfrm>
          <a:off x="0" y="0"/>
          <a:ext cx="0" cy="0"/>
          <a:chOff x="0" y="0"/>
          <a:chExt cx="0" cy="0"/>
        </a:xfrm>
      </p:grpSpPr>
      <p:sp>
        <p:nvSpPr>
          <p:cNvPr id="3" name="Satura vietturis 2">
            <a:extLst>
              <a:ext uri="{FF2B5EF4-FFF2-40B4-BE49-F238E27FC236}">
                <a16:creationId xmlns:a16="http://schemas.microsoft.com/office/drawing/2014/main" id="{83940C2C-A96B-46B1-8B9E-189B8D8812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Teksta vietturis 3">
            <a:extLst>
              <a:ext uri="{FF2B5EF4-FFF2-40B4-BE49-F238E27FC236}">
                <a16:creationId xmlns:a16="http://schemas.microsoft.com/office/drawing/2014/main" id="{48027D95-1190-4ADE-AF54-772123F2DC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Tree>
    <p:extLst>
      <p:ext uri="{BB962C8B-B14F-4D97-AF65-F5344CB8AC3E}">
        <p14:creationId xmlns:p14="http://schemas.microsoft.com/office/powerpoint/2010/main" val="1654377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D75863EE-4D36-400B-A724-9742900FFBA0}"/>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Attēla vietturis 2">
            <a:extLst>
              <a:ext uri="{FF2B5EF4-FFF2-40B4-BE49-F238E27FC236}">
                <a16:creationId xmlns:a16="http://schemas.microsoft.com/office/drawing/2014/main" id="{304BB024-F865-4642-9376-FDDC6303C7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ksta vietturis 3">
            <a:extLst>
              <a:ext uri="{FF2B5EF4-FFF2-40B4-BE49-F238E27FC236}">
                <a16:creationId xmlns:a16="http://schemas.microsoft.com/office/drawing/2014/main" id="{84809A04-3866-47D5-B638-1CC0378554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a16="http://schemas.microsoft.com/office/drawing/2014/main" id="{59C68826-2A02-4BDB-93F3-F327244C1015}"/>
              </a:ext>
            </a:extLst>
          </p:cNvPr>
          <p:cNvSpPr>
            <a:spLocks noGrp="1"/>
          </p:cNvSpPr>
          <p:nvPr>
            <p:ph type="dt" sz="half" idx="10"/>
          </p:nvPr>
        </p:nvSpPr>
        <p:spPr/>
        <p:txBody>
          <a:bodyPr/>
          <a:lstStyle/>
          <a:p>
            <a:fld id="{59905B8D-2AD7-43C5-B5C7-AAC8C9C7DC62}" type="datetimeFigureOut">
              <a:rPr lang="lv-LV" smtClean="0"/>
              <a:pPr/>
              <a:t>24.08.2022</a:t>
            </a:fld>
            <a:endParaRPr lang="lv-LV"/>
          </a:p>
        </p:txBody>
      </p:sp>
      <p:sp>
        <p:nvSpPr>
          <p:cNvPr id="6" name="Kājenes vietturis 5">
            <a:extLst>
              <a:ext uri="{FF2B5EF4-FFF2-40B4-BE49-F238E27FC236}">
                <a16:creationId xmlns:a16="http://schemas.microsoft.com/office/drawing/2014/main" id="{C8E961D9-4421-40C4-A596-2AABB1C0B1B1}"/>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id="{ED58F46C-ABE8-4194-87CD-0F9606E65044}"/>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p14="http://schemas.microsoft.com/office/powerpoint/2010/main" val="1262353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microsoft.com/office/2007/relationships/hdphoto" Target="../media/hdphoto1.wdp"/><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print">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2" name="Virsraksta vietturis 1">
            <a:extLst>
              <a:ext uri="{FF2B5EF4-FFF2-40B4-BE49-F238E27FC236}">
                <a16:creationId xmlns:a16="http://schemas.microsoft.com/office/drawing/2014/main" id="{C4E9B60D-3E52-4DBB-B98D-4C6B988976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v-LV"/>
              <a:t>Rediģēt šablona virsraksta stilu</a:t>
            </a:r>
          </a:p>
        </p:txBody>
      </p:sp>
      <p:sp>
        <p:nvSpPr>
          <p:cNvPr id="3" name="Teksta vietturis 2">
            <a:extLst>
              <a:ext uri="{FF2B5EF4-FFF2-40B4-BE49-F238E27FC236}">
                <a16:creationId xmlns:a16="http://schemas.microsoft.com/office/drawing/2014/main" id="{9759CCF8-6F9B-41FF-844C-0B1805D5BA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232FFE9E-68EF-4F77-B3F4-E4BF990B53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905B8D-2AD7-43C5-B5C7-AAC8C9C7DC62}" type="datetimeFigureOut">
              <a:rPr lang="lv-LV" smtClean="0"/>
              <a:pPr/>
              <a:t>24.08.2022</a:t>
            </a:fld>
            <a:endParaRPr lang="lv-LV"/>
          </a:p>
        </p:txBody>
      </p:sp>
      <p:sp>
        <p:nvSpPr>
          <p:cNvPr id="5" name="Kājenes vietturis 4">
            <a:extLst>
              <a:ext uri="{FF2B5EF4-FFF2-40B4-BE49-F238E27FC236}">
                <a16:creationId xmlns:a16="http://schemas.microsoft.com/office/drawing/2014/main" id="{E5F1484D-E4E5-4D1B-AF95-8FA051A7CB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lv-LV" dirty="0"/>
              <a:t>E-</a:t>
            </a:r>
            <a:r>
              <a:rPr lang="lv-LV" dirty="0" err="1"/>
              <a:t>TAP</a:t>
            </a:r>
            <a:endParaRPr lang="lv-LV" dirty="0"/>
          </a:p>
        </p:txBody>
      </p:sp>
      <p:sp>
        <p:nvSpPr>
          <p:cNvPr id="6" name="Slaida numura vietturis 5">
            <a:extLst>
              <a:ext uri="{FF2B5EF4-FFF2-40B4-BE49-F238E27FC236}">
                <a16:creationId xmlns:a16="http://schemas.microsoft.com/office/drawing/2014/main" id="{144A657D-ADBA-4BF6-8E6E-4FE0C2F253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B40F-253C-4A2C-A7BA-87C281F7059C}" type="slidenum">
              <a:rPr lang="lv-LV" smtClean="0"/>
              <a:pPr/>
              <a:t>‹#›</a:t>
            </a:fld>
            <a:endParaRPr lang="lv-LV"/>
          </a:p>
        </p:txBody>
      </p:sp>
      <p:pic>
        <p:nvPicPr>
          <p:cNvPr id="9" name="Attēls 8">
            <a:extLst>
              <a:ext uri="{FF2B5EF4-FFF2-40B4-BE49-F238E27FC236}">
                <a16:creationId xmlns:a16="http://schemas.microsoft.com/office/drawing/2014/main" id="{B13E43D7-9C42-45AE-BF03-91C4B7A7877F}"/>
              </a:ext>
            </a:extLst>
          </p:cNvPr>
          <p:cNvPicPr>
            <a:picLocks noChangeAspect="1"/>
          </p:cNvPicPr>
          <p:nvPr userDrawn="1"/>
        </p:nvPicPr>
        <p:blipFill>
          <a:blip r:embed="rId16" cstate="print"/>
          <a:stretch>
            <a:fillRect/>
          </a:stretch>
        </p:blipFill>
        <p:spPr>
          <a:xfrm>
            <a:off x="152405" y="5924237"/>
            <a:ext cx="2105522" cy="743831"/>
          </a:xfrm>
          <a:prstGeom prst="rect">
            <a:avLst/>
          </a:prstGeom>
        </p:spPr>
      </p:pic>
      <p:pic>
        <p:nvPicPr>
          <p:cNvPr id="10" name="Attēls 7">
            <a:extLst>
              <a:ext uri="{FF2B5EF4-FFF2-40B4-BE49-F238E27FC236}">
                <a16:creationId xmlns:a16="http://schemas.microsoft.com/office/drawing/2014/main" id="{AB3E88F5-45B7-4538-93B5-2715D014B94A}"/>
              </a:ext>
            </a:extLst>
          </p:cNvPr>
          <p:cNvPicPr>
            <a:picLocks noChangeAspect="1"/>
          </p:cNvPicPr>
          <p:nvPr userDrawn="1"/>
        </p:nvPicPr>
        <p:blipFill>
          <a:blip r:embed="rId17" cstate="print">
            <a:extLst>
              <a:ext uri="{BEBA8EAE-BF5A-486C-A8C5-ECC9F3942E4B}">
                <a14:imgProps xmlns:a14="http://schemas.microsoft.com/office/drawing/2010/main">
                  <a14:imgLayer r:embed="rId18">
                    <a14:imgEffect>
                      <a14:brightnessContrast bright="20000" contrast="40000"/>
                    </a14:imgEffect>
                  </a14:imgLayer>
                </a14:imgProps>
              </a:ext>
            </a:extLst>
          </a:blip>
          <a:stretch>
            <a:fillRect/>
          </a:stretch>
        </p:blipFill>
        <p:spPr>
          <a:xfrm>
            <a:off x="10649578" y="6140467"/>
            <a:ext cx="1542422" cy="713294"/>
          </a:xfrm>
          <a:prstGeom prst="rect">
            <a:avLst/>
          </a:prstGeom>
          <a:ln>
            <a:noFill/>
          </a:ln>
          <a:effectLst>
            <a:outerShdw blurRad="292100" dist="139700" dir="2700000" algn="tl" rotWithShape="0">
              <a:srgbClr val="333333">
                <a:alpha val="65000"/>
              </a:srgbClr>
            </a:outerShdw>
          </a:effectLst>
        </p:spPr>
      </p:pic>
      <p:pic>
        <p:nvPicPr>
          <p:cNvPr id="11" name="Picture 10" descr="E-tap_main.png"/>
          <p:cNvPicPr>
            <a:picLocks noChangeAspect="1"/>
          </p:cNvPicPr>
          <p:nvPr userDrawn="1"/>
        </p:nvPicPr>
        <p:blipFill>
          <a:blip r:embed="rId19" cstate="print"/>
          <a:stretch>
            <a:fillRect/>
          </a:stretch>
        </p:blipFill>
        <p:spPr>
          <a:xfrm>
            <a:off x="10322011" y="4239"/>
            <a:ext cx="1869989" cy="782902"/>
          </a:xfrm>
          <a:prstGeom prst="rect">
            <a:avLst/>
          </a:prstGeom>
        </p:spPr>
      </p:pic>
    </p:spTree>
    <p:extLst>
      <p:ext uri="{BB962C8B-B14F-4D97-AF65-F5344CB8AC3E}">
        <p14:creationId xmlns:p14="http://schemas.microsoft.com/office/powerpoint/2010/main" val="3049302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mailto:manuels.fernandezs@lu.lv" TargetMode="External"/><Relationship Id="rId2" Type="http://schemas.openxmlformats.org/officeDocument/2006/relationships/hyperlink" Target="http://www.arete.lu.lv/"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45F9EF60-A8E6-425F-870C-F44EC6141DD0}"/>
              </a:ext>
            </a:extLst>
          </p:cNvPr>
          <p:cNvSpPr>
            <a:spLocks noGrp="1"/>
          </p:cNvSpPr>
          <p:nvPr>
            <p:ph type="ctrTitle"/>
          </p:nvPr>
        </p:nvSpPr>
        <p:spPr>
          <a:xfrm>
            <a:off x="287628" y="1996144"/>
            <a:ext cx="8032123" cy="2387600"/>
          </a:xfrm>
        </p:spPr>
        <p:txBody>
          <a:bodyPr>
            <a:normAutofit fontScale="90000"/>
          </a:bodyPr>
          <a:lstStyle/>
          <a:p>
            <a:r>
              <a:rPr lang="lv-LV" sz="4800" b="1" dirty="0"/>
              <a:t>3.klase </a:t>
            </a:r>
            <a:br>
              <a:rPr lang="lv-LV" sz="4800" b="1" dirty="0"/>
            </a:br>
            <a:br>
              <a:rPr lang="lv-LV" sz="4800" b="1" dirty="0"/>
            </a:br>
            <a:r>
              <a:rPr lang="lv-LV" sz="4800" b="1" dirty="0"/>
              <a:t>Tēma: Viltus ziņas</a:t>
            </a:r>
            <a:br>
              <a:rPr lang="lv-LV" sz="4800" b="1" dirty="0"/>
            </a:br>
            <a:r>
              <a:rPr lang="lv-LV" sz="4800" b="1" dirty="0"/>
              <a:t>3. nodarbība: Būt par tikumīgu lasītāju. </a:t>
            </a:r>
          </a:p>
        </p:txBody>
      </p:sp>
      <p:sp>
        <p:nvSpPr>
          <p:cNvPr id="3" name="Apakšvirsraksts 2">
            <a:extLst>
              <a:ext uri="{FF2B5EF4-FFF2-40B4-BE49-F238E27FC236}">
                <a16:creationId xmlns:a16="http://schemas.microsoft.com/office/drawing/2014/main" id="{A3FF2741-A011-4065-B2FC-71ADEEAF6049}"/>
              </a:ext>
            </a:extLst>
          </p:cNvPr>
          <p:cNvSpPr>
            <a:spLocks noGrp="1"/>
          </p:cNvSpPr>
          <p:nvPr>
            <p:ph type="subTitle" idx="1"/>
          </p:nvPr>
        </p:nvSpPr>
        <p:spPr>
          <a:xfrm>
            <a:off x="682581" y="4501577"/>
            <a:ext cx="7997780" cy="1332552"/>
          </a:xfrm>
        </p:spPr>
        <p:txBody>
          <a:bodyPr/>
          <a:lstStyle/>
          <a:p>
            <a:r>
              <a:rPr lang="lv-LV" dirty="0"/>
              <a:t>Tikumiskās audzināšanas programma «e-</a:t>
            </a:r>
            <a:r>
              <a:rPr lang="lv-LV" dirty="0" err="1"/>
              <a:t>TAP</a:t>
            </a:r>
            <a:r>
              <a:rPr lang="lv-LV" dirty="0"/>
              <a:t>»</a:t>
            </a:r>
          </a:p>
        </p:txBody>
      </p:sp>
      <p:pic>
        <p:nvPicPr>
          <p:cNvPr id="4" name="Picture 2" descr="File:Black Man Reading Newspaper on the Couch Cartoon Vector.svg">
            <a:extLst>
              <a:ext uri="{FF2B5EF4-FFF2-40B4-BE49-F238E27FC236}">
                <a16:creationId xmlns:a16="http://schemas.microsoft.com/office/drawing/2014/main" id="{65042DED-D2F9-4E9C-B612-7F7D17D5D6D1}"/>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5125" t="12671" r="33734" b="13416"/>
          <a:stretch/>
        </p:blipFill>
        <p:spPr bwMode="auto">
          <a:xfrm>
            <a:off x="8754688" y="1462595"/>
            <a:ext cx="2751566" cy="367355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48E8B972-63D1-4B5D-BA03-379C733698ED}"/>
              </a:ext>
            </a:extLst>
          </p:cNvPr>
          <p:cNvSpPr txBox="1"/>
          <p:nvPr/>
        </p:nvSpPr>
        <p:spPr>
          <a:xfrm>
            <a:off x="8278025" y="5159387"/>
            <a:ext cx="3228229" cy="276999"/>
          </a:xfrm>
          <a:prstGeom prst="rect">
            <a:avLst/>
          </a:prstGeom>
          <a:noFill/>
        </p:spPr>
        <p:txBody>
          <a:bodyPr wrap="square" rtlCol="0">
            <a:spAutoFit/>
          </a:bodyPr>
          <a:lstStyle/>
          <a:p>
            <a:pPr algn="r"/>
            <a:r>
              <a:rPr lang="lv-LV" sz="1200" dirty="0"/>
              <a:t>Attēls</a:t>
            </a:r>
            <a:r>
              <a:rPr lang="en-GB" sz="1200" dirty="0"/>
              <a:t>: commons.wikimedia.org</a:t>
            </a:r>
          </a:p>
        </p:txBody>
      </p:sp>
    </p:spTree>
    <p:extLst>
      <p:ext uri="{BB962C8B-B14F-4D97-AF65-F5344CB8AC3E}">
        <p14:creationId xmlns:p14="http://schemas.microsoft.com/office/powerpoint/2010/main" val="2592969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92756" y="4471036"/>
            <a:ext cx="8186902" cy="584775"/>
          </a:xfrm>
          <a:prstGeom prst="rect">
            <a:avLst/>
          </a:prstGeom>
        </p:spPr>
        <p:txBody>
          <a:bodyPr wrap="square">
            <a:spAutoFit/>
          </a:bodyPr>
          <a:lstStyle/>
          <a:p>
            <a:r>
              <a:rPr lang="lv-LV" sz="3200" dirty="0"/>
              <a:t>Kā tas attiecas uz ziņu lasītājiem?</a:t>
            </a:r>
          </a:p>
        </p:txBody>
      </p:sp>
      <p:sp>
        <p:nvSpPr>
          <p:cNvPr id="5" name="AutoShape 2">
            <a:extLst>
              <a:ext uri="{FF2B5EF4-FFF2-40B4-BE49-F238E27FC236}">
                <a16:creationId xmlns:a16="http://schemas.microsoft.com/office/drawing/2014/main" id="{D7A2A319-FF05-4B96-BC05-7A98A6581C0C}"/>
              </a:ext>
            </a:extLst>
          </p:cNvPr>
          <p:cNvSpPr>
            <a:spLocks noChangeArrowheads="1"/>
          </p:cNvSpPr>
          <p:nvPr/>
        </p:nvSpPr>
        <p:spPr bwMode="auto">
          <a:xfrm>
            <a:off x="2073499" y="1031883"/>
            <a:ext cx="7425417" cy="2906556"/>
          </a:xfrm>
          <a:prstGeom prst="horizontalScroll">
            <a:avLst>
              <a:gd name="adj" fmla="val 12500"/>
            </a:avLst>
          </a:prstGeom>
          <a:noFill/>
          <a:ln w="25400">
            <a:solidFill>
              <a:srgbClr val="000000"/>
            </a:solidFill>
            <a:round/>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lv-LV" altLang="en-US" sz="3200" dirty="0">
                <a:solidFill>
                  <a:srgbClr val="000000"/>
                </a:solidFill>
                <a:latin typeface="+mj-lt"/>
              </a:rPr>
              <a:t>"</a:t>
            </a:r>
            <a:r>
              <a:rPr kumimoji="0" lang="lv-LV" altLang="en-US" sz="3200" b="0" i="0" u="none" strike="noStrike" cap="none" normalizeH="0" baseline="0" dirty="0">
                <a:ln>
                  <a:noFill/>
                </a:ln>
                <a:solidFill>
                  <a:srgbClr val="000000"/>
                </a:solidFill>
                <a:effectLst/>
                <a:latin typeface="+mj-lt"/>
              </a:rPr>
              <a:t>Visas lietas ir jāizskata, jāapspriež, jāizmeklē bez izņēmuma un neņemot vērā neviena jūtas</a:t>
            </a:r>
            <a:r>
              <a:rPr lang="lv-LV" altLang="en-US" sz="3200" dirty="0">
                <a:solidFill>
                  <a:srgbClr val="000000"/>
                </a:solidFill>
                <a:latin typeface="+mj-lt"/>
              </a:rPr>
              <a:t>."</a:t>
            </a:r>
            <a:endParaRPr kumimoji="0" lang="lv-LV" altLang="en-US" sz="3200" b="0" i="0" u="none" strike="noStrike" cap="none" normalizeH="0" baseline="0" dirty="0">
              <a:ln>
                <a:noFill/>
              </a:ln>
              <a:solidFill>
                <a:srgbClr val="000000"/>
              </a:solidFill>
              <a:effectLst/>
              <a:latin typeface="+mj-lt"/>
            </a:endParaRPr>
          </a:p>
          <a:p>
            <a:pPr eaLnBrk="0" fontAlgn="base" hangingPunct="0">
              <a:spcBef>
                <a:spcPct val="0"/>
              </a:spcBef>
              <a:spcAft>
                <a:spcPct val="0"/>
              </a:spcAft>
            </a:pPr>
            <a:r>
              <a:rPr lang="en-GB" altLang="en-US" sz="3200" dirty="0">
                <a:solidFill>
                  <a:srgbClr val="000000"/>
                </a:solidFill>
                <a:latin typeface="+mj-lt"/>
              </a:rPr>
              <a:t>               </a:t>
            </a:r>
            <a:r>
              <a:rPr lang="en-GB" altLang="en-US" sz="3200" dirty="0" err="1">
                <a:solidFill>
                  <a:srgbClr val="000000"/>
                </a:solidFill>
                <a:latin typeface="+mj-lt"/>
              </a:rPr>
              <a:t>Didro</a:t>
            </a:r>
            <a:r>
              <a:rPr kumimoji="0" lang="lv-LV" altLang="en-US" sz="3200" b="0" i="0" u="none" strike="noStrike" cap="none" normalizeH="0" baseline="0" dirty="0">
                <a:ln>
                  <a:noFill/>
                </a:ln>
                <a:solidFill>
                  <a:srgbClr val="000000"/>
                </a:solidFill>
                <a:effectLst/>
                <a:latin typeface="+mj-lt"/>
              </a:rPr>
              <a:t> </a:t>
            </a:r>
            <a:r>
              <a:rPr kumimoji="0" lang="en-GB" altLang="en-US" sz="3200" b="0" i="0" u="none" strike="noStrike" cap="none" normalizeH="0" baseline="0" dirty="0">
                <a:ln>
                  <a:noFill/>
                </a:ln>
                <a:solidFill>
                  <a:srgbClr val="000000"/>
                </a:solidFill>
                <a:effectLst/>
                <a:latin typeface="+mj-lt"/>
              </a:rPr>
              <a:t>(</a:t>
            </a:r>
            <a:r>
              <a:rPr kumimoji="0" lang="en-GB" altLang="en-US" sz="3200" b="0" i="1" u="none" strike="noStrike" cap="none" normalizeH="0" baseline="0" dirty="0">
                <a:ln>
                  <a:noFill/>
                </a:ln>
                <a:solidFill>
                  <a:srgbClr val="000000"/>
                </a:solidFill>
                <a:effectLst/>
                <a:latin typeface="+mj-lt"/>
              </a:rPr>
              <a:t>Denis Diderot</a:t>
            </a:r>
            <a:r>
              <a:rPr kumimoji="0" lang="en-GB" altLang="en-US" sz="3200" b="0" i="0" u="none" strike="noStrike" cap="none" normalizeH="0" baseline="0" dirty="0">
                <a:ln>
                  <a:noFill/>
                </a:ln>
                <a:solidFill>
                  <a:srgbClr val="000000"/>
                </a:solidFill>
                <a:effectLst/>
                <a:latin typeface="+mj-lt"/>
              </a:rPr>
              <a:t>, 1713-1784)</a:t>
            </a:r>
            <a:endParaRPr kumimoji="0" lang="en-US" altLang="en-US" sz="3200" b="0" i="0" u="none" strike="noStrike" cap="none" normalizeH="0" baseline="0" dirty="0">
              <a:ln>
                <a:noFill/>
              </a:ln>
              <a:solidFill>
                <a:schemeClr val="tx1"/>
              </a:solidFill>
              <a:effectLst/>
              <a:latin typeface="+mj-lt"/>
            </a:endParaRPr>
          </a:p>
        </p:txBody>
      </p:sp>
    </p:spTree>
    <p:extLst>
      <p:ext uri="{BB962C8B-B14F-4D97-AF65-F5344CB8AC3E}">
        <p14:creationId xmlns:p14="http://schemas.microsoft.com/office/powerpoint/2010/main" val="1026373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4900" y="1457732"/>
            <a:ext cx="6096000" cy="646331"/>
          </a:xfrm>
          <a:prstGeom prst="rect">
            <a:avLst/>
          </a:prstGeom>
        </p:spPr>
        <p:txBody>
          <a:bodyPr>
            <a:spAutoFit/>
          </a:bodyPr>
          <a:lstStyle/>
          <a:p>
            <a:endParaRPr lang="en-GB" dirty="0"/>
          </a:p>
          <a:p>
            <a:r>
              <a:rPr lang="en-GB" dirty="0"/>
              <a:t>  </a:t>
            </a:r>
          </a:p>
        </p:txBody>
      </p:sp>
      <p:sp>
        <p:nvSpPr>
          <p:cNvPr id="3" name="TextBox 2"/>
          <p:cNvSpPr txBox="1"/>
          <p:nvPr/>
        </p:nvSpPr>
        <p:spPr>
          <a:xfrm>
            <a:off x="92367" y="346018"/>
            <a:ext cx="10009322" cy="523220"/>
          </a:xfrm>
          <a:prstGeom prst="rect">
            <a:avLst/>
          </a:prstGeom>
          <a:noFill/>
        </p:spPr>
        <p:txBody>
          <a:bodyPr wrap="square" lIns="91440" tIns="45720" rIns="91440" bIns="45720" rtlCol="0" anchor="t">
            <a:spAutoFit/>
          </a:bodyPr>
          <a:lstStyle/>
          <a:p>
            <a:r>
              <a:rPr lang="lv-LV" sz="2800" b="1" dirty="0"/>
              <a:t>1.aktivitāte</a:t>
            </a:r>
            <a:r>
              <a:rPr lang="lv-LV" sz="2800" dirty="0"/>
              <a:t>. Morālā dilemma</a:t>
            </a:r>
          </a:p>
        </p:txBody>
      </p:sp>
      <p:sp>
        <p:nvSpPr>
          <p:cNvPr id="8" name="TextBox 7"/>
          <p:cNvSpPr txBox="1"/>
          <p:nvPr/>
        </p:nvSpPr>
        <p:spPr>
          <a:xfrm>
            <a:off x="251590" y="937507"/>
            <a:ext cx="4329503" cy="4893647"/>
          </a:xfrm>
          <a:prstGeom prst="rect">
            <a:avLst/>
          </a:prstGeom>
          <a:noFill/>
        </p:spPr>
        <p:txBody>
          <a:bodyPr wrap="square" lIns="91440" tIns="45720" rIns="91440" bIns="45720" rtlCol="0" anchor="t">
            <a:spAutoFit/>
          </a:bodyPr>
          <a:lstStyle/>
          <a:p>
            <a:pPr marL="342900" indent="-342900" algn="just">
              <a:buFontTx/>
              <a:buChar char="-"/>
            </a:pPr>
            <a:r>
              <a:rPr lang="lv-LV" sz="2400" dirty="0"/>
              <a:t>Kur saskati problēmu? </a:t>
            </a:r>
            <a:endParaRPr lang="lv-LV" dirty="0"/>
          </a:p>
          <a:p>
            <a:pPr lvl="0" algn="just"/>
            <a:endParaRPr lang="en-GB" sz="2400" dirty="0"/>
          </a:p>
          <a:p>
            <a:pPr marL="342900" lvl="0" indent="-342900" algn="just">
              <a:buFontTx/>
              <a:buChar char="-"/>
            </a:pPr>
            <a:r>
              <a:rPr lang="lv-LV" sz="2400" dirty="0"/>
              <a:t>Kā tu šajā situācijā justos? </a:t>
            </a:r>
          </a:p>
          <a:p>
            <a:pPr lvl="0" algn="just"/>
            <a:endParaRPr lang="en-GB" sz="2400" dirty="0"/>
          </a:p>
          <a:p>
            <a:pPr marL="342900" lvl="0" indent="-342900" algn="just">
              <a:buFontTx/>
              <a:buChar char="-"/>
            </a:pPr>
            <a:r>
              <a:rPr lang="lv-LV" sz="2400" dirty="0"/>
              <a:t>Kādi tikumi tev vajadzīgi, lai atrisinātu šo situāciju? Vai ir kādi tikumi, kas savstarpēji </a:t>
            </a:r>
            <a:r>
              <a:rPr lang="lv-LV" sz="2400" dirty="0" err="1"/>
              <a:t>pretdarbojas</a:t>
            </a:r>
            <a:r>
              <a:rPr lang="lv-LV" sz="2400" dirty="0"/>
              <a:t>?</a:t>
            </a:r>
          </a:p>
          <a:p>
            <a:pPr lvl="0" algn="just"/>
            <a:r>
              <a:rPr lang="lv-LV" sz="2400" dirty="0"/>
              <a:t> </a:t>
            </a:r>
            <a:endParaRPr lang="en-GB" sz="2400" dirty="0"/>
          </a:p>
          <a:p>
            <a:pPr lvl="0" algn="just"/>
            <a:r>
              <a:rPr lang="lv-LV" sz="2400" dirty="0"/>
              <a:t>- Vai šajā situācijā ir iespējama vairāk nekā viena saprātīga rīcība?</a:t>
            </a:r>
            <a:endParaRPr lang="en-GB" sz="2400" dirty="0"/>
          </a:p>
          <a:p>
            <a:pPr algn="just"/>
            <a:endParaRPr lang="lv-LV" sz="2400" dirty="0"/>
          </a:p>
        </p:txBody>
      </p:sp>
      <p:sp>
        <p:nvSpPr>
          <p:cNvPr id="6" name="TextBox 5">
            <a:extLst>
              <a:ext uri="{FF2B5EF4-FFF2-40B4-BE49-F238E27FC236}">
                <a16:creationId xmlns:a16="http://schemas.microsoft.com/office/drawing/2014/main" id="{1A4A936D-9C0D-4962-BCE5-3D6812346CE7}"/>
              </a:ext>
            </a:extLst>
          </p:cNvPr>
          <p:cNvSpPr txBox="1"/>
          <p:nvPr/>
        </p:nvSpPr>
        <p:spPr>
          <a:xfrm>
            <a:off x="2021983" y="6479578"/>
            <a:ext cx="7045372" cy="276999"/>
          </a:xfrm>
          <a:prstGeom prst="rect">
            <a:avLst/>
          </a:prstGeom>
          <a:noFill/>
        </p:spPr>
        <p:txBody>
          <a:bodyPr wrap="square">
            <a:spAutoFit/>
          </a:bodyPr>
          <a:lstStyle/>
          <a:p>
            <a:r>
              <a:rPr lang="lv-LV" sz="1200" dirty="0"/>
              <a:t>Avots: </a:t>
            </a:r>
            <a:r>
              <a:rPr lang="en-GB" sz="1200" dirty="0"/>
              <a:t>https://lv.gottamentor.com/28-top-moral-dilemma-questions</a:t>
            </a:r>
          </a:p>
        </p:txBody>
      </p:sp>
      <p:sp>
        <p:nvSpPr>
          <p:cNvPr id="9" name="Rectangle 8">
            <a:extLst>
              <a:ext uri="{FF2B5EF4-FFF2-40B4-BE49-F238E27FC236}">
                <a16:creationId xmlns:a16="http://schemas.microsoft.com/office/drawing/2014/main" id="{6B80DE81-BEDD-4701-883B-ACE731F7B243}"/>
              </a:ext>
            </a:extLst>
          </p:cNvPr>
          <p:cNvSpPr/>
          <p:nvPr/>
        </p:nvSpPr>
        <p:spPr>
          <a:xfrm>
            <a:off x="5433391" y="1645392"/>
            <a:ext cx="5799373" cy="3139321"/>
          </a:xfrm>
          <a:custGeom>
            <a:avLst/>
            <a:gdLst>
              <a:gd name="connsiteX0" fmla="*/ 0 w 5799373"/>
              <a:gd name="connsiteY0" fmla="*/ 0 h 3139321"/>
              <a:gd name="connsiteX1" fmla="*/ 470394 w 5799373"/>
              <a:gd name="connsiteY1" fmla="*/ 0 h 3139321"/>
              <a:gd name="connsiteX2" fmla="*/ 1114768 w 5799373"/>
              <a:gd name="connsiteY2" fmla="*/ 0 h 3139321"/>
              <a:gd name="connsiteX3" fmla="*/ 1701149 w 5799373"/>
              <a:gd name="connsiteY3" fmla="*/ 0 h 3139321"/>
              <a:gd name="connsiteX4" fmla="*/ 2287530 w 5799373"/>
              <a:gd name="connsiteY4" fmla="*/ 0 h 3139321"/>
              <a:gd name="connsiteX5" fmla="*/ 2931905 w 5799373"/>
              <a:gd name="connsiteY5" fmla="*/ 0 h 3139321"/>
              <a:gd name="connsiteX6" fmla="*/ 3402299 w 5799373"/>
              <a:gd name="connsiteY6" fmla="*/ 0 h 3139321"/>
              <a:gd name="connsiteX7" fmla="*/ 4046674 w 5799373"/>
              <a:gd name="connsiteY7" fmla="*/ 0 h 3139321"/>
              <a:gd name="connsiteX8" fmla="*/ 4807036 w 5799373"/>
              <a:gd name="connsiteY8" fmla="*/ 0 h 3139321"/>
              <a:gd name="connsiteX9" fmla="*/ 5799373 w 5799373"/>
              <a:gd name="connsiteY9" fmla="*/ 0 h 3139321"/>
              <a:gd name="connsiteX10" fmla="*/ 5799373 w 5799373"/>
              <a:gd name="connsiteY10" fmla="*/ 690651 h 3139321"/>
              <a:gd name="connsiteX11" fmla="*/ 5799373 w 5799373"/>
              <a:gd name="connsiteY11" fmla="*/ 1255728 h 3139321"/>
              <a:gd name="connsiteX12" fmla="*/ 5799373 w 5799373"/>
              <a:gd name="connsiteY12" fmla="*/ 1820806 h 3139321"/>
              <a:gd name="connsiteX13" fmla="*/ 5799373 w 5799373"/>
              <a:gd name="connsiteY13" fmla="*/ 2448670 h 3139321"/>
              <a:gd name="connsiteX14" fmla="*/ 5799373 w 5799373"/>
              <a:gd name="connsiteY14" fmla="*/ 3139321 h 3139321"/>
              <a:gd name="connsiteX15" fmla="*/ 5212992 w 5799373"/>
              <a:gd name="connsiteY15" fmla="*/ 3139321 h 3139321"/>
              <a:gd name="connsiteX16" fmla="*/ 4510623 w 5799373"/>
              <a:gd name="connsiteY16" fmla="*/ 3139321 h 3139321"/>
              <a:gd name="connsiteX17" fmla="*/ 3808255 w 5799373"/>
              <a:gd name="connsiteY17" fmla="*/ 3139321 h 3139321"/>
              <a:gd name="connsiteX18" fmla="*/ 3163880 w 5799373"/>
              <a:gd name="connsiteY18" fmla="*/ 3139321 h 3139321"/>
              <a:gd name="connsiteX19" fmla="*/ 2577499 w 5799373"/>
              <a:gd name="connsiteY19" fmla="*/ 3139321 h 3139321"/>
              <a:gd name="connsiteX20" fmla="*/ 1991118 w 5799373"/>
              <a:gd name="connsiteY20" fmla="*/ 3139321 h 3139321"/>
              <a:gd name="connsiteX21" fmla="*/ 1404737 w 5799373"/>
              <a:gd name="connsiteY21" fmla="*/ 3139321 h 3139321"/>
              <a:gd name="connsiteX22" fmla="*/ 818356 w 5799373"/>
              <a:gd name="connsiteY22" fmla="*/ 3139321 h 3139321"/>
              <a:gd name="connsiteX23" fmla="*/ 0 w 5799373"/>
              <a:gd name="connsiteY23" fmla="*/ 3139321 h 3139321"/>
              <a:gd name="connsiteX24" fmla="*/ 0 w 5799373"/>
              <a:gd name="connsiteY24" fmla="*/ 2574243 h 3139321"/>
              <a:gd name="connsiteX25" fmla="*/ 0 w 5799373"/>
              <a:gd name="connsiteY25" fmla="*/ 1977772 h 3139321"/>
              <a:gd name="connsiteX26" fmla="*/ 0 w 5799373"/>
              <a:gd name="connsiteY26" fmla="*/ 1412694 h 3139321"/>
              <a:gd name="connsiteX27" fmla="*/ 0 w 5799373"/>
              <a:gd name="connsiteY27" fmla="*/ 753437 h 3139321"/>
              <a:gd name="connsiteX28" fmla="*/ 0 w 5799373"/>
              <a:gd name="connsiteY28" fmla="*/ 0 h 3139321"/>
              <a:gd name="connsiteX0" fmla="*/ 0 w 5799373"/>
              <a:gd name="connsiteY0" fmla="*/ 0 h 3139321"/>
              <a:gd name="connsiteX1" fmla="*/ 644375 w 5799373"/>
              <a:gd name="connsiteY1" fmla="*/ 0 h 3139321"/>
              <a:gd name="connsiteX2" fmla="*/ 1230756 w 5799373"/>
              <a:gd name="connsiteY2" fmla="*/ 0 h 3139321"/>
              <a:gd name="connsiteX3" fmla="*/ 1759143 w 5799373"/>
              <a:gd name="connsiteY3" fmla="*/ 0 h 3139321"/>
              <a:gd name="connsiteX4" fmla="*/ 2229537 w 5799373"/>
              <a:gd name="connsiteY4" fmla="*/ 0 h 3139321"/>
              <a:gd name="connsiteX5" fmla="*/ 2989899 w 5799373"/>
              <a:gd name="connsiteY5" fmla="*/ 0 h 3139321"/>
              <a:gd name="connsiteX6" fmla="*/ 3518286 w 5799373"/>
              <a:gd name="connsiteY6" fmla="*/ 0 h 3139321"/>
              <a:gd name="connsiteX7" fmla="*/ 4104667 w 5799373"/>
              <a:gd name="connsiteY7" fmla="*/ 0 h 3139321"/>
              <a:gd name="connsiteX8" fmla="*/ 4807036 w 5799373"/>
              <a:gd name="connsiteY8" fmla="*/ 0 h 3139321"/>
              <a:gd name="connsiteX9" fmla="*/ 5799373 w 5799373"/>
              <a:gd name="connsiteY9" fmla="*/ 0 h 3139321"/>
              <a:gd name="connsiteX10" fmla="*/ 5799373 w 5799373"/>
              <a:gd name="connsiteY10" fmla="*/ 659257 h 3139321"/>
              <a:gd name="connsiteX11" fmla="*/ 5799373 w 5799373"/>
              <a:gd name="connsiteY11" fmla="*/ 1287122 h 3139321"/>
              <a:gd name="connsiteX12" fmla="*/ 5799373 w 5799373"/>
              <a:gd name="connsiteY12" fmla="*/ 1946379 h 3139321"/>
              <a:gd name="connsiteX13" fmla="*/ 5799373 w 5799373"/>
              <a:gd name="connsiteY13" fmla="*/ 2542850 h 3139321"/>
              <a:gd name="connsiteX14" fmla="*/ 5799373 w 5799373"/>
              <a:gd name="connsiteY14" fmla="*/ 3139321 h 3139321"/>
              <a:gd name="connsiteX15" fmla="*/ 5039011 w 5799373"/>
              <a:gd name="connsiteY15" fmla="*/ 3139321 h 3139321"/>
              <a:gd name="connsiteX16" fmla="*/ 4394636 w 5799373"/>
              <a:gd name="connsiteY16" fmla="*/ 3139321 h 3139321"/>
              <a:gd name="connsiteX17" fmla="*/ 3866249 w 5799373"/>
              <a:gd name="connsiteY17" fmla="*/ 3139321 h 3139321"/>
              <a:gd name="connsiteX18" fmla="*/ 3279868 w 5799373"/>
              <a:gd name="connsiteY18" fmla="*/ 3139321 h 3139321"/>
              <a:gd name="connsiteX19" fmla="*/ 2809474 w 5799373"/>
              <a:gd name="connsiteY19" fmla="*/ 3139321 h 3139321"/>
              <a:gd name="connsiteX20" fmla="*/ 2281087 w 5799373"/>
              <a:gd name="connsiteY20" fmla="*/ 3139321 h 3139321"/>
              <a:gd name="connsiteX21" fmla="*/ 1636712 w 5799373"/>
              <a:gd name="connsiteY21" fmla="*/ 3139321 h 3139321"/>
              <a:gd name="connsiteX22" fmla="*/ 1108325 w 5799373"/>
              <a:gd name="connsiteY22" fmla="*/ 3139321 h 3139321"/>
              <a:gd name="connsiteX23" fmla="*/ 587412 w 5799373"/>
              <a:gd name="connsiteY23" fmla="*/ 3139321 h 3139321"/>
              <a:gd name="connsiteX24" fmla="*/ 0 w 5799373"/>
              <a:gd name="connsiteY24" fmla="*/ 3139321 h 3139321"/>
              <a:gd name="connsiteX25" fmla="*/ 0 w 5799373"/>
              <a:gd name="connsiteY25" fmla="*/ 2542850 h 3139321"/>
              <a:gd name="connsiteX26" fmla="*/ 0 w 5799373"/>
              <a:gd name="connsiteY26" fmla="*/ 1946379 h 3139321"/>
              <a:gd name="connsiteX27" fmla="*/ 0 w 5799373"/>
              <a:gd name="connsiteY27" fmla="*/ 1318515 h 3139321"/>
              <a:gd name="connsiteX28" fmla="*/ 0 w 5799373"/>
              <a:gd name="connsiteY28" fmla="*/ 627864 h 3139321"/>
              <a:gd name="connsiteX29" fmla="*/ 0 w 5799373"/>
              <a:gd name="connsiteY29" fmla="*/ 0 h 3139321"/>
              <a:gd name="connsiteX0" fmla="*/ 0 w 5799373"/>
              <a:gd name="connsiteY0" fmla="*/ 0 h 3139321"/>
              <a:gd name="connsiteX1" fmla="*/ 470394 w 5799373"/>
              <a:gd name="connsiteY1" fmla="*/ 0 h 3139321"/>
              <a:gd name="connsiteX2" fmla="*/ 1114768 w 5799373"/>
              <a:gd name="connsiteY2" fmla="*/ 0 h 3139321"/>
              <a:gd name="connsiteX3" fmla="*/ 1701149 w 5799373"/>
              <a:gd name="connsiteY3" fmla="*/ 0 h 3139321"/>
              <a:gd name="connsiteX4" fmla="*/ 2287530 w 5799373"/>
              <a:gd name="connsiteY4" fmla="*/ 0 h 3139321"/>
              <a:gd name="connsiteX5" fmla="*/ 2931905 w 5799373"/>
              <a:gd name="connsiteY5" fmla="*/ 0 h 3139321"/>
              <a:gd name="connsiteX6" fmla="*/ 3402299 w 5799373"/>
              <a:gd name="connsiteY6" fmla="*/ 0 h 3139321"/>
              <a:gd name="connsiteX7" fmla="*/ 4046674 w 5799373"/>
              <a:gd name="connsiteY7" fmla="*/ 0 h 3139321"/>
              <a:gd name="connsiteX8" fmla="*/ 4807036 w 5799373"/>
              <a:gd name="connsiteY8" fmla="*/ 0 h 3139321"/>
              <a:gd name="connsiteX9" fmla="*/ 5799373 w 5799373"/>
              <a:gd name="connsiteY9" fmla="*/ 0 h 3139321"/>
              <a:gd name="connsiteX10" fmla="*/ 5799373 w 5799373"/>
              <a:gd name="connsiteY10" fmla="*/ 690651 h 3139321"/>
              <a:gd name="connsiteX11" fmla="*/ 5799373 w 5799373"/>
              <a:gd name="connsiteY11" fmla="*/ 1255728 h 3139321"/>
              <a:gd name="connsiteX12" fmla="*/ 5799373 w 5799373"/>
              <a:gd name="connsiteY12" fmla="*/ 1820806 h 3139321"/>
              <a:gd name="connsiteX13" fmla="*/ 5799373 w 5799373"/>
              <a:gd name="connsiteY13" fmla="*/ 2448670 h 3139321"/>
              <a:gd name="connsiteX14" fmla="*/ 5799373 w 5799373"/>
              <a:gd name="connsiteY14" fmla="*/ 3139321 h 3139321"/>
              <a:gd name="connsiteX15" fmla="*/ 5212992 w 5799373"/>
              <a:gd name="connsiteY15" fmla="*/ 3139321 h 3139321"/>
              <a:gd name="connsiteX16" fmla="*/ 4510623 w 5799373"/>
              <a:gd name="connsiteY16" fmla="*/ 3139321 h 3139321"/>
              <a:gd name="connsiteX17" fmla="*/ 3808255 w 5799373"/>
              <a:gd name="connsiteY17" fmla="*/ 3139321 h 3139321"/>
              <a:gd name="connsiteX18" fmla="*/ 3163880 w 5799373"/>
              <a:gd name="connsiteY18" fmla="*/ 3139321 h 3139321"/>
              <a:gd name="connsiteX19" fmla="*/ 2577499 w 5799373"/>
              <a:gd name="connsiteY19" fmla="*/ 3139321 h 3139321"/>
              <a:gd name="connsiteX20" fmla="*/ 1991118 w 5799373"/>
              <a:gd name="connsiteY20" fmla="*/ 3139321 h 3139321"/>
              <a:gd name="connsiteX21" fmla="*/ 1404737 w 5799373"/>
              <a:gd name="connsiteY21" fmla="*/ 3139321 h 3139321"/>
              <a:gd name="connsiteX22" fmla="*/ 818356 w 5799373"/>
              <a:gd name="connsiteY22" fmla="*/ 3139321 h 3139321"/>
              <a:gd name="connsiteX23" fmla="*/ 0 w 5799373"/>
              <a:gd name="connsiteY23" fmla="*/ 3139321 h 3139321"/>
              <a:gd name="connsiteX24" fmla="*/ 0 w 5799373"/>
              <a:gd name="connsiteY24" fmla="*/ 2574243 h 3139321"/>
              <a:gd name="connsiteX25" fmla="*/ 0 w 5799373"/>
              <a:gd name="connsiteY25" fmla="*/ 1977772 h 3139321"/>
              <a:gd name="connsiteX26" fmla="*/ 0 w 5799373"/>
              <a:gd name="connsiteY26" fmla="*/ 1412694 h 3139321"/>
              <a:gd name="connsiteX27" fmla="*/ 0 w 5799373"/>
              <a:gd name="connsiteY27" fmla="*/ 753437 h 3139321"/>
              <a:gd name="connsiteX28" fmla="*/ 0 w 5799373"/>
              <a:gd name="connsiteY28" fmla="*/ 0 h 31393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799373" h="3139321" fill="none" extrusionOk="0">
                <a:moveTo>
                  <a:pt x="0" y="0"/>
                </a:moveTo>
                <a:cubicBezTo>
                  <a:pt x="18749" y="14419"/>
                  <a:pt x="279192" y="-7057"/>
                  <a:pt x="470394" y="0"/>
                </a:cubicBezTo>
                <a:cubicBezTo>
                  <a:pt x="670791" y="55545"/>
                  <a:pt x="996961" y="-43894"/>
                  <a:pt x="1114768" y="0"/>
                </a:cubicBezTo>
                <a:cubicBezTo>
                  <a:pt x="1297361" y="-33220"/>
                  <a:pt x="1447032" y="-32862"/>
                  <a:pt x="1701149" y="0"/>
                </a:cubicBezTo>
                <a:cubicBezTo>
                  <a:pt x="1930433" y="-10845"/>
                  <a:pt x="2037159" y="-6445"/>
                  <a:pt x="2287530" y="0"/>
                </a:cubicBezTo>
                <a:cubicBezTo>
                  <a:pt x="2583503" y="29616"/>
                  <a:pt x="2708464" y="-14240"/>
                  <a:pt x="2931905" y="0"/>
                </a:cubicBezTo>
                <a:cubicBezTo>
                  <a:pt x="3093935" y="44434"/>
                  <a:pt x="3243452" y="12282"/>
                  <a:pt x="3402299" y="0"/>
                </a:cubicBezTo>
                <a:cubicBezTo>
                  <a:pt x="3566304" y="52268"/>
                  <a:pt x="3770376" y="-34518"/>
                  <a:pt x="4046674" y="0"/>
                </a:cubicBezTo>
                <a:cubicBezTo>
                  <a:pt x="4369430" y="-12682"/>
                  <a:pt x="4487058" y="-5299"/>
                  <a:pt x="4807036" y="0"/>
                </a:cubicBezTo>
                <a:cubicBezTo>
                  <a:pt x="5024933" y="-38046"/>
                  <a:pt x="5429396" y="152563"/>
                  <a:pt x="5799373" y="0"/>
                </a:cubicBezTo>
                <a:cubicBezTo>
                  <a:pt x="5792900" y="274240"/>
                  <a:pt x="5747996" y="443892"/>
                  <a:pt x="5799373" y="690651"/>
                </a:cubicBezTo>
                <a:cubicBezTo>
                  <a:pt x="5799755" y="966235"/>
                  <a:pt x="5796556" y="1022478"/>
                  <a:pt x="5799373" y="1255728"/>
                </a:cubicBezTo>
                <a:cubicBezTo>
                  <a:pt x="5852558" y="1481284"/>
                  <a:pt x="5756988" y="1664213"/>
                  <a:pt x="5799373" y="1820806"/>
                </a:cubicBezTo>
                <a:cubicBezTo>
                  <a:pt x="5781947" y="1939149"/>
                  <a:pt x="5819982" y="2127610"/>
                  <a:pt x="5799373" y="2448670"/>
                </a:cubicBezTo>
                <a:cubicBezTo>
                  <a:pt x="5798508" y="2692863"/>
                  <a:pt x="5818800" y="2770373"/>
                  <a:pt x="5799373" y="3139321"/>
                </a:cubicBezTo>
                <a:cubicBezTo>
                  <a:pt x="5646685" y="3131147"/>
                  <a:pt x="5419504" y="3171246"/>
                  <a:pt x="5212992" y="3139321"/>
                </a:cubicBezTo>
                <a:cubicBezTo>
                  <a:pt x="4950631" y="3172230"/>
                  <a:pt x="4808704" y="3167706"/>
                  <a:pt x="4510623" y="3139321"/>
                </a:cubicBezTo>
                <a:cubicBezTo>
                  <a:pt x="4195654" y="3132484"/>
                  <a:pt x="4113200" y="3125795"/>
                  <a:pt x="3808255" y="3139321"/>
                </a:cubicBezTo>
                <a:cubicBezTo>
                  <a:pt x="3537355" y="3182267"/>
                  <a:pt x="3357783" y="3170349"/>
                  <a:pt x="3163880" y="3139321"/>
                </a:cubicBezTo>
                <a:cubicBezTo>
                  <a:pt x="3009093" y="3166486"/>
                  <a:pt x="2799196" y="3108185"/>
                  <a:pt x="2577499" y="3139321"/>
                </a:cubicBezTo>
                <a:cubicBezTo>
                  <a:pt x="2364282" y="3175841"/>
                  <a:pt x="2117114" y="3151048"/>
                  <a:pt x="1991118" y="3139321"/>
                </a:cubicBezTo>
                <a:cubicBezTo>
                  <a:pt x="1837575" y="3108632"/>
                  <a:pt x="1603176" y="3150872"/>
                  <a:pt x="1404737" y="3139321"/>
                </a:cubicBezTo>
                <a:cubicBezTo>
                  <a:pt x="1166908" y="3126481"/>
                  <a:pt x="992204" y="3179950"/>
                  <a:pt x="818356" y="3139321"/>
                </a:cubicBezTo>
                <a:cubicBezTo>
                  <a:pt x="724881" y="3072969"/>
                  <a:pt x="261996" y="3056146"/>
                  <a:pt x="0" y="3139321"/>
                </a:cubicBezTo>
                <a:cubicBezTo>
                  <a:pt x="-6872" y="2989502"/>
                  <a:pt x="-32026" y="2809924"/>
                  <a:pt x="0" y="2574243"/>
                </a:cubicBezTo>
                <a:cubicBezTo>
                  <a:pt x="-33137" y="2298415"/>
                  <a:pt x="-27428" y="2142353"/>
                  <a:pt x="0" y="1977772"/>
                </a:cubicBezTo>
                <a:cubicBezTo>
                  <a:pt x="-16050" y="1866079"/>
                  <a:pt x="-9575" y="1520915"/>
                  <a:pt x="0" y="1412694"/>
                </a:cubicBezTo>
                <a:cubicBezTo>
                  <a:pt x="-8055" y="1192478"/>
                  <a:pt x="83767" y="1016170"/>
                  <a:pt x="0" y="753437"/>
                </a:cubicBezTo>
                <a:cubicBezTo>
                  <a:pt x="24191" y="448158"/>
                  <a:pt x="-20103" y="264993"/>
                  <a:pt x="0" y="0"/>
                </a:cubicBezTo>
                <a:close/>
              </a:path>
              <a:path w="5799373" h="3139321" stroke="0" extrusionOk="0">
                <a:moveTo>
                  <a:pt x="0" y="0"/>
                </a:moveTo>
                <a:cubicBezTo>
                  <a:pt x="295084" y="-2020"/>
                  <a:pt x="503459" y="26583"/>
                  <a:pt x="644375" y="0"/>
                </a:cubicBezTo>
                <a:cubicBezTo>
                  <a:pt x="821092" y="54762"/>
                  <a:pt x="1018989" y="103914"/>
                  <a:pt x="1230756" y="0"/>
                </a:cubicBezTo>
                <a:cubicBezTo>
                  <a:pt x="1486121" y="7071"/>
                  <a:pt x="1630313" y="32775"/>
                  <a:pt x="1759143" y="0"/>
                </a:cubicBezTo>
                <a:cubicBezTo>
                  <a:pt x="1947828" y="3030"/>
                  <a:pt x="2030837" y="-43705"/>
                  <a:pt x="2229537" y="0"/>
                </a:cubicBezTo>
                <a:cubicBezTo>
                  <a:pt x="2371538" y="41441"/>
                  <a:pt x="2645947" y="-47655"/>
                  <a:pt x="2989899" y="0"/>
                </a:cubicBezTo>
                <a:cubicBezTo>
                  <a:pt x="3310927" y="-23563"/>
                  <a:pt x="3393660" y="-12733"/>
                  <a:pt x="3518286" y="0"/>
                </a:cubicBezTo>
                <a:cubicBezTo>
                  <a:pt x="3647484" y="-47036"/>
                  <a:pt x="3821318" y="-65672"/>
                  <a:pt x="4104667" y="0"/>
                </a:cubicBezTo>
                <a:cubicBezTo>
                  <a:pt x="4438132" y="29066"/>
                  <a:pt x="4571907" y="49550"/>
                  <a:pt x="4807036" y="0"/>
                </a:cubicBezTo>
                <a:cubicBezTo>
                  <a:pt x="5141450" y="-94797"/>
                  <a:pt x="5315183" y="-44496"/>
                  <a:pt x="5799373" y="0"/>
                </a:cubicBezTo>
                <a:cubicBezTo>
                  <a:pt x="5727337" y="194655"/>
                  <a:pt x="5750429" y="352466"/>
                  <a:pt x="5799373" y="659257"/>
                </a:cubicBezTo>
                <a:cubicBezTo>
                  <a:pt x="5797323" y="878229"/>
                  <a:pt x="5791258" y="1131174"/>
                  <a:pt x="5799373" y="1287122"/>
                </a:cubicBezTo>
                <a:cubicBezTo>
                  <a:pt x="5774574" y="1424456"/>
                  <a:pt x="5798644" y="1831363"/>
                  <a:pt x="5799373" y="1946379"/>
                </a:cubicBezTo>
                <a:cubicBezTo>
                  <a:pt x="5804255" y="2085149"/>
                  <a:pt x="5828278" y="2274468"/>
                  <a:pt x="5799373" y="2542850"/>
                </a:cubicBezTo>
                <a:cubicBezTo>
                  <a:pt x="5807482" y="2778774"/>
                  <a:pt x="5834905" y="3039080"/>
                  <a:pt x="5799373" y="3139321"/>
                </a:cubicBezTo>
                <a:cubicBezTo>
                  <a:pt x="5558302" y="3111187"/>
                  <a:pt x="5239125" y="3121555"/>
                  <a:pt x="5039011" y="3139321"/>
                </a:cubicBezTo>
                <a:cubicBezTo>
                  <a:pt x="4881259" y="3063851"/>
                  <a:pt x="4628352" y="3191890"/>
                  <a:pt x="4394636" y="3139321"/>
                </a:cubicBezTo>
                <a:cubicBezTo>
                  <a:pt x="4117695" y="3112847"/>
                  <a:pt x="4116505" y="3141393"/>
                  <a:pt x="3866249" y="3139321"/>
                </a:cubicBezTo>
                <a:cubicBezTo>
                  <a:pt x="3750637" y="3089446"/>
                  <a:pt x="3503431" y="3159324"/>
                  <a:pt x="3279868" y="3139321"/>
                </a:cubicBezTo>
                <a:cubicBezTo>
                  <a:pt x="3014164" y="3140645"/>
                  <a:pt x="2960395" y="3159726"/>
                  <a:pt x="2809474" y="3139321"/>
                </a:cubicBezTo>
                <a:cubicBezTo>
                  <a:pt x="2608712" y="3124118"/>
                  <a:pt x="2515673" y="3092394"/>
                  <a:pt x="2281087" y="3139321"/>
                </a:cubicBezTo>
                <a:cubicBezTo>
                  <a:pt x="2068042" y="3167498"/>
                  <a:pt x="1847817" y="3134595"/>
                  <a:pt x="1636712" y="3139321"/>
                </a:cubicBezTo>
                <a:cubicBezTo>
                  <a:pt x="1432627" y="3113425"/>
                  <a:pt x="1320751" y="3142043"/>
                  <a:pt x="1108325" y="3139321"/>
                </a:cubicBezTo>
                <a:cubicBezTo>
                  <a:pt x="891650" y="3126901"/>
                  <a:pt x="806913" y="3166921"/>
                  <a:pt x="587412" y="3139321"/>
                </a:cubicBezTo>
                <a:cubicBezTo>
                  <a:pt x="396293" y="3151682"/>
                  <a:pt x="189417" y="3085523"/>
                  <a:pt x="0" y="3139321"/>
                </a:cubicBezTo>
                <a:cubicBezTo>
                  <a:pt x="-17685" y="2894202"/>
                  <a:pt x="-2421" y="2813377"/>
                  <a:pt x="0" y="2542850"/>
                </a:cubicBezTo>
                <a:cubicBezTo>
                  <a:pt x="20138" y="2273175"/>
                  <a:pt x="-52455" y="2156942"/>
                  <a:pt x="0" y="1946379"/>
                </a:cubicBezTo>
                <a:cubicBezTo>
                  <a:pt x="21275" y="1730425"/>
                  <a:pt x="9216" y="1627776"/>
                  <a:pt x="0" y="1318515"/>
                </a:cubicBezTo>
                <a:cubicBezTo>
                  <a:pt x="-4813" y="1031534"/>
                  <a:pt x="-38699" y="968782"/>
                  <a:pt x="0" y="627864"/>
                </a:cubicBezTo>
                <a:cubicBezTo>
                  <a:pt x="56945" y="314990"/>
                  <a:pt x="18557" y="183236"/>
                  <a:pt x="0" y="0"/>
                </a:cubicBezTo>
                <a:close/>
              </a:path>
              <a:path w="5799373" h="3139321" fill="none" stroke="0" extrusionOk="0">
                <a:moveTo>
                  <a:pt x="0" y="0"/>
                </a:moveTo>
                <a:cubicBezTo>
                  <a:pt x="135369" y="366"/>
                  <a:pt x="241193" y="699"/>
                  <a:pt x="470394" y="0"/>
                </a:cubicBezTo>
                <a:cubicBezTo>
                  <a:pt x="705976" y="-16647"/>
                  <a:pt x="1007624" y="-32302"/>
                  <a:pt x="1114768" y="0"/>
                </a:cubicBezTo>
                <a:cubicBezTo>
                  <a:pt x="1237709" y="-33366"/>
                  <a:pt x="1477799" y="-46092"/>
                  <a:pt x="1701149" y="0"/>
                </a:cubicBezTo>
                <a:cubicBezTo>
                  <a:pt x="1882680" y="28307"/>
                  <a:pt x="2020435" y="22287"/>
                  <a:pt x="2287530" y="0"/>
                </a:cubicBezTo>
                <a:cubicBezTo>
                  <a:pt x="2559469" y="-6260"/>
                  <a:pt x="2817107" y="-1392"/>
                  <a:pt x="2931905" y="0"/>
                </a:cubicBezTo>
                <a:cubicBezTo>
                  <a:pt x="3076281" y="36952"/>
                  <a:pt x="3255407" y="-49898"/>
                  <a:pt x="3402299" y="0"/>
                </a:cubicBezTo>
                <a:cubicBezTo>
                  <a:pt x="3485419" y="47043"/>
                  <a:pt x="3716378" y="-119570"/>
                  <a:pt x="4046674" y="0"/>
                </a:cubicBezTo>
                <a:cubicBezTo>
                  <a:pt x="4328421" y="-15989"/>
                  <a:pt x="4511207" y="4787"/>
                  <a:pt x="4807036" y="0"/>
                </a:cubicBezTo>
                <a:cubicBezTo>
                  <a:pt x="5110198" y="14156"/>
                  <a:pt x="5558087" y="-43818"/>
                  <a:pt x="5799373" y="0"/>
                </a:cubicBezTo>
                <a:cubicBezTo>
                  <a:pt x="5768453" y="305768"/>
                  <a:pt x="5796439" y="416171"/>
                  <a:pt x="5799373" y="690651"/>
                </a:cubicBezTo>
                <a:cubicBezTo>
                  <a:pt x="5793333" y="946639"/>
                  <a:pt x="5789291" y="1007184"/>
                  <a:pt x="5799373" y="1255728"/>
                </a:cubicBezTo>
                <a:cubicBezTo>
                  <a:pt x="5847289" y="1505041"/>
                  <a:pt x="5783010" y="1626744"/>
                  <a:pt x="5799373" y="1820806"/>
                </a:cubicBezTo>
                <a:cubicBezTo>
                  <a:pt x="5788272" y="1976761"/>
                  <a:pt x="5811047" y="2216633"/>
                  <a:pt x="5799373" y="2448670"/>
                </a:cubicBezTo>
                <a:cubicBezTo>
                  <a:pt x="5759667" y="2712356"/>
                  <a:pt x="5827289" y="2800490"/>
                  <a:pt x="5799373" y="3139321"/>
                </a:cubicBezTo>
                <a:cubicBezTo>
                  <a:pt x="5637181" y="3190293"/>
                  <a:pt x="5506550" y="3119730"/>
                  <a:pt x="5212992" y="3139321"/>
                </a:cubicBezTo>
                <a:cubicBezTo>
                  <a:pt x="4957241" y="3152784"/>
                  <a:pt x="4834257" y="3120581"/>
                  <a:pt x="4510623" y="3139321"/>
                </a:cubicBezTo>
                <a:cubicBezTo>
                  <a:pt x="4196435" y="3151495"/>
                  <a:pt x="4101349" y="3109856"/>
                  <a:pt x="3808255" y="3139321"/>
                </a:cubicBezTo>
                <a:cubicBezTo>
                  <a:pt x="3488139" y="3133159"/>
                  <a:pt x="3375300" y="3185613"/>
                  <a:pt x="3163880" y="3139321"/>
                </a:cubicBezTo>
                <a:cubicBezTo>
                  <a:pt x="2961712" y="3146318"/>
                  <a:pt x="2824061" y="3160762"/>
                  <a:pt x="2577499" y="3139321"/>
                </a:cubicBezTo>
                <a:cubicBezTo>
                  <a:pt x="2333588" y="3116791"/>
                  <a:pt x="2117265" y="3158882"/>
                  <a:pt x="1991118" y="3139321"/>
                </a:cubicBezTo>
                <a:cubicBezTo>
                  <a:pt x="1872600" y="3131879"/>
                  <a:pt x="1630415" y="3097700"/>
                  <a:pt x="1404737" y="3139321"/>
                </a:cubicBezTo>
                <a:cubicBezTo>
                  <a:pt x="1188833" y="3163183"/>
                  <a:pt x="938683" y="3125558"/>
                  <a:pt x="818356" y="3139321"/>
                </a:cubicBezTo>
                <a:cubicBezTo>
                  <a:pt x="668558" y="3112354"/>
                  <a:pt x="199796" y="3133194"/>
                  <a:pt x="0" y="3139321"/>
                </a:cubicBezTo>
                <a:cubicBezTo>
                  <a:pt x="40370" y="3038408"/>
                  <a:pt x="-3162" y="2873905"/>
                  <a:pt x="0" y="2574243"/>
                </a:cubicBezTo>
                <a:cubicBezTo>
                  <a:pt x="-14891" y="2283707"/>
                  <a:pt x="22026" y="2079434"/>
                  <a:pt x="0" y="1977772"/>
                </a:cubicBezTo>
                <a:cubicBezTo>
                  <a:pt x="-43010" y="1862596"/>
                  <a:pt x="4012" y="1615690"/>
                  <a:pt x="0" y="1412694"/>
                </a:cubicBezTo>
                <a:cubicBezTo>
                  <a:pt x="88166" y="1247910"/>
                  <a:pt x="-29217" y="960391"/>
                  <a:pt x="0" y="753437"/>
                </a:cubicBezTo>
                <a:cubicBezTo>
                  <a:pt x="-33143" y="501026"/>
                  <a:pt x="-40762" y="280844"/>
                  <a:pt x="0" y="0"/>
                </a:cubicBezTo>
                <a:close/>
              </a:path>
              <a:path w="5799373" h="3139321" fill="none" stroke="0" extrusionOk="0">
                <a:moveTo>
                  <a:pt x="0" y="0"/>
                </a:moveTo>
                <a:cubicBezTo>
                  <a:pt x="96691" y="-17830"/>
                  <a:pt x="234730" y="-3465"/>
                  <a:pt x="470394" y="0"/>
                </a:cubicBezTo>
                <a:cubicBezTo>
                  <a:pt x="685094" y="34961"/>
                  <a:pt x="997701" y="-45045"/>
                  <a:pt x="1114768" y="0"/>
                </a:cubicBezTo>
                <a:cubicBezTo>
                  <a:pt x="1280454" y="-11034"/>
                  <a:pt x="1440582" y="-21193"/>
                  <a:pt x="1701149" y="0"/>
                </a:cubicBezTo>
                <a:cubicBezTo>
                  <a:pt x="1919935" y="23843"/>
                  <a:pt x="2007731" y="16894"/>
                  <a:pt x="2287530" y="0"/>
                </a:cubicBezTo>
                <a:cubicBezTo>
                  <a:pt x="2602253" y="-9116"/>
                  <a:pt x="2787812" y="-23117"/>
                  <a:pt x="2931905" y="0"/>
                </a:cubicBezTo>
                <a:cubicBezTo>
                  <a:pt x="3082377" y="49434"/>
                  <a:pt x="3249298" y="-17333"/>
                  <a:pt x="3402299" y="0"/>
                </a:cubicBezTo>
                <a:cubicBezTo>
                  <a:pt x="3517558" y="55102"/>
                  <a:pt x="3747683" y="-57231"/>
                  <a:pt x="4046674" y="0"/>
                </a:cubicBezTo>
                <a:cubicBezTo>
                  <a:pt x="4365333" y="-10033"/>
                  <a:pt x="4518919" y="7449"/>
                  <a:pt x="4807036" y="0"/>
                </a:cubicBezTo>
                <a:cubicBezTo>
                  <a:pt x="5092138" y="31018"/>
                  <a:pt x="5463145" y="77605"/>
                  <a:pt x="5799373" y="0"/>
                </a:cubicBezTo>
                <a:cubicBezTo>
                  <a:pt x="5814170" y="298763"/>
                  <a:pt x="5764348" y="437064"/>
                  <a:pt x="5799373" y="690651"/>
                </a:cubicBezTo>
                <a:cubicBezTo>
                  <a:pt x="5815207" y="957508"/>
                  <a:pt x="5802587" y="1017193"/>
                  <a:pt x="5799373" y="1255728"/>
                </a:cubicBezTo>
                <a:cubicBezTo>
                  <a:pt x="5857605" y="1494542"/>
                  <a:pt x="5782539" y="1658906"/>
                  <a:pt x="5799373" y="1820806"/>
                </a:cubicBezTo>
                <a:cubicBezTo>
                  <a:pt x="5774567" y="1950446"/>
                  <a:pt x="5801616" y="2185263"/>
                  <a:pt x="5799373" y="2448670"/>
                </a:cubicBezTo>
                <a:cubicBezTo>
                  <a:pt x="5784961" y="2712303"/>
                  <a:pt x="5815702" y="2775218"/>
                  <a:pt x="5799373" y="3139321"/>
                </a:cubicBezTo>
                <a:cubicBezTo>
                  <a:pt x="5615278" y="3146619"/>
                  <a:pt x="5423692" y="3124239"/>
                  <a:pt x="5212992" y="3139321"/>
                </a:cubicBezTo>
                <a:cubicBezTo>
                  <a:pt x="4958068" y="3185331"/>
                  <a:pt x="4819858" y="3139036"/>
                  <a:pt x="4510623" y="3139321"/>
                </a:cubicBezTo>
                <a:cubicBezTo>
                  <a:pt x="4196183" y="3139661"/>
                  <a:pt x="4111086" y="3122584"/>
                  <a:pt x="3808255" y="3139321"/>
                </a:cubicBezTo>
                <a:cubicBezTo>
                  <a:pt x="3521235" y="3167483"/>
                  <a:pt x="3350790" y="3170718"/>
                  <a:pt x="3163880" y="3139321"/>
                </a:cubicBezTo>
                <a:cubicBezTo>
                  <a:pt x="2952512" y="3153428"/>
                  <a:pt x="2806837" y="3129457"/>
                  <a:pt x="2577499" y="3139321"/>
                </a:cubicBezTo>
                <a:cubicBezTo>
                  <a:pt x="2328777" y="3146707"/>
                  <a:pt x="2130906" y="3153064"/>
                  <a:pt x="1991118" y="3139321"/>
                </a:cubicBezTo>
                <a:cubicBezTo>
                  <a:pt x="1856659" y="3125377"/>
                  <a:pt x="1618185" y="3126063"/>
                  <a:pt x="1404737" y="3139321"/>
                </a:cubicBezTo>
                <a:cubicBezTo>
                  <a:pt x="1158031" y="3125795"/>
                  <a:pt x="944700" y="3134955"/>
                  <a:pt x="818356" y="3139321"/>
                </a:cubicBezTo>
                <a:cubicBezTo>
                  <a:pt x="680615" y="3129336"/>
                  <a:pt x="233590" y="3124707"/>
                  <a:pt x="0" y="3139321"/>
                </a:cubicBezTo>
                <a:cubicBezTo>
                  <a:pt x="-23973" y="3043448"/>
                  <a:pt x="18265" y="2796918"/>
                  <a:pt x="0" y="2574243"/>
                </a:cubicBezTo>
                <a:cubicBezTo>
                  <a:pt x="-25667" y="2275899"/>
                  <a:pt x="16154" y="2106368"/>
                  <a:pt x="0" y="1977772"/>
                </a:cubicBezTo>
                <a:cubicBezTo>
                  <a:pt x="-15447" y="1839923"/>
                  <a:pt x="-12416" y="1555783"/>
                  <a:pt x="0" y="1412694"/>
                </a:cubicBezTo>
                <a:cubicBezTo>
                  <a:pt x="41427" y="1187993"/>
                  <a:pt x="56726" y="997702"/>
                  <a:pt x="0" y="753437"/>
                </a:cubicBezTo>
                <a:cubicBezTo>
                  <a:pt x="-44965" y="498104"/>
                  <a:pt x="-53364" y="278964"/>
                  <a:pt x="0" y="0"/>
                </a:cubicBezTo>
                <a:close/>
              </a:path>
            </a:pathLst>
          </a:custGeom>
          <a:ln w="38100">
            <a:solidFill>
              <a:srgbClr val="F8941D"/>
            </a:solidFill>
            <a:extLst>
              <a:ext uri="{C807C97D-BFC1-408E-A445-0C87EB9F89A2}">
                <ask:lineSketchStyleProps xmlns:ask="http://schemas.microsoft.com/office/drawing/2018/sketchyshapes" sd="3536612074">
                  <a:custGeom>
                    <a:avLst/>
                    <a:gdLst>
                      <a:gd name="connsiteX0" fmla="*/ 0 w 5799373"/>
                      <a:gd name="connsiteY0" fmla="*/ 0 h 3139321"/>
                      <a:gd name="connsiteX1" fmla="*/ 470394 w 5799373"/>
                      <a:gd name="connsiteY1" fmla="*/ 0 h 3139321"/>
                      <a:gd name="connsiteX2" fmla="*/ 1114768 w 5799373"/>
                      <a:gd name="connsiteY2" fmla="*/ 0 h 3139321"/>
                      <a:gd name="connsiteX3" fmla="*/ 1701149 w 5799373"/>
                      <a:gd name="connsiteY3" fmla="*/ 0 h 3139321"/>
                      <a:gd name="connsiteX4" fmla="*/ 2287530 w 5799373"/>
                      <a:gd name="connsiteY4" fmla="*/ 0 h 3139321"/>
                      <a:gd name="connsiteX5" fmla="*/ 2931905 w 5799373"/>
                      <a:gd name="connsiteY5" fmla="*/ 0 h 3139321"/>
                      <a:gd name="connsiteX6" fmla="*/ 3402299 w 5799373"/>
                      <a:gd name="connsiteY6" fmla="*/ 0 h 3139321"/>
                      <a:gd name="connsiteX7" fmla="*/ 4046674 w 5799373"/>
                      <a:gd name="connsiteY7" fmla="*/ 0 h 3139321"/>
                      <a:gd name="connsiteX8" fmla="*/ 4807036 w 5799373"/>
                      <a:gd name="connsiteY8" fmla="*/ 0 h 3139321"/>
                      <a:gd name="connsiteX9" fmla="*/ 5799373 w 5799373"/>
                      <a:gd name="connsiteY9" fmla="*/ 0 h 3139321"/>
                      <a:gd name="connsiteX10" fmla="*/ 5799373 w 5799373"/>
                      <a:gd name="connsiteY10" fmla="*/ 690651 h 3139321"/>
                      <a:gd name="connsiteX11" fmla="*/ 5799373 w 5799373"/>
                      <a:gd name="connsiteY11" fmla="*/ 1255728 h 3139321"/>
                      <a:gd name="connsiteX12" fmla="*/ 5799373 w 5799373"/>
                      <a:gd name="connsiteY12" fmla="*/ 1820806 h 3139321"/>
                      <a:gd name="connsiteX13" fmla="*/ 5799373 w 5799373"/>
                      <a:gd name="connsiteY13" fmla="*/ 2448670 h 3139321"/>
                      <a:gd name="connsiteX14" fmla="*/ 5799373 w 5799373"/>
                      <a:gd name="connsiteY14" fmla="*/ 3139321 h 3139321"/>
                      <a:gd name="connsiteX15" fmla="*/ 5212992 w 5799373"/>
                      <a:gd name="connsiteY15" fmla="*/ 3139321 h 3139321"/>
                      <a:gd name="connsiteX16" fmla="*/ 4510623 w 5799373"/>
                      <a:gd name="connsiteY16" fmla="*/ 3139321 h 3139321"/>
                      <a:gd name="connsiteX17" fmla="*/ 3808255 w 5799373"/>
                      <a:gd name="connsiteY17" fmla="*/ 3139321 h 3139321"/>
                      <a:gd name="connsiteX18" fmla="*/ 3163880 w 5799373"/>
                      <a:gd name="connsiteY18" fmla="*/ 3139321 h 3139321"/>
                      <a:gd name="connsiteX19" fmla="*/ 2577499 w 5799373"/>
                      <a:gd name="connsiteY19" fmla="*/ 3139321 h 3139321"/>
                      <a:gd name="connsiteX20" fmla="*/ 1991118 w 5799373"/>
                      <a:gd name="connsiteY20" fmla="*/ 3139321 h 3139321"/>
                      <a:gd name="connsiteX21" fmla="*/ 1404737 w 5799373"/>
                      <a:gd name="connsiteY21" fmla="*/ 3139321 h 3139321"/>
                      <a:gd name="connsiteX22" fmla="*/ 818356 w 5799373"/>
                      <a:gd name="connsiteY22" fmla="*/ 3139321 h 3139321"/>
                      <a:gd name="connsiteX23" fmla="*/ 0 w 5799373"/>
                      <a:gd name="connsiteY23" fmla="*/ 3139321 h 3139321"/>
                      <a:gd name="connsiteX24" fmla="*/ 0 w 5799373"/>
                      <a:gd name="connsiteY24" fmla="*/ 2574243 h 3139321"/>
                      <a:gd name="connsiteX25" fmla="*/ 0 w 5799373"/>
                      <a:gd name="connsiteY25" fmla="*/ 1977772 h 3139321"/>
                      <a:gd name="connsiteX26" fmla="*/ 0 w 5799373"/>
                      <a:gd name="connsiteY26" fmla="*/ 1412694 h 3139321"/>
                      <a:gd name="connsiteX27" fmla="*/ 0 w 5799373"/>
                      <a:gd name="connsiteY27" fmla="*/ 753437 h 3139321"/>
                      <a:gd name="connsiteX28" fmla="*/ 0 w 5799373"/>
                      <a:gd name="connsiteY28" fmla="*/ 0 h 3139321"/>
                      <a:gd name="connsiteX0" fmla="*/ 0 w 5799373"/>
                      <a:gd name="connsiteY0" fmla="*/ 0 h 3139321"/>
                      <a:gd name="connsiteX1" fmla="*/ 644375 w 5799373"/>
                      <a:gd name="connsiteY1" fmla="*/ 0 h 3139321"/>
                      <a:gd name="connsiteX2" fmla="*/ 1230756 w 5799373"/>
                      <a:gd name="connsiteY2" fmla="*/ 0 h 3139321"/>
                      <a:gd name="connsiteX3" fmla="*/ 1759143 w 5799373"/>
                      <a:gd name="connsiteY3" fmla="*/ 0 h 3139321"/>
                      <a:gd name="connsiteX4" fmla="*/ 2229537 w 5799373"/>
                      <a:gd name="connsiteY4" fmla="*/ 0 h 3139321"/>
                      <a:gd name="connsiteX5" fmla="*/ 2989899 w 5799373"/>
                      <a:gd name="connsiteY5" fmla="*/ 0 h 3139321"/>
                      <a:gd name="connsiteX6" fmla="*/ 3518286 w 5799373"/>
                      <a:gd name="connsiteY6" fmla="*/ 0 h 3139321"/>
                      <a:gd name="connsiteX7" fmla="*/ 4104667 w 5799373"/>
                      <a:gd name="connsiteY7" fmla="*/ 0 h 3139321"/>
                      <a:gd name="connsiteX8" fmla="*/ 4807036 w 5799373"/>
                      <a:gd name="connsiteY8" fmla="*/ 0 h 3139321"/>
                      <a:gd name="connsiteX9" fmla="*/ 5799373 w 5799373"/>
                      <a:gd name="connsiteY9" fmla="*/ 0 h 3139321"/>
                      <a:gd name="connsiteX10" fmla="*/ 5799373 w 5799373"/>
                      <a:gd name="connsiteY10" fmla="*/ 659257 h 3139321"/>
                      <a:gd name="connsiteX11" fmla="*/ 5799373 w 5799373"/>
                      <a:gd name="connsiteY11" fmla="*/ 1287122 h 3139321"/>
                      <a:gd name="connsiteX12" fmla="*/ 5799373 w 5799373"/>
                      <a:gd name="connsiteY12" fmla="*/ 1946379 h 3139321"/>
                      <a:gd name="connsiteX13" fmla="*/ 5799373 w 5799373"/>
                      <a:gd name="connsiteY13" fmla="*/ 2542850 h 3139321"/>
                      <a:gd name="connsiteX14" fmla="*/ 5799373 w 5799373"/>
                      <a:gd name="connsiteY14" fmla="*/ 3139321 h 3139321"/>
                      <a:gd name="connsiteX15" fmla="*/ 5039011 w 5799373"/>
                      <a:gd name="connsiteY15" fmla="*/ 3139321 h 3139321"/>
                      <a:gd name="connsiteX16" fmla="*/ 4394636 w 5799373"/>
                      <a:gd name="connsiteY16" fmla="*/ 3139321 h 3139321"/>
                      <a:gd name="connsiteX17" fmla="*/ 3866249 w 5799373"/>
                      <a:gd name="connsiteY17" fmla="*/ 3139321 h 3139321"/>
                      <a:gd name="connsiteX18" fmla="*/ 3279868 w 5799373"/>
                      <a:gd name="connsiteY18" fmla="*/ 3139321 h 3139321"/>
                      <a:gd name="connsiteX19" fmla="*/ 2809474 w 5799373"/>
                      <a:gd name="connsiteY19" fmla="*/ 3139321 h 3139321"/>
                      <a:gd name="connsiteX20" fmla="*/ 2281087 w 5799373"/>
                      <a:gd name="connsiteY20" fmla="*/ 3139321 h 3139321"/>
                      <a:gd name="connsiteX21" fmla="*/ 1636712 w 5799373"/>
                      <a:gd name="connsiteY21" fmla="*/ 3139321 h 3139321"/>
                      <a:gd name="connsiteX22" fmla="*/ 1108325 w 5799373"/>
                      <a:gd name="connsiteY22" fmla="*/ 3139321 h 3139321"/>
                      <a:gd name="connsiteX23" fmla="*/ 587412 w 5799373"/>
                      <a:gd name="connsiteY23" fmla="*/ 3139321 h 3139321"/>
                      <a:gd name="connsiteX24" fmla="*/ 0 w 5799373"/>
                      <a:gd name="connsiteY24" fmla="*/ 3139321 h 3139321"/>
                      <a:gd name="connsiteX25" fmla="*/ 0 w 5799373"/>
                      <a:gd name="connsiteY25" fmla="*/ 2542850 h 3139321"/>
                      <a:gd name="connsiteX26" fmla="*/ 0 w 5799373"/>
                      <a:gd name="connsiteY26" fmla="*/ 1946379 h 3139321"/>
                      <a:gd name="connsiteX27" fmla="*/ 0 w 5799373"/>
                      <a:gd name="connsiteY27" fmla="*/ 1318515 h 3139321"/>
                      <a:gd name="connsiteX28" fmla="*/ 0 w 5799373"/>
                      <a:gd name="connsiteY28" fmla="*/ 627864 h 3139321"/>
                      <a:gd name="connsiteX29" fmla="*/ 0 w 5799373"/>
                      <a:gd name="connsiteY29" fmla="*/ 0 h 31393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799373" h="3139321" fill="none" extrusionOk="0">
                        <a:moveTo>
                          <a:pt x="0" y="0"/>
                        </a:moveTo>
                        <a:cubicBezTo>
                          <a:pt x="62356" y="2939"/>
                          <a:pt x="261671" y="-4866"/>
                          <a:pt x="470394" y="0"/>
                        </a:cubicBezTo>
                        <a:cubicBezTo>
                          <a:pt x="676537" y="35477"/>
                          <a:pt x="990937" y="-29645"/>
                          <a:pt x="1114768" y="0"/>
                        </a:cubicBezTo>
                        <a:cubicBezTo>
                          <a:pt x="1261407" y="-4392"/>
                          <a:pt x="1453365" y="-31969"/>
                          <a:pt x="1701149" y="0"/>
                        </a:cubicBezTo>
                        <a:cubicBezTo>
                          <a:pt x="1914532" y="9668"/>
                          <a:pt x="2025967" y="-1696"/>
                          <a:pt x="2287530" y="0"/>
                        </a:cubicBezTo>
                        <a:cubicBezTo>
                          <a:pt x="2574874" y="9978"/>
                          <a:pt x="2752731" y="-19307"/>
                          <a:pt x="2931905" y="0"/>
                        </a:cubicBezTo>
                        <a:cubicBezTo>
                          <a:pt x="3088636" y="37950"/>
                          <a:pt x="3259194" y="-4841"/>
                          <a:pt x="3402299" y="0"/>
                        </a:cubicBezTo>
                        <a:cubicBezTo>
                          <a:pt x="3561390" y="45676"/>
                          <a:pt x="3754369" y="-25621"/>
                          <a:pt x="4046674" y="0"/>
                        </a:cubicBezTo>
                        <a:cubicBezTo>
                          <a:pt x="4365341" y="-6358"/>
                          <a:pt x="4501094" y="4031"/>
                          <a:pt x="4807036" y="0"/>
                        </a:cubicBezTo>
                        <a:cubicBezTo>
                          <a:pt x="5102626" y="-8820"/>
                          <a:pt x="5459181" y="94468"/>
                          <a:pt x="5799373" y="0"/>
                        </a:cubicBezTo>
                        <a:cubicBezTo>
                          <a:pt x="5780815" y="285557"/>
                          <a:pt x="5765910" y="440954"/>
                          <a:pt x="5799373" y="690651"/>
                        </a:cubicBezTo>
                        <a:cubicBezTo>
                          <a:pt x="5801764" y="957654"/>
                          <a:pt x="5794011" y="1011729"/>
                          <a:pt x="5799373" y="1255728"/>
                        </a:cubicBezTo>
                        <a:cubicBezTo>
                          <a:pt x="5824988" y="1493699"/>
                          <a:pt x="5774767" y="1648344"/>
                          <a:pt x="5799373" y="1820806"/>
                        </a:cubicBezTo>
                        <a:cubicBezTo>
                          <a:pt x="5797947" y="1976794"/>
                          <a:pt x="5819789" y="2161359"/>
                          <a:pt x="5799373" y="2448670"/>
                        </a:cubicBezTo>
                        <a:cubicBezTo>
                          <a:pt x="5789881" y="2702279"/>
                          <a:pt x="5819186" y="2776317"/>
                          <a:pt x="5799373" y="3139321"/>
                        </a:cubicBezTo>
                        <a:cubicBezTo>
                          <a:pt x="5651520" y="3146751"/>
                          <a:pt x="5454358" y="3142477"/>
                          <a:pt x="5212992" y="3139321"/>
                        </a:cubicBezTo>
                        <a:cubicBezTo>
                          <a:pt x="4948039" y="3170051"/>
                          <a:pt x="4829142" y="3145386"/>
                          <a:pt x="4510623" y="3139321"/>
                        </a:cubicBezTo>
                        <a:cubicBezTo>
                          <a:pt x="4187914" y="3138676"/>
                          <a:pt x="4114668" y="3124803"/>
                          <a:pt x="3808255" y="3139321"/>
                        </a:cubicBezTo>
                        <a:cubicBezTo>
                          <a:pt x="3506493" y="3163160"/>
                          <a:pt x="3354226" y="3165726"/>
                          <a:pt x="3163880" y="3139321"/>
                        </a:cubicBezTo>
                        <a:cubicBezTo>
                          <a:pt x="2998366" y="3150158"/>
                          <a:pt x="2800501" y="3121230"/>
                          <a:pt x="2577499" y="3139321"/>
                        </a:cubicBezTo>
                        <a:cubicBezTo>
                          <a:pt x="2358413" y="3156928"/>
                          <a:pt x="2137327" y="3152542"/>
                          <a:pt x="1991118" y="3139321"/>
                        </a:cubicBezTo>
                        <a:cubicBezTo>
                          <a:pt x="1833362" y="3113937"/>
                          <a:pt x="1622937" y="3131308"/>
                          <a:pt x="1404737" y="3139321"/>
                        </a:cubicBezTo>
                        <a:cubicBezTo>
                          <a:pt x="1168212" y="3135452"/>
                          <a:pt x="970211" y="3160819"/>
                          <a:pt x="818356" y="3139321"/>
                        </a:cubicBezTo>
                        <a:cubicBezTo>
                          <a:pt x="696289" y="3110641"/>
                          <a:pt x="260238" y="3070426"/>
                          <a:pt x="0" y="3139321"/>
                        </a:cubicBezTo>
                        <a:cubicBezTo>
                          <a:pt x="2208" y="3019209"/>
                          <a:pt x="-26563" y="2819659"/>
                          <a:pt x="0" y="2574243"/>
                        </a:cubicBezTo>
                        <a:cubicBezTo>
                          <a:pt x="1681" y="2292949"/>
                          <a:pt x="-4824" y="2127814"/>
                          <a:pt x="0" y="1977772"/>
                        </a:cubicBezTo>
                        <a:cubicBezTo>
                          <a:pt x="-14977" y="1854349"/>
                          <a:pt x="-10102" y="1544431"/>
                          <a:pt x="0" y="1412694"/>
                        </a:cubicBezTo>
                        <a:cubicBezTo>
                          <a:pt x="-2912" y="1208626"/>
                          <a:pt x="65833" y="1011300"/>
                          <a:pt x="0" y="753437"/>
                        </a:cubicBezTo>
                        <a:cubicBezTo>
                          <a:pt x="-1201" y="478986"/>
                          <a:pt x="-19329" y="276833"/>
                          <a:pt x="0" y="0"/>
                        </a:cubicBezTo>
                        <a:close/>
                      </a:path>
                      <a:path w="5799373" h="3139321" stroke="0" extrusionOk="0">
                        <a:moveTo>
                          <a:pt x="0" y="0"/>
                        </a:moveTo>
                        <a:cubicBezTo>
                          <a:pt x="290838" y="-3621"/>
                          <a:pt x="502796" y="5159"/>
                          <a:pt x="644375" y="0"/>
                        </a:cubicBezTo>
                        <a:cubicBezTo>
                          <a:pt x="798821" y="27739"/>
                          <a:pt x="1030537" y="58385"/>
                          <a:pt x="1230756" y="0"/>
                        </a:cubicBezTo>
                        <a:cubicBezTo>
                          <a:pt x="1452827" y="-8562"/>
                          <a:pt x="1608963" y="24622"/>
                          <a:pt x="1759143" y="0"/>
                        </a:cubicBezTo>
                        <a:cubicBezTo>
                          <a:pt x="1940240" y="-4417"/>
                          <a:pt x="2030282" y="-34568"/>
                          <a:pt x="2229537" y="0"/>
                        </a:cubicBezTo>
                        <a:cubicBezTo>
                          <a:pt x="2418637" y="19677"/>
                          <a:pt x="2662264" y="-29718"/>
                          <a:pt x="2989899" y="0"/>
                        </a:cubicBezTo>
                        <a:cubicBezTo>
                          <a:pt x="3307136" y="-21287"/>
                          <a:pt x="3399185" y="-11318"/>
                          <a:pt x="3518286" y="0"/>
                        </a:cubicBezTo>
                        <a:cubicBezTo>
                          <a:pt x="3642846" y="-28064"/>
                          <a:pt x="3823789" y="-28719"/>
                          <a:pt x="4104667" y="0"/>
                        </a:cubicBezTo>
                        <a:cubicBezTo>
                          <a:pt x="4420960" y="24141"/>
                          <a:pt x="4575244" y="39893"/>
                          <a:pt x="4807036" y="0"/>
                        </a:cubicBezTo>
                        <a:cubicBezTo>
                          <a:pt x="5103937" y="-68971"/>
                          <a:pt x="5362886" y="-40318"/>
                          <a:pt x="5799373" y="0"/>
                        </a:cubicBezTo>
                        <a:cubicBezTo>
                          <a:pt x="5753319" y="186057"/>
                          <a:pt x="5766369" y="371352"/>
                          <a:pt x="5799373" y="659257"/>
                        </a:cubicBezTo>
                        <a:cubicBezTo>
                          <a:pt x="5795924" y="892293"/>
                          <a:pt x="5786873" y="1134190"/>
                          <a:pt x="5799373" y="1287122"/>
                        </a:cubicBezTo>
                        <a:cubicBezTo>
                          <a:pt x="5781989" y="1426204"/>
                          <a:pt x="5798612" y="1819105"/>
                          <a:pt x="5799373" y="1946379"/>
                        </a:cubicBezTo>
                        <a:cubicBezTo>
                          <a:pt x="5802824" y="2095427"/>
                          <a:pt x="5828436" y="2305933"/>
                          <a:pt x="5799373" y="2542850"/>
                        </a:cubicBezTo>
                        <a:cubicBezTo>
                          <a:pt x="5799905" y="2777795"/>
                          <a:pt x="5823890" y="3023012"/>
                          <a:pt x="5799373" y="3139321"/>
                        </a:cubicBezTo>
                        <a:cubicBezTo>
                          <a:pt x="5551662" y="3115972"/>
                          <a:pt x="5236140" y="3135114"/>
                          <a:pt x="5039011" y="3139321"/>
                        </a:cubicBezTo>
                        <a:cubicBezTo>
                          <a:pt x="4868945" y="3083293"/>
                          <a:pt x="4658480" y="3168619"/>
                          <a:pt x="4394636" y="3139321"/>
                        </a:cubicBezTo>
                        <a:cubicBezTo>
                          <a:pt x="4121879" y="3113431"/>
                          <a:pt x="4111228" y="3139162"/>
                          <a:pt x="3866249" y="3139321"/>
                        </a:cubicBezTo>
                        <a:cubicBezTo>
                          <a:pt x="3735430" y="3124809"/>
                          <a:pt x="3527689" y="3148275"/>
                          <a:pt x="3279868" y="3139321"/>
                        </a:cubicBezTo>
                        <a:cubicBezTo>
                          <a:pt x="3015990" y="3136048"/>
                          <a:pt x="2963014" y="3158556"/>
                          <a:pt x="2809474" y="3139321"/>
                        </a:cubicBezTo>
                        <a:cubicBezTo>
                          <a:pt x="2629747" y="3124250"/>
                          <a:pt x="2502108" y="3113753"/>
                          <a:pt x="2281087" y="3139321"/>
                        </a:cubicBezTo>
                        <a:cubicBezTo>
                          <a:pt x="2059460" y="3169853"/>
                          <a:pt x="1845304" y="3156939"/>
                          <a:pt x="1636712" y="3139321"/>
                        </a:cubicBezTo>
                        <a:cubicBezTo>
                          <a:pt x="1423888" y="3133305"/>
                          <a:pt x="1319321" y="3138265"/>
                          <a:pt x="1108325" y="3139321"/>
                        </a:cubicBezTo>
                        <a:cubicBezTo>
                          <a:pt x="891013" y="3131415"/>
                          <a:pt x="782788" y="3154037"/>
                          <a:pt x="587412" y="3139321"/>
                        </a:cubicBezTo>
                        <a:cubicBezTo>
                          <a:pt x="392036" y="3124605"/>
                          <a:pt x="201437" y="3125238"/>
                          <a:pt x="0" y="3139321"/>
                        </a:cubicBezTo>
                        <a:cubicBezTo>
                          <a:pt x="-8010" y="2882394"/>
                          <a:pt x="7652" y="2802036"/>
                          <a:pt x="0" y="2542850"/>
                        </a:cubicBezTo>
                        <a:cubicBezTo>
                          <a:pt x="-7817" y="2289202"/>
                          <a:pt x="-26003" y="2149760"/>
                          <a:pt x="0" y="1946379"/>
                        </a:cubicBezTo>
                        <a:cubicBezTo>
                          <a:pt x="32268" y="1745971"/>
                          <a:pt x="-3778" y="1616568"/>
                          <a:pt x="0" y="1318515"/>
                        </a:cubicBezTo>
                        <a:cubicBezTo>
                          <a:pt x="-3375" y="1026021"/>
                          <a:pt x="-27265" y="964146"/>
                          <a:pt x="0" y="627864"/>
                        </a:cubicBezTo>
                        <a:cubicBezTo>
                          <a:pt x="49037" y="295587"/>
                          <a:pt x="8346" y="175156"/>
                          <a:pt x="0" y="0"/>
                        </a:cubicBezTo>
                        <a:close/>
                      </a:path>
                      <a:path w="5799373" h="3139321" fill="none" stroke="0" extrusionOk="0">
                        <a:moveTo>
                          <a:pt x="0" y="0"/>
                        </a:moveTo>
                        <a:cubicBezTo>
                          <a:pt x="128989" y="-25514"/>
                          <a:pt x="244147" y="-3486"/>
                          <a:pt x="470394" y="0"/>
                        </a:cubicBezTo>
                        <a:cubicBezTo>
                          <a:pt x="704143" y="2943"/>
                          <a:pt x="989740" y="-26028"/>
                          <a:pt x="1114768" y="0"/>
                        </a:cubicBezTo>
                        <a:cubicBezTo>
                          <a:pt x="1257464" y="2752"/>
                          <a:pt x="1478579" y="-7375"/>
                          <a:pt x="1701149" y="0"/>
                        </a:cubicBezTo>
                        <a:cubicBezTo>
                          <a:pt x="1903719" y="29016"/>
                          <a:pt x="1997677" y="16038"/>
                          <a:pt x="2287530" y="0"/>
                        </a:cubicBezTo>
                        <a:cubicBezTo>
                          <a:pt x="2576357" y="-12222"/>
                          <a:pt x="2793555" y="-23942"/>
                          <a:pt x="2931905" y="0"/>
                        </a:cubicBezTo>
                        <a:cubicBezTo>
                          <a:pt x="3070832" y="33875"/>
                          <a:pt x="3262345" y="-19622"/>
                          <a:pt x="3402299" y="0"/>
                        </a:cubicBezTo>
                        <a:cubicBezTo>
                          <a:pt x="3517297" y="17852"/>
                          <a:pt x="3735986" y="-65651"/>
                          <a:pt x="4046674" y="0"/>
                        </a:cubicBezTo>
                        <a:cubicBezTo>
                          <a:pt x="4347811" y="1071"/>
                          <a:pt x="4515284" y="8219"/>
                          <a:pt x="4807036" y="0"/>
                        </a:cubicBezTo>
                        <a:cubicBezTo>
                          <a:pt x="5101981" y="23904"/>
                          <a:pt x="5504183" y="-16875"/>
                          <a:pt x="5799373" y="0"/>
                        </a:cubicBezTo>
                        <a:cubicBezTo>
                          <a:pt x="5774382" y="301230"/>
                          <a:pt x="5785454" y="415035"/>
                          <a:pt x="5799373" y="690651"/>
                        </a:cubicBezTo>
                        <a:cubicBezTo>
                          <a:pt x="5809978" y="944899"/>
                          <a:pt x="5796079" y="1010675"/>
                          <a:pt x="5799373" y="1255728"/>
                        </a:cubicBezTo>
                        <a:cubicBezTo>
                          <a:pt x="5828215" y="1503111"/>
                          <a:pt x="5802383" y="1654812"/>
                          <a:pt x="5799373" y="1820806"/>
                        </a:cubicBezTo>
                        <a:cubicBezTo>
                          <a:pt x="5782887" y="1974821"/>
                          <a:pt x="5807360" y="2199457"/>
                          <a:pt x="5799373" y="2448670"/>
                        </a:cubicBezTo>
                        <a:cubicBezTo>
                          <a:pt x="5777438" y="2717415"/>
                          <a:pt x="5816530" y="2794095"/>
                          <a:pt x="5799373" y="3139321"/>
                        </a:cubicBezTo>
                        <a:cubicBezTo>
                          <a:pt x="5635112" y="3161258"/>
                          <a:pt x="5481948" y="3113100"/>
                          <a:pt x="5212992" y="3139321"/>
                        </a:cubicBezTo>
                        <a:cubicBezTo>
                          <a:pt x="4942619" y="3167703"/>
                          <a:pt x="4823383" y="3128873"/>
                          <a:pt x="4510623" y="3139321"/>
                        </a:cubicBezTo>
                        <a:cubicBezTo>
                          <a:pt x="4189568" y="3141529"/>
                          <a:pt x="4109785" y="3115335"/>
                          <a:pt x="3808255" y="3139321"/>
                        </a:cubicBezTo>
                        <a:cubicBezTo>
                          <a:pt x="3512444" y="3161769"/>
                          <a:pt x="3337674" y="3182924"/>
                          <a:pt x="3163880" y="3139321"/>
                        </a:cubicBezTo>
                        <a:cubicBezTo>
                          <a:pt x="2951007" y="3117934"/>
                          <a:pt x="2809671" y="3149961"/>
                          <a:pt x="2577499" y="3139321"/>
                        </a:cubicBezTo>
                        <a:cubicBezTo>
                          <a:pt x="2331442" y="3130790"/>
                          <a:pt x="2129307" y="3156303"/>
                          <a:pt x="1991118" y="3139321"/>
                        </a:cubicBezTo>
                        <a:cubicBezTo>
                          <a:pt x="1849028" y="3136477"/>
                          <a:pt x="1618378" y="3095896"/>
                          <a:pt x="1404737" y="3139321"/>
                        </a:cubicBezTo>
                        <a:cubicBezTo>
                          <a:pt x="1168361" y="3158223"/>
                          <a:pt x="938339" y="3130616"/>
                          <a:pt x="818356" y="3139321"/>
                        </a:cubicBezTo>
                        <a:cubicBezTo>
                          <a:pt x="672764" y="3140589"/>
                          <a:pt x="232836" y="3150012"/>
                          <a:pt x="0" y="3139321"/>
                        </a:cubicBezTo>
                        <a:cubicBezTo>
                          <a:pt x="-599" y="3029824"/>
                          <a:pt x="12902" y="2846611"/>
                          <a:pt x="0" y="2574243"/>
                        </a:cubicBezTo>
                        <a:cubicBezTo>
                          <a:pt x="-18217" y="2277139"/>
                          <a:pt x="21254" y="2108150"/>
                          <a:pt x="0" y="1977772"/>
                        </a:cubicBezTo>
                        <a:cubicBezTo>
                          <a:pt x="-13906" y="1831046"/>
                          <a:pt x="-16816" y="1603527"/>
                          <a:pt x="0" y="1412694"/>
                        </a:cubicBezTo>
                        <a:cubicBezTo>
                          <a:pt x="48204" y="1234138"/>
                          <a:pt x="-6960" y="953498"/>
                          <a:pt x="0" y="753437"/>
                        </a:cubicBezTo>
                        <a:cubicBezTo>
                          <a:pt x="-63791" y="524188"/>
                          <a:pt x="-40520" y="314441"/>
                          <a:pt x="0" y="0"/>
                        </a:cubicBezTo>
                        <a:close/>
                      </a:path>
                    </a:pathLst>
                  </a:custGeom>
                  <ask:type>
                    <ask:lineSketchFreehand/>
                  </ask:type>
                </ask:lineSketchStyleProps>
              </a:ext>
            </a:extLst>
          </a:ln>
        </p:spPr>
        <p:txBody>
          <a:bodyPr wrap="square" lIns="91440" tIns="45720" rIns="91440" bIns="4572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lv-LV" sz="2200" dirty="0">
                <a:latin typeface="+mj-lt"/>
              </a:rPr>
              <a:t>Viens no jūsu draugiem, kuram uzticaties, sociālajos tīklos ir kopīgojis rakstu par vietni, kas ļauj iegādāties jaunāko mobilo tālruni par 10€. Viņš mudina jūs dalīties ar ierakstu, lai ikviens varētu izdevīgi iegādāties telefonu. Kad jūs viņam jautājat, vai tā ir taisnība, viņš saka, ka labs draugs neapšaubīs viņa godīgumu un ka brālēns to izmēģināja, un viņam tas izdevās. Ko tev vajadzētu darīt?</a:t>
            </a:r>
            <a:endParaRPr lang="en-GB" sz="2200" dirty="0">
              <a:latin typeface="+mj-lt"/>
            </a:endParaRPr>
          </a:p>
        </p:txBody>
      </p:sp>
    </p:spTree>
    <p:extLst>
      <p:ext uri="{BB962C8B-B14F-4D97-AF65-F5344CB8AC3E}">
        <p14:creationId xmlns:p14="http://schemas.microsoft.com/office/powerpoint/2010/main" val="3760159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4900" y="1457732"/>
            <a:ext cx="6096000" cy="646331"/>
          </a:xfrm>
          <a:prstGeom prst="rect">
            <a:avLst/>
          </a:prstGeom>
        </p:spPr>
        <p:txBody>
          <a:bodyPr>
            <a:spAutoFit/>
          </a:bodyPr>
          <a:lstStyle/>
          <a:p>
            <a:endParaRPr lang="en-GB"/>
          </a:p>
          <a:p>
            <a:r>
              <a:rPr lang="en-GB"/>
              <a:t>  </a:t>
            </a:r>
            <a:endParaRPr lang="en-GB" dirty="0"/>
          </a:p>
        </p:txBody>
      </p:sp>
      <p:sp>
        <p:nvSpPr>
          <p:cNvPr id="3" name="TextBox 2"/>
          <p:cNvSpPr txBox="1"/>
          <p:nvPr/>
        </p:nvSpPr>
        <p:spPr>
          <a:xfrm>
            <a:off x="92367" y="346018"/>
            <a:ext cx="10009322" cy="707886"/>
          </a:xfrm>
          <a:prstGeom prst="rect">
            <a:avLst/>
          </a:prstGeom>
          <a:noFill/>
        </p:spPr>
        <p:txBody>
          <a:bodyPr wrap="square" lIns="91440" tIns="45720" rIns="91440" bIns="45720" rtlCol="0" anchor="t">
            <a:spAutoFit/>
          </a:bodyPr>
          <a:lstStyle/>
          <a:p>
            <a:r>
              <a:rPr lang="lv-LV" sz="2800" b="1" dirty="0"/>
              <a:t>Noslēguma apspriede</a:t>
            </a:r>
            <a:r>
              <a:rPr lang="lv-LV" sz="2800" dirty="0"/>
              <a:t>: </a:t>
            </a:r>
            <a:r>
              <a:rPr lang="lv-LV" sz="2800">
                <a:effectLst/>
                <a:latin typeface="Calibri"/>
                <a:ea typeface="Times New Roman" panose="02020603050405020304" pitchFamily="18" charset="0"/>
                <a:cs typeface="Times New Roman"/>
              </a:rPr>
              <a:t>būt par tikumīgu lasītāju</a:t>
            </a:r>
            <a:r>
              <a:rPr lang="lv-LV" sz="4000">
                <a:latin typeface="Calibri"/>
                <a:ea typeface="Times New Roman" panose="02020603050405020304" pitchFamily="18" charset="0"/>
                <a:cs typeface="Calibri"/>
              </a:rPr>
              <a:t> </a:t>
            </a:r>
            <a:r>
              <a:rPr lang="lv-LV" sz="4000"/>
              <a:t> </a:t>
            </a:r>
            <a:endParaRPr lang="lv-LV" sz="2800" dirty="0"/>
          </a:p>
        </p:txBody>
      </p:sp>
      <p:sp>
        <p:nvSpPr>
          <p:cNvPr id="8" name="TextBox 7"/>
          <p:cNvSpPr txBox="1"/>
          <p:nvPr/>
        </p:nvSpPr>
        <p:spPr>
          <a:xfrm>
            <a:off x="3057599" y="1819650"/>
            <a:ext cx="7288696" cy="2677656"/>
          </a:xfrm>
          <a:prstGeom prst="rect">
            <a:avLst/>
          </a:prstGeom>
          <a:noFill/>
        </p:spPr>
        <p:txBody>
          <a:bodyPr wrap="square" rtlCol="0">
            <a:spAutoFit/>
          </a:bodyPr>
          <a:lstStyle/>
          <a:p>
            <a:pPr algn="just"/>
            <a:r>
              <a:rPr lang="lv-LV" sz="2800" b="1" dirty="0">
                <a:solidFill>
                  <a:srgbClr val="25AAE1"/>
                </a:solidFill>
              </a:rPr>
              <a:t>Padalies!</a:t>
            </a:r>
          </a:p>
          <a:p>
            <a:pPr algn="just"/>
            <a:r>
              <a:rPr lang="lv-LV" sz="2800" dirty="0"/>
              <a:t>Uzrakstiet </a:t>
            </a:r>
            <a:r>
              <a:rPr lang="lv-LV" sz="2800"/>
              <a:t>īsu refleksijas </a:t>
            </a:r>
            <a:r>
              <a:rPr lang="lv-LV" sz="2800" dirty="0"/>
              <a:t>rindkopu par:</a:t>
            </a:r>
          </a:p>
          <a:p>
            <a:pPr marL="457200" indent="-457200" algn="just">
              <a:buFontTx/>
              <a:buChar char="-"/>
            </a:pPr>
            <a:r>
              <a:rPr lang="lv-LV" sz="2800" dirty="0"/>
              <a:t>tikumiem, kas nepieciešami tikumīgam ziņu lasītājam;</a:t>
            </a:r>
          </a:p>
          <a:p>
            <a:pPr marL="457200" indent="-457200" algn="just">
              <a:buFontTx/>
              <a:buChar char="-"/>
            </a:pPr>
            <a:r>
              <a:rPr lang="lv-LV" sz="2800" dirty="0"/>
              <a:t>vienu lietu, ko var darīt, lai praktizētu šo tikumu.</a:t>
            </a:r>
          </a:p>
        </p:txBody>
      </p:sp>
      <p:sp>
        <p:nvSpPr>
          <p:cNvPr id="7" name="TextBox 6">
            <a:extLst>
              <a:ext uri="{FF2B5EF4-FFF2-40B4-BE49-F238E27FC236}">
                <a16:creationId xmlns:a16="http://schemas.microsoft.com/office/drawing/2014/main" id="{8776526C-F68B-4FC6-9B97-C7ABE2D987F3}"/>
              </a:ext>
            </a:extLst>
          </p:cNvPr>
          <p:cNvSpPr txBox="1"/>
          <p:nvPr/>
        </p:nvSpPr>
        <p:spPr>
          <a:xfrm>
            <a:off x="264506" y="5577339"/>
            <a:ext cx="2747758" cy="276999"/>
          </a:xfrm>
          <a:prstGeom prst="rect">
            <a:avLst/>
          </a:prstGeom>
          <a:noFill/>
        </p:spPr>
        <p:txBody>
          <a:bodyPr wrap="square" rtlCol="0">
            <a:spAutoFit/>
          </a:bodyPr>
          <a:lstStyle/>
          <a:p>
            <a:r>
              <a:rPr lang="lv-LV" sz="1200" dirty="0"/>
              <a:t>Attēls</a:t>
            </a:r>
            <a:r>
              <a:rPr lang="en-GB" sz="1200" dirty="0"/>
              <a:t>: pixabay.com</a:t>
            </a:r>
          </a:p>
        </p:txBody>
      </p:sp>
      <p:pic>
        <p:nvPicPr>
          <p:cNvPr id="9" name="Picture 4" descr="Business, Idea, Strategy, Marketing, Plan, Vision">
            <a:extLst>
              <a:ext uri="{FF2B5EF4-FFF2-40B4-BE49-F238E27FC236}">
                <a16:creationId xmlns:a16="http://schemas.microsoft.com/office/drawing/2014/main" id="{F7480367-452C-4977-B3F8-A44019D4E5F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4506" y="2104063"/>
            <a:ext cx="2793093" cy="3473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459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irsraksts 3">
            <a:extLst>
              <a:ext uri="{FF2B5EF4-FFF2-40B4-BE49-F238E27FC236}">
                <a16:creationId xmlns:a16="http://schemas.microsoft.com/office/drawing/2014/main" id="{13A6F55A-93F3-44E7-9339-69136DD5BF5A}"/>
              </a:ext>
            </a:extLst>
          </p:cNvPr>
          <p:cNvSpPr txBox="1">
            <a:spLocks/>
          </p:cNvSpPr>
          <p:nvPr/>
        </p:nvSpPr>
        <p:spPr>
          <a:xfrm>
            <a:off x="766173" y="1494672"/>
            <a:ext cx="10515600" cy="176702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dirty="0"/>
              <a:t>Tikumiskās audzināšanas programma «e-TAP»</a:t>
            </a:r>
          </a:p>
        </p:txBody>
      </p:sp>
      <p:sp>
        <p:nvSpPr>
          <p:cNvPr id="5" name="Teksta vietturis 4">
            <a:extLst>
              <a:ext uri="{FF2B5EF4-FFF2-40B4-BE49-F238E27FC236}">
                <a16:creationId xmlns:a16="http://schemas.microsoft.com/office/drawing/2014/main" id="{978E98D7-0704-4C63-A129-5D9F78E2784A}"/>
              </a:ext>
            </a:extLst>
          </p:cNvPr>
          <p:cNvSpPr txBox="1">
            <a:spLocks/>
          </p:cNvSpPr>
          <p:nvPr/>
        </p:nvSpPr>
        <p:spPr>
          <a:xfrm>
            <a:off x="910227" y="2637223"/>
            <a:ext cx="10515600" cy="2525620"/>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600"/>
              </a:spcAft>
              <a:buNone/>
            </a:pPr>
            <a:r>
              <a:rPr lang="lv-LV" dirty="0"/>
              <a:t>Resursi pieejami: </a:t>
            </a:r>
            <a:r>
              <a:rPr lang="lv-LV" dirty="0">
                <a:hlinkClick r:id="rId2"/>
              </a:rPr>
              <a:t>www.arete.lu.lv</a:t>
            </a:r>
            <a:endParaRPr lang="lv-LV" dirty="0"/>
          </a:p>
          <a:p>
            <a:pPr>
              <a:lnSpc>
                <a:spcPct val="120000"/>
              </a:lnSpc>
              <a:spcBef>
                <a:spcPts val="0"/>
              </a:spcBef>
              <a:spcAft>
                <a:spcPts val="600"/>
              </a:spcAft>
            </a:pPr>
            <a:endParaRPr lang="lv-LV" sz="1600" dirty="0"/>
          </a:p>
          <a:p>
            <a:pPr marL="0" indent="0">
              <a:lnSpc>
                <a:spcPct val="120000"/>
              </a:lnSpc>
              <a:spcBef>
                <a:spcPts val="0"/>
              </a:spcBef>
              <a:spcAft>
                <a:spcPts val="600"/>
              </a:spcAft>
              <a:buNone/>
            </a:pPr>
            <a:r>
              <a:rPr lang="lv-LV" sz="1600" dirty="0"/>
              <a:t>Programmas administrators: Dr. Manuels </a:t>
            </a:r>
            <a:r>
              <a:rPr lang="lv-LV" sz="1600" dirty="0" err="1"/>
              <a:t>Fernandezs</a:t>
            </a:r>
            <a:r>
              <a:rPr lang="lv-LV" sz="1600" dirty="0"/>
              <a:t>. </a:t>
            </a:r>
            <a:r>
              <a:rPr lang="lv-LV" sz="1600" dirty="0">
                <a:hlinkClick r:id="rId3"/>
              </a:rPr>
              <a:t>manuels.fernandezs@lu.lv</a:t>
            </a:r>
            <a:r>
              <a:rPr lang="lv-LV" sz="1600" dirty="0"/>
              <a:t>, +371 26253625</a:t>
            </a:r>
          </a:p>
          <a:p>
            <a:pPr marL="0" indent="0">
              <a:lnSpc>
                <a:spcPct val="120000"/>
              </a:lnSpc>
              <a:spcBef>
                <a:spcPts val="0"/>
              </a:spcBef>
              <a:spcAft>
                <a:spcPts val="600"/>
              </a:spcAft>
              <a:buFontTx/>
              <a:buNone/>
              <a:defRPr/>
            </a:pPr>
            <a:r>
              <a:rPr lang="lv-LV" sz="1600" dirty="0"/>
              <a:t>Latvijas Universitātes Pedagoģijas, psiholoģijas un mākslas fakultātes Pedagoģijas zinātniskā institūta vadošais pētnieks</a:t>
            </a:r>
          </a:p>
          <a:p>
            <a:pPr marL="0" indent="0">
              <a:lnSpc>
                <a:spcPct val="120000"/>
              </a:lnSpc>
              <a:spcBef>
                <a:spcPts val="0"/>
              </a:spcBef>
              <a:spcAft>
                <a:spcPts val="600"/>
              </a:spcAft>
              <a:buNone/>
              <a:defRPr/>
            </a:pPr>
            <a:r>
              <a:rPr lang="lv-LV" sz="1600" dirty="0"/>
              <a:t>Imantas 7. līnija 1, 223. telpa, Rīga, LV-1083, Latvija</a:t>
            </a:r>
          </a:p>
          <a:p>
            <a:pPr marL="0" indent="0">
              <a:buNone/>
            </a:pPr>
            <a:r>
              <a:rPr lang="lv-LV" sz="1200" i="1" dirty="0"/>
              <a:t>"Digitālas mācību programmas piemērotības un </a:t>
            </a:r>
            <a:r>
              <a:rPr lang="lv-LV" sz="1200" i="1" dirty="0" err="1"/>
              <a:t>īstenojamības</a:t>
            </a:r>
            <a:r>
              <a:rPr lang="lv-LV" sz="1200" i="1" dirty="0"/>
              <a:t> izpēte jauniešu tikumiskajai audzināšanai Latvijas izglītības iestādēs (no 5 līdz 15 gadu vecumā)" (01.12.2020-31.12.2021). </a:t>
            </a:r>
            <a:r>
              <a:rPr lang="lv-LV" sz="1200" dirty="0"/>
              <a:t>Projekta Nr. lzp-2020/2-0277; LU reģistrācijas </a:t>
            </a:r>
            <a:r>
              <a:rPr lang="lv-LV" sz="1200" dirty="0" err="1"/>
              <a:t>Nr</a:t>
            </a:r>
            <a:r>
              <a:rPr lang="lv-LV" sz="1200" dirty="0"/>
              <a:t>: LZP2020/95</a:t>
            </a:r>
            <a:endParaRPr lang="lv-LV" sz="1600" dirty="0"/>
          </a:p>
        </p:txBody>
      </p:sp>
    </p:spTree>
  </p:cSld>
  <p:clrMapOvr>
    <a:masterClrMapping/>
  </p:clrMapOvr>
</p:sld>
</file>

<file path=ppt/theme/theme1.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0CB591748CD0A439CF06DA0AEB62A91" ma:contentTypeVersion="10" ma:contentTypeDescription="Create a new document." ma:contentTypeScope="" ma:versionID="1a39272c8cb3131bcb089328dd00b9a7">
  <xsd:schema xmlns:xsd="http://www.w3.org/2001/XMLSchema" xmlns:xs="http://www.w3.org/2001/XMLSchema" xmlns:p="http://schemas.microsoft.com/office/2006/metadata/properties" xmlns:ns2="bcd8bb90-b1cb-4fe5-8892-66ea2dba031d" targetNamespace="http://schemas.microsoft.com/office/2006/metadata/properties" ma:root="true" ma:fieldsID="cdbfa7f0a99ab17c0b3637ecfca3044c" ns2:_="">
    <xsd:import namespace="bcd8bb90-b1cb-4fe5-8892-66ea2dba031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d8bb90-b1cb-4fe5-8892-66ea2dba031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9EBB747-1CE2-40FB-B740-7CFE0F9D2E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d8bb90-b1cb-4fe5-8892-66ea2dba031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CA08566-3BD7-43FA-A447-5E6815443D11}">
  <ds:schemaRefs>
    <ds:schemaRef ds:uri="http://schemas.microsoft.com/sharepoint/v3/contenttype/forms"/>
  </ds:schemaRefs>
</ds:datastoreItem>
</file>

<file path=customXml/itemProps3.xml><?xml version="1.0" encoding="utf-8"?>
<ds:datastoreItem xmlns:ds="http://schemas.openxmlformats.org/officeDocument/2006/customXml" ds:itemID="{D513515A-6C93-49A7-955F-56A10C49AF5E}">
  <ds:schemaRefs>
    <ds:schemaRef ds:uri="http://purl.org/dc/elements/1.1/"/>
    <ds:schemaRef ds:uri="http://purl.org/dc/dcmitype/"/>
    <ds:schemaRef ds:uri="http://schemas.microsoft.com/office/infopath/2007/PartnerControls"/>
    <ds:schemaRef ds:uri="http://purl.org/dc/terms/"/>
    <ds:schemaRef ds:uri="http://schemas.microsoft.com/office/2006/documentManagement/types"/>
    <ds:schemaRef ds:uri="http://schemas.openxmlformats.org/package/2006/metadata/core-properties"/>
    <ds:schemaRef ds:uri="bcd8bb90-b1cb-4fe5-8892-66ea2dba031d"/>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100</TotalTime>
  <Words>338</Words>
  <Application>Microsoft Office PowerPoint</Application>
  <PresentationFormat>Широкоэкранный</PresentationFormat>
  <Paragraphs>33</Paragraphs>
  <Slides>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5</vt:i4>
      </vt:variant>
    </vt:vector>
  </HeadingPairs>
  <TitlesOfParts>
    <vt:vector size="9" baseType="lpstr">
      <vt:lpstr>Arial</vt:lpstr>
      <vt:lpstr>Calibri</vt:lpstr>
      <vt:lpstr>Calibri Light</vt:lpstr>
      <vt:lpstr>Office dizains</vt:lpstr>
      <vt:lpstr>3.klase   Tēma: Viltus ziņas 3. nodarbība: Būt par tikumīgu lasītāju. </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prezentācija</dc:title>
  <dc:creator>Manuels Fernandezs</dc:creator>
  <cp:lastModifiedBy>Svetlana Surikova</cp:lastModifiedBy>
  <cp:revision>28</cp:revision>
  <dcterms:created xsi:type="dcterms:W3CDTF">2021-06-29T10:55:51Z</dcterms:created>
  <dcterms:modified xsi:type="dcterms:W3CDTF">2022-08-24T10:17:52Z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0x010100E0CB591748CD0A439CF06DA0AEB62A91</vt:lpwstr>
  </property>
</Properties>
</file>