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304" r:id="rId5"/>
    <p:sldId id="302" r:id="rId6"/>
    <p:sldId id="303" r:id="rId7"/>
    <p:sldId id="298" r:id="rId8"/>
    <p:sldId id="299" r:id="rId9"/>
    <p:sldId id="300" r:id="rId10"/>
    <p:sldId id="301" r:id="rId11"/>
    <p:sldId id="30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41BD64-3D79-442D-B0D6-23848948AD35}" v="3" dt="2021-08-29T21:21:16.811"/>
    <p1510:client id="{1698F07C-569E-4F4C-95AA-0C95F49C9205}" v="2" dt="2021-07-09T11:08:54.943"/>
    <p1510:client id="{4ABB3079-5382-4A78-8F98-B5D2D87C39E5}" v="33" dt="2021-09-19T15:37:32.720"/>
    <p1510:client id="{8C3A9EF1-644B-483D-91F7-1E4AF4F5584F}" v="132" dt="2021-08-29T21:05:20.0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js Mūrnieks" userId="S::murnieks@edu.lu.lv::3e8de971-bca6-4a40-98d7-345a6aeb0e19" providerId="AD" clId="Web-{1698F07C-569E-4F4C-95AA-0C95F49C9205}"/>
    <pc:docChg chg="modSld">
      <pc:chgData name="Andrejs Mūrnieks" userId="S::murnieks@edu.lu.lv::3e8de971-bca6-4a40-98d7-345a6aeb0e19" providerId="AD" clId="Web-{1698F07C-569E-4F4C-95AA-0C95F49C9205}" dt="2021-07-09T11:08:54.928" v="0" actId="20577"/>
      <pc:docMkLst>
        <pc:docMk/>
      </pc:docMkLst>
      <pc:sldChg chg="modSp">
        <pc:chgData name="Andrejs Mūrnieks" userId="S::murnieks@edu.lu.lv::3e8de971-bca6-4a40-98d7-345a6aeb0e19" providerId="AD" clId="Web-{1698F07C-569E-4F4C-95AA-0C95F49C9205}" dt="2021-07-09T11:08:54.928" v="0" actId="20577"/>
        <pc:sldMkLst>
          <pc:docMk/>
          <pc:sldMk cId="2620189954" sldId="299"/>
        </pc:sldMkLst>
        <pc:spChg chg="mod">
          <ac:chgData name="Andrejs Mūrnieks" userId="S::murnieks@edu.lu.lv::3e8de971-bca6-4a40-98d7-345a6aeb0e19" providerId="AD" clId="Web-{1698F07C-569E-4F4C-95AA-0C95F49C9205}" dt="2021-07-09T11:08:54.928" v="0" actId="20577"/>
          <ac:spMkLst>
            <pc:docMk/>
            <pc:sldMk cId="2620189954" sldId="299"/>
            <ac:spMk id="8" creationId="{00000000-0000-0000-0000-000000000000}"/>
          </ac:spMkLst>
        </pc:spChg>
      </pc:sldChg>
    </pc:docChg>
  </pc:docChgLst>
  <pc:docChgLst>
    <pc:chgData name="Tamāra Pīgozne" userId="S::zk90288@edu.lu.lv::ad89aba9-24bc-4cb4-917b-1f533accc3f4" providerId="AD" clId="Web-{1041BD64-3D79-442D-B0D6-23848948AD35}"/>
    <pc:docChg chg="addSld delSld">
      <pc:chgData name="Tamāra Pīgozne" userId="S::zk90288@edu.lu.lv::ad89aba9-24bc-4cb4-917b-1f533accc3f4" providerId="AD" clId="Web-{1041BD64-3D79-442D-B0D6-23848948AD35}" dt="2021-08-29T21:21:16.811" v="2"/>
      <pc:docMkLst>
        <pc:docMk/>
      </pc:docMkLst>
      <pc:sldChg chg="del">
        <pc:chgData name="Tamāra Pīgozne" userId="S::zk90288@edu.lu.lv::ad89aba9-24bc-4cb4-917b-1f533accc3f4" providerId="AD" clId="Web-{1041BD64-3D79-442D-B0D6-23848948AD35}" dt="2021-08-29T21:21:16.811" v="2"/>
        <pc:sldMkLst>
          <pc:docMk/>
          <pc:sldMk cId="0" sldId="262"/>
        </pc:sldMkLst>
      </pc:sldChg>
      <pc:sldChg chg="del">
        <pc:chgData name="Tamāra Pīgozne" userId="S::zk90288@edu.lu.lv::ad89aba9-24bc-4cb4-917b-1f533accc3f4" providerId="AD" clId="Web-{1041BD64-3D79-442D-B0D6-23848948AD35}" dt="2021-08-29T21:20:59.498" v="0"/>
        <pc:sldMkLst>
          <pc:docMk/>
          <pc:sldMk cId="2732861738" sldId="296"/>
        </pc:sldMkLst>
      </pc:sldChg>
      <pc:sldChg chg="add">
        <pc:chgData name="Tamāra Pīgozne" userId="S::zk90288@edu.lu.lv::ad89aba9-24bc-4cb4-917b-1f533accc3f4" providerId="AD" clId="Web-{1041BD64-3D79-442D-B0D6-23848948AD35}" dt="2021-08-29T21:21:13.248" v="1"/>
        <pc:sldMkLst>
          <pc:docMk/>
          <pc:sldMk cId="3108899656" sldId="305"/>
        </pc:sldMkLst>
      </pc:sldChg>
    </pc:docChg>
  </pc:docChgLst>
  <pc:docChgLst>
    <pc:chgData name="Tamāra Pīgozne" userId="S::zk90288@edu.lu.lv::ad89aba9-24bc-4cb4-917b-1f533accc3f4" providerId="AD" clId="Web-{8C3A9EF1-644B-483D-91F7-1E4AF4F5584F}"/>
    <pc:docChg chg="addSld modSld addMainMaster modMainMaster">
      <pc:chgData name="Tamāra Pīgozne" userId="S::zk90288@edu.lu.lv::ad89aba9-24bc-4cb4-917b-1f533accc3f4" providerId="AD" clId="Web-{8C3A9EF1-644B-483D-91F7-1E4AF4F5584F}" dt="2021-08-29T21:05:20.065" v="64" actId="20577"/>
      <pc:docMkLst>
        <pc:docMk/>
      </pc:docMkLst>
      <pc:sldChg chg="modSp add">
        <pc:chgData name="Tamāra Pīgozne" userId="S::zk90288@edu.lu.lv::ad89aba9-24bc-4cb4-917b-1f533accc3f4" providerId="AD" clId="Web-{8C3A9EF1-644B-483D-91F7-1E4AF4F5584F}" dt="2021-08-29T21:05:20.065" v="64" actId="20577"/>
        <pc:sldMkLst>
          <pc:docMk/>
          <pc:sldMk cId="4279190324" sldId="304"/>
        </pc:sldMkLst>
        <pc:spChg chg="mod">
          <ac:chgData name="Tamāra Pīgozne" userId="S::zk90288@edu.lu.lv::ad89aba9-24bc-4cb4-917b-1f533accc3f4" providerId="AD" clId="Web-{8C3A9EF1-644B-483D-91F7-1E4AF4F5584F}" dt="2021-08-29T21:05:20.065" v="64" actId="20577"/>
          <ac:spMkLst>
            <pc:docMk/>
            <pc:sldMk cId="4279190324" sldId="304"/>
            <ac:spMk id="2" creationId="{45F9EF60-A8E6-425F-870C-F44EC6141DD0}"/>
          </ac:spMkLst>
        </pc:spChg>
      </pc:sldChg>
      <pc:sldMasterChg chg="add addSldLayout">
        <pc:chgData name="Tamāra Pīgozne" userId="S::zk90288@edu.lu.lv::ad89aba9-24bc-4cb4-917b-1f533accc3f4" providerId="AD" clId="Web-{8C3A9EF1-644B-483D-91F7-1E4AF4F5584F}" dt="2021-08-29T21:04:29.221" v="0"/>
        <pc:sldMasterMkLst>
          <pc:docMk/>
          <pc:sldMasterMk cId="3049302763" sldId="2147483648"/>
        </pc:sldMasterMkLst>
        <pc:sldLayoutChg chg="add">
          <pc:chgData name="Tamāra Pīgozne" userId="S::zk90288@edu.lu.lv::ad89aba9-24bc-4cb4-917b-1f533accc3f4" providerId="AD" clId="Web-{8C3A9EF1-644B-483D-91F7-1E4AF4F5584F}" dt="2021-08-29T21:04:29.221" v="0"/>
          <pc:sldLayoutMkLst>
            <pc:docMk/>
            <pc:sldMasterMk cId="3049302763" sldId="2147483648"/>
            <pc:sldLayoutMk cId="2481608360" sldId="2147483649"/>
          </pc:sldLayoutMkLst>
        </pc:sldLayoutChg>
        <pc:sldLayoutChg chg="add">
          <pc:chgData name="Tamāra Pīgozne" userId="S::zk90288@edu.lu.lv::ad89aba9-24bc-4cb4-917b-1f533accc3f4" providerId="AD" clId="Web-{8C3A9EF1-644B-483D-91F7-1E4AF4F5584F}" dt="2021-08-29T21:04:29.221" v="0"/>
          <pc:sldLayoutMkLst>
            <pc:docMk/>
            <pc:sldMasterMk cId="3049302763" sldId="2147483648"/>
            <pc:sldLayoutMk cId="1274472203" sldId="2147483650"/>
          </pc:sldLayoutMkLst>
        </pc:sldLayoutChg>
        <pc:sldLayoutChg chg="add">
          <pc:chgData name="Tamāra Pīgozne" userId="S::zk90288@edu.lu.lv::ad89aba9-24bc-4cb4-917b-1f533accc3f4" providerId="AD" clId="Web-{8C3A9EF1-644B-483D-91F7-1E4AF4F5584F}" dt="2021-08-29T21:04:29.221" v="0"/>
          <pc:sldLayoutMkLst>
            <pc:docMk/>
            <pc:sldMasterMk cId="3049302763" sldId="2147483648"/>
            <pc:sldLayoutMk cId="1299732338" sldId="2147483651"/>
          </pc:sldLayoutMkLst>
        </pc:sldLayoutChg>
        <pc:sldLayoutChg chg="add">
          <pc:chgData name="Tamāra Pīgozne" userId="S::zk90288@edu.lu.lv::ad89aba9-24bc-4cb4-917b-1f533accc3f4" providerId="AD" clId="Web-{8C3A9EF1-644B-483D-91F7-1E4AF4F5584F}" dt="2021-08-29T21:04:29.221" v="0"/>
          <pc:sldLayoutMkLst>
            <pc:docMk/>
            <pc:sldMasterMk cId="3049302763" sldId="2147483648"/>
            <pc:sldLayoutMk cId="3494197426" sldId="2147483652"/>
          </pc:sldLayoutMkLst>
        </pc:sldLayoutChg>
        <pc:sldLayoutChg chg="add">
          <pc:chgData name="Tamāra Pīgozne" userId="S::zk90288@edu.lu.lv::ad89aba9-24bc-4cb4-917b-1f533accc3f4" providerId="AD" clId="Web-{8C3A9EF1-644B-483D-91F7-1E4AF4F5584F}" dt="2021-08-29T21:04:29.221" v="0"/>
          <pc:sldLayoutMkLst>
            <pc:docMk/>
            <pc:sldMasterMk cId="3049302763" sldId="2147483648"/>
            <pc:sldLayoutMk cId="3916651452" sldId="2147483653"/>
          </pc:sldLayoutMkLst>
        </pc:sldLayoutChg>
        <pc:sldLayoutChg chg="add">
          <pc:chgData name="Tamāra Pīgozne" userId="S::zk90288@edu.lu.lv::ad89aba9-24bc-4cb4-917b-1f533accc3f4" providerId="AD" clId="Web-{8C3A9EF1-644B-483D-91F7-1E4AF4F5584F}" dt="2021-08-29T21:04:29.221" v="0"/>
          <pc:sldLayoutMkLst>
            <pc:docMk/>
            <pc:sldMasterMk cId="3049302763" sldId="2147483648"/>
            <pc:sldLayoutMk cId="862902728" sldId="2147483654"/>
          </pc:sldLayoutMkLst>
        </pc:sldLayoutChg>
        <pc:sldLayoutChg chg="add">
          <pc:chgData name="Tamāra Pīgozne" userId="S::zk90288@edu.lu.lv::ad89aba9-24bc-4cb4-917b-1f533accc3f4" providerId="AD" clId="Web-{8C3A9EF1-644B-483D-91F7-1E4AF4F5584F}" dt="2021-08-29T21:04:29.221" v="0"/>
          <pc:sldLayoutMkLst>
            <pc:docMk/>
            <pc:sldMasterMk cId="3049302763" sldId="2147483648"/>
            <pc:sldLayoutMk cId="1918004020" sldId="2147483655"/>
          </pc:sldLayoutMkLst>
        </pc:sldLayoutChg>
        <pc:sldLayoutChg chg="add">
          <pc:chgData name="Tamāra Pīgozne" userId="S::zk90288@edu.lu.lv::ad89aba9-24bc-4cb4-917b-1f533accc3f4" providerId="AD" clId="Web-{8C3A9EF1-644B-483D-91F7-1E4AF4F5584F}" dt="2021-08-29T21:04:29.221" v="0"/>
          <pc:sldLayoutMkLst>
            <pc:docMk/>
            <pc:sldMasterMk cId="3049302763" sldId="2147483648"/>
            <pc:sldLayoutMk cId="1654377868" sldId="2147483656"/>
          </pc:sldLayoutMkLst>
        </pc:sldLayoutChg>
        <pc:sldLayoutChg chg="add">
          <pc:chgData name="Tamāra Pīgozne" userId="S::zk90288@edu.lu.lv::ad89aba9-24bc-4cb4-917b-1f533accc3f4" providerId="AD" clId="Web-{8C3A9EF1-644B-483D-91F7-1E4AF4F5584F}" dt="2021-08-29T21:04:29.221" v="0"/>
          <pc:sldLayoutMkLst>
            <pc:docMk/>
            <pc:sldMasterMk cId="3049302763" sldId="2147483648"/>
            <pc:sldLayoutMk cId="1262353682" sldId="2147483657"/>
          </pc:sldLayoutMkLst>
        </pc:sldLayoutChg>
        <pc:sldLayoutChg chg="add">
          <pc:chgData name="Tamāra Pīgozne" userId="S::zk90288@edu.lu.lv::ad89aba9-24bc-4cb4-917b-1f533accc3f4" providerId="AD" clId="Web-{8C3A9EF1-644B-483D-91F7-1E4AF4F5584F}" dt="2021-08-29T21:04:29.221" v="0"/>
          <pc:sldLayoutMkLst>
            <pc:docMk/>
            <pc:sldMasterMk cId="3049302763" sldId="2147483648"/>
            <pc:sldLayoutMk cId="3495566023" sldId="2147483658"/>
          </pc:sldLayoutMkLst>
        </pc:sldLayoutChg>
        <pc:sldLayoutChg chg="add">
          <pc:chgData name="Tamāra Pīgozne" userId="S::zk90288@edu.lu.lv::ad89aba9-24bc-4cb4-917b-1f533accc3f4" providerId="AD" clId="Web-{8C3A9EF1-644B-483D-91F7-1E4AF4F5584F}" dt="2021-08-29T21:04:29.221" v="0"/>
          <pc:sldLayoutMkLst>
            <pc:docMk/>
            <pc:sldMasterMk cId="3049302763" sldId="2147483648"/>
            <pc:sldLayoutMk cId="2044191109" sldId="2147483659"/>
          </pc:sldLayoutMkLst>
        </pc:sldLayoutChg>
      </pc:sldMasterChg>
      <pc:sldMasterChg chg="replId modSldLayout">
        <pc:chgData name="Tamāra Pīgozne" userId="S::zk90288@edu.lu.lv::ad89aba9-24bc-4cb4-917b-1f533accc3f4" providerId="AD" clId="Web-{8C3A9EF1-644B-483D-91F7-1E4AF4F5584F}" dt="2021-08-29T21:04:29.221" v="0"/>
        <pc:sldMasterMkLst>
          <pc:docMk/>
          <pc:sldMasterMk cId="2866832251" sldId="2147483661"/>
        </pc:sldMasterMkLst>
        <pc:sldLayoutChg chg="replId">
          <pc:chgData name="Tamāra Pīgozne" userId="S::zk90288@edu.lu.lv::ad89aba9-24bc-4cb4-917b-1f533accc3f4" providerId="AD" clId="Web-{8C3A9EF1-644B-483D-91F7-1E4AF4F5584F}" dt="2021-08-29T21:04:29.221" v="0"/>
          <pc:sldLayoutMkLst>
            <pc:docMk/>
            <pc:sldMasterMk cId="2866832251" sldId="2147483661"/>
            <pc:sldLayoutMk cId="89154146" sldId="2147483662"/>
          </pc:sldLayoutMkLst>
        </pc:sldLayoutChg>
        <pc:sldLayoutChg chg="replId">
          <pc:chgData name="Tamāra Pīgozne" userId="S::zk90288@edu.lu.lv::ad89aba9-24bc-4cb4-917b-1f533accc3f4" providerId="AD" clId="Web-{8C3A9EF1-644B-483D-91F7-1E4AF4F5584F}" dt="2021-08-29T21:04:29.221" v="0"/>
          <pc:sldLayoutMkLst>
            <pc:docMk/>
            <pc:sldMasterMk cId="2866832251" sldId="2147483661"/>
            <pc:sldLayoutMk cId="502160615" sldId="2147483663"/>
          </pc:sldLayoutMkLst>
        </pc:sldLayoutChg>
        <pc:sldLayoutChg chg="replId">
          <pc:chgData name="Tamāra Pīgozne" userId="S::zk90288@edu.lu.lv::ad89aba9-24bc-4cb4-917b-1f533accc3f4" providerId="AD" clId="Web-{8C3A9EF1-644B-483D-91F7-1E4AF4F5584F}" dt="2021-08-29T21:04:29.221" v="0"/>
          <pc:sldLayoutMkLst>
            <pc:docMk/>
            <pc:sldMasterMk cId="2866832251" sldId="2147483661"/>
            <pc:sldLayoutMk cId="3019949026" sldId="2147483664"/>
          </pc:sldLayoutMkLst>
        </pc:sldLayoutChg>
        <pc:sldLayoutChg chg="replId">
          <pc:chgData name="Tamāra Pīgozne" userId="S::zk90288@edu.lu.lv::ad89aba9-24bc-4cb4-917b-1f533accc3f4" providerId="AD" clId="Web-{8C3A9EF1-644B-483D-91F7-1E4AF4F5584F}" dt="2021-08-29T21:04:29.221" v="0"/>
          <pc:sldLayoutMkLst>
            <pc:docMk/>
            <pc:sldMasterMk cId="2866832251" sldId="2147483661"/>
            <pc:sldLayoutMk cId="258537790" sldId="2147483665"/>
          </pc:sldLayoutMkLst>
        </pc:sldLayoutChg>
        <pc:sldLayoutChg chg="replId">
          <pc:chgData name="Tamāra Pīgozne" userId="S::zk90288@edu.lu.lv::ad89aba9-24bc-4cb4-917b-1f533accc3f4" providerId="AD" clId="Web-{8C3A9EF1-644B-483D-91F7-1E4AF4F5584F}" dt="2021-08-29T21:04:29.221" v="0"/>
          <pc:sldLayoutMkLst>
            <pc:docMk/>
            <pc:sldMasterMk cId="2866832251" sldId="2147483661"/>
            <pc:sldLayoutMk cId="4126918320" sldId="2147483666"/>
          </pc:sldLayoutMkLst>
        </pc:sldLayoutChg>
        <pc:sldLayoutChg chg="replId">
          <pc:chgData name="Tamāra Pīgozne" userId="S::zk90288@edu.lu.lv::ad89aba9-24bc-4cb4-917b-1f533accc3f4" providerId="AD" clId="Web-{8C3A9EF1-644B-483D-91F7-1E4AF4F5584F}" dt="2021-08-29T21:04:29.221" v="0"/>
          <pc:sldLayoutMkLst>
            <pc:docMk/>
            <pc:sldMasterMk cId="2866832251" sldId="2147483661"/>
            <pc:sldLayoutMk cId="2892335307" sldId="2147483667"/>
          </pc:sldLayoutMkLst>
        </pc:sldLayoutChg>
        <pc:sldLayoutChg chg="replId">
          <pc:chgData name="Tamāra Pīgozne" userId="S::zk90288@edu.lu.lv::ad89aba9-24bc-4cb4-917b-1f533accc3f4" providerId="AD" clId="Web-{8C3A9EF1-644B-483D-91F7-1E4AF4F5584F}" dt="2021-08-29T21:04:29.221" v="0"/>
          <pc:sldLayoutMkLst>
            <pc:docMk/>
            <pc:sldMasterMk cId="2866832251" sldId="2147483661"/>
            <pc:sldLayoutMk cId="3123357097" sldId="2147483668"/>
          </pc:sldLayoutMkLst>
        </pc:sldLayoutChg>
        <pc:sldLayoutChg chg="replId">
          <pc:chgData name="Tamāra Pīgozne" userId="S::zk90288@edu.lu.lv::ad89aba9-24bc-4cb4-917b-1f533accc3f4" providerId="AD" clId="Web-{8C3A9EF1-644B-483D-91F7-1E4AF4F5584F}" dt="2021-08-29T21:04:29.221" v="0"/>
          <pc:sldLayoutMkLst>
            <pc:docMk/>
            <pc:sldMasterMk cId="2866832251" sldId="2147483661"/>
            <pc:sldLayoutMk cId="3017137220" sldId="2147483669"/>
          </pc:sldLayoutMkLst>
        </pc:sldLayoutChg>
        <pc:sldLayoutChg chg="replId">
          <pc:chgData name="Tamāra Pīgozne" userId="S::zk90288@edu.lu.lv::ad89aba9-24bc-4cb4-917b-1f533accc3f4" providerId="AD" clId="Web-{8C3A9EF1-644B-483D-91F7-1E4AF4F5584F}" dt="2021-08-29T21:04:29.221" v="0"/>
          <pc:sldLayoutMkLst>
            <pc:docMk/>
            <pc:sldMasterMk cId="2866832251" sldId="2147483661"/>
            <pc:sldLayoutMk cId="3780867408" sldId="2147483670"/>
          </pc:sldLayoutMkLst>
        </pc:sldLayoutChg>
        <pc:sldLayoutChg chg="replId">
          <pc:chgData name="Tamāra Pīgozne" userId="S::zk90288@edu.lu.lv::ad89aba9-24bc-4cb4-917b-1f533accc3f4" providerId="AD" clId="Web-{8C3A9EF1-644B-483D-91F7-1E4AF4F5584F}" dt="2021-08-29T21:04:29.221" v="0"/>
          <pc:sldLayoutMkLst>
            <pc:docMk/>
            <pc:sldMasterMk cId="2866832251" sldId="2147483661"/>
            <pc:sldLayoutMk cId="1121756415" sldId="2147483671"/>
          </pc:sldLayoutMkLst>
        </pc:sldLayoutChg>
        <pc:sldLayoutChg chg="replId">
          <pc:chgData name="Tamāra Pīgozne" userId="S::zk90288@edu.lu.lv::ad89aba9-24bc-4cb4-917b-1f533accc3f4" providerId="AD" clId="Web-{8C3A9EF1-644B-483D-91F7-1E4AF4F5584F}" dt="2021-08-29T21:04:29.221" v="0"/>
          <pc:sldLayoutMkLst>
            <pc:docMk/>
            <pc:sldMasterMk cId="2866832251" sldId="2147483661"/>
            <pc:sldLayoutMk cId="1620035424" sldId="2147483672"/>
          </pc:sldLayoutMkLst>
        </pc:sldLayoutChg>
      </pc:sldMasterChg>
    </pc:docChg>
  </pc:docChgLst>
  <pc:docChgLst>
    <pc:chgData name="Baiba Kaļķe" userId="S::baibak@edu.lu.lv::090b5955-d8cd-4512-94e7-80946276549e" providerId="AD" clId="Web-{4ABB3079-5382-4A78-8F98-B5D2D87C39E5}"/>
    <pc:docChg chg="modSld">
      <pc:chgData name="Baiba Kaļķe" userId="S::baibak@edu.lu.lv::090b5955-d8cd-4512-94e7-80946276549e" providerId="AD" clId="Web-{4ABB3079-5382-4A78-8F98-B5D2D87C39E5}" dt="2021-09-19T15:37:30.173" v="23" actId="20577"/>
      <pc:docMkLst>
        <pc:docMk/>
      </pc:docMkLst>
      <pc:sldChg chg="modSp">
        <pc:chgData name="Baiba Kaļķe" userId="S::baibak@edu.lu.lv::090b5955-d8cd-4512-94e7-80946276549e" providerId="AD" clId="Web-{4ABB3079-5382-4A78-8F98-B5D2D87C39E5}" dt="2021-09-19T15:36:40.310" v="2" actId="20577"/>
        <pc:sldMkLst>
          <pc:docMk/>
          <pc:sldMk cId="3851696103" sldId="298"/>
        </pc:sldMkLst>
        <pc:spChg chg="mod">
          <ac:chgData name="Baiba Kaļķe" userId="S::baibak@edu.lu.lv::090b5955-d8cd-4512-94e7-80946276549e" providerId="AD" clId="Web-{4ABB3079-5382-4A78-8F98-B5D2D87C39E5}" dt="2021-09-19T15:36:40.310" v="2" actId="20577"/>
          <ac:spMkLst>
            <pc:docMk/>
            <pc:sldMk cId="3851696103" sldId="298"/>
            <ac:spMk id="2" creationId="{00000000-0000-0000-0000-000000000000}"/>
          </ac:spMkLst>
        </pc:spChg>
      </pc:sldChg>
      <pc:sldChg chg="modSp">
        <pc:chgData name="Baiba Kaļķe" userId="S::baibak@edu.lu.lv::090b5955-d8cd-4512-94e7-80946276549e" providerId="AD" clId="Web-{4ABB3079-5382-4A78-8F98-B5D2D87C39E5}" dt="2021-09-19T15:37:00.421" v="5" actId="20577"/>
        <pc:sldMkLst>
          <pc:docMk/>
          <pc:sldMk cId="2620189954" sldId="299"/>
        </pc:sldMkLst>
        <pc:spChg chg="mod">
          <ac:chgData name="Baiba Kaļķe" userId="S::baibak@edu.lu.lv::090b5955-d8cd-4512-94e7-80946276549e" providerId="AD" clId="Web-{4ABB3079-5382-4A78-8F98-B5D2D87C39E5}" dt="2021-09-19T15:37:00.421" v="5" actId="20577"/>
          <ac:spMkLst>
            <pc:docMk/>
            <pc:sldMk cId="2620189954" sldId="299"/>
            <ac:spMk id="8" creationId="{00000000-0000-0000-0000-000000000000}"/>
          </ac:spMkLst>
        </pc:spChg>
      </pc:sldChg>
      <pc:sldChg chg="modSp">
        <pc:chgData name="Baiba Kaļķe" userId="S::baibak@edu.lu.lv::090b5955-d8cd-4512-94e7-80946276549e" providerId="AD" clId="Web-{4ABB3079-5382-4A78-8F98-B5D2D87C39E5}" dt="2021-09-19T15:37:30.173" v="23" actId="20577"/>
        <pc:sldMkLst>
          <pc:docMk/>
          <pc:sldMk cId="288277368" sldId="300"/>
        </pc:sldMkLst>
        <pc:spChg chg="mod">
          <ac:chgData name="Baiba Kaļķe" userId="S::baibak@edu.lu.lv::090b5955-d8cd-4512-94e7-80946276549e" providerId="AD" clId="Web-{4ABB3079-5382-4A78-8F98-B5D2D87C39E5}" dt="2021-09-19T15:37:30.173" v="23" actId="20577"/>
          <ac:spMkLst>
            <pc:docMk/>
            <pc:sldMk cId="288277368" sldId="300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072E8-FB98-4E7E-A980-896F6D878392}" type="datetimeFigureOut">
              <a:rPr lang="lv-LV" smtClean="0"/>
              <a:pPr/>
              <a:t>24.08.2022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D9B73-82F0-43C6-A5A8-3F029AC7E99E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8F228779-61C0-4C8C-BCB4-26DF4E9A2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BBEE8F59-1D3D-4D9B-A1E3-6682BDD39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C4D99B03-7410-4B5C-8462-C3B34E625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Tikumiskās audzināšanas programma «e-</a:t>
            </a:r>
            <a:r>
              <a:rPr lang="lv-LV" dirty="0" err="1"/>
              <a:t>TAP</a:t>
            </a:r>
            <a:r>
              <a:rPr lang="lv-LV" dirty="0"/>
              <a:t>»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9D1195F8-465A-4876-ABCA-4B4954FF0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340EAAE9-9D49-43B5-B2EA-E01CA3100996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24.08.2022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8160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C424DA7-6ED7-489E-81CC-7ACDF6F0F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9CAE25FC-ABDA-4840-8533-3C069C730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5D802F8-2BBB-4A48-ABE9-9780FA93A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24.08.2022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EE4FF3E1-02A5-4CE1-B275-85A8F821F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B9B231A8-6872-4513-B7DA-3DDC7378C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9556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4989F32B-0E6E-4293-A1FB-82CAD89AED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6F4065EB-9903-4833-8B26-B31BFFC00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10CF3A90-87D8-4FB1-83C6-0EDBC210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24.08.2022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7661945D-55BF-481F-8E51-628F8C2A0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00D2B39B-0B95-4745-A944-22664762F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44191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41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>
            <a:off x="556260" y="2377440"/>
            <a:ext cx="10995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27A40F3-953A-4AAC-949B-6308D4F2D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9E47D260-528F-4935-8FFF-121421915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68DDCEF3-48D9-4C76-81A0-FBC066565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24.08.2022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6019CA23-9B7B-48C8-9456-CAC16CB73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6EDFD709-3A7E-45FA-9E28-A0E118D4D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7447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AF2105A-BE16-4023-A281-449CC000A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907BA1F9-8DAC-42A7-920E-1A189996B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BC18F243-920D-4A3A-815C-2C8B3A1B4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24.08.2022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00E3CB7D-6D73-4377-A844-9C588A99E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E414FF69-E7CD-4A50-A335-4B98594D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9973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1A10C63-37CE-49AB-AC37-6764E656C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0392354-6C8A-4C1A-9AD8-0E8176B9C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3C8CB974-E128-45FF-8DFE-7D2ACBD27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01B26E6D-53D2-4630-B583-1FEA1C9C5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24.08.2022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AFB42425-E935-47EC-B04E-4AD03A1D7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8B65D0B1-1932-4D68-9D1B-9AC143A6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9419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6D142B8-4977-4975-9863-149F90B27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02A36313-154D-46B3-A6AF-D33248A49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F3F9E0B4-FEC1-4318-8355-28E05AF37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6A6B43FF-6AFA-4507-A225-2E09D6561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E633F104-B9D0-4FDF-9B1B-DB5584CB19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EAE456EF-6758-4780-9B88-D67FB89D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24.08.2022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9F41904B-78A2-4462-85B4-1A98908B2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95BC230F-4303-4432-B577-C0C1669DF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1665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D3202D5-A75B-46D6-9AEC-4D4D4F3A1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93F540D8-55F4-460A-A64B-B10450F9E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24.08.2022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2F28EED8-378B-4930-9617-A3122F70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AF4D2A10-56DB-4B9B-9DDE-E2E78337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6290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159FF9BB-260E-42AE-BDAC-9D342D909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24.08.2022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3A369999-4E8D-4EB1-9674-51F38E168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457E5497-68D4-419B-925A-A33275DD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1800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3940C2C-A96B-46B1-8B9E-189B8D881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48027D95-1190-4ADE-AF54-772123F2D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</p:spTree>
    <p:extLst>
      <p:ext uri="{BB962C8B-B14F-4D97-AF65-F5344CB8AC3E}">
        <p14:creationId xmlns:p14="http://schemas.microsoft.com/office/powerpoint/2010/main" val="1654377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75863EE-4D36-400B-A724-9742900FF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304BB024-F865-4642-9376-FDDC6303C7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84809A04-3866-47D5-B638-1CC037855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59C68826-2A02-4BDB-93F3-F327244C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24.08.2022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C8E961D9-4421-40C4-A596-2AABB1C0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ED58F46C-ABE8-4194-87CD-0F9606E65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6235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C4E9B60D-3E52-4DBB-B98D-4C6B98897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9759CCF8-6F9B-41FF-844C-0B1805D5B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32FFE9E-68EF-4F77-B3F4-E4BF990B53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05B8D-2AD7-43C5-B5C7-AAC8C9C7DC62}" type="datetimeFigureOut">
              <a:rPr lang="lv-LV" smtClean="0"/>
              <a:pPr/>
              <a:t>24.08.2022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E5F1484D-E4E5-4D1B-AF95-8FA051A7C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 dirty="0"/>
              <a:t>E-</a:t>
            </a:r>
            <a:r>
              <a:rPr lang="lv-LV" dirty="0" err="1"/>
              <a:t>TAP</a:t>
            </a:r>
            <a:endParaRPr lang="lv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144A657D-ADBA-4BF6-8E6E-4FE0C2F25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  <p:pic>
        <p:nvPicPr>
          <p:cNvPr id="9" name="Attēls 8">
            <a:extLst>
              <a:ext uri="{FF2B5EF4-FFF2-40B4-BE49-F238E27FC236}">
                <a16:creationId xmlns:a16="http://schemas.microsoft.com/office/drawing/2014/main" id="{B13E43D7-9C42-45AE-BF03-91C4B7A7877F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152405" y="5924237"/>
            <a:ext cx="2105522" cy="743831"/>
          </a:xfrm>
          <a:prstGeom prst="rect">
            <a:avLst/>
          </a:prstGeom>
        </p:spPr>
      </p:pic>
      <p:pic>
        <p:nvPicPr>
          <p:cNvPr id="10" name="Attēls 7">
            <a:extLst>
              <a:ext uri="{FF2B5EF4-FFF2-40B4-BE49-F238E27FC236}">
                <a16:creationId xmlns:a16="http://schemas.microsoft.com/office/drawing/2014/main" id="{AB3E88F5-45B7-4538-93B5-2715D014B94A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49578" y="6140467"/>
            <a:ext cx="1542422" cy="713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E-tap_main.png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>
            <a:off x="10322011" y="4239"/>
            <a:ext cx="1869989" cy="782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30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fkKrIvF1SE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anuels.fernandezs@lu.lv" TargetMode="External"/><Relationship Id="rId2" Type="http://schemas.openxmlformats.org/officeDocument/2006/relationships/hyperlink" Target="http://www.arete.lu.lv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5F9EF60-A8E6-425F-870C-F44EC6141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1811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lv-LV" sz="4800" dirty="0"/>
              <a:t>3. klase </a:t>
            </a:r>
            <a:br>
              <a:rPr lang="lv-LV" sz="4800" dirty="0"/>
            </a:br>
            <a:br>
              <a:rPr lang="lv-LV" sz="4800" dirty="0"/>
            </a:br>
            <a:r>
              <a:rPr lang="lv-LV" sz="4800" dirty="0"/>
              <a:t>Tēma: Brīvprātīgais darbs</a:t>
            </a:r>
            <a:br>
              <a:rPr lang="lv-LV" sz="4800" dirty="0"/>
            </a:br>
            <a:br>
              <a:rPr lang="lv-LV" sz="4800" dirty="0"/>
            </a:br>
            <a:r>
              <a:rPr lang="lv-LV" sz="4800" dirty="0"/>
              <a:t>1. nodarbība: Kāpēc cilvēki veic brīvprātīgo darbu?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A3FF2741-A011-4065-B2FC-71ADEEAF6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7791"/>
            <a:ext cx="9144000" cy="1655762"/>
          </a:xfrm>
        </p:spPr>
        <p:txBody>
          <a:bodyPr/>
          <a:lstStyle/>
          <a:p>
            <a:r>
              <a:rPr lang="lv-LV" dirty="0"/>
              <a:t>Tikumiskās audzināšanas programma «e-</a:t>
            </a:r>
            <a:r>
              <a:rPr lang="lv-LV" dirty="0" err="1"/>
              <a:t>TAP</a:t>
            </a:r>
            <a:r>
              <a:rPr lang="lv-LV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4279190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iedot.lv — draugiem.lv">
            <a:extLst>
              <a:ext uri="{FF2B5EF4-FFF2-40B4-BE49-F238E27FC236}">
                <a16:creationId xmlns:a16="http://schemas.microsoft.com/office/drawing/2014/main" id="{86A711FD-6CB8-AC4C-8BFF-77E7ABDF2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54" y="381000"/>
            <a:ext cx="3048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aēdušai Latvijai (@latvijai) | Twitter">
            <a:extLst>
              <a:ext uri="{FF2B5EF4-FFF2-40B4-BE49-F238E27FC236}">
                <a16:creationId xmlns:a16="http://schemas.microsoft.com/office/drawing/2014/main" id="{4240006F-3C34-D64B-BB63-C8EB47AD78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560" y="203200"/>
            <a:ext cx="3484880" cy="348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aišie Spārni — draugiem.lv">
            <a:extLst>
              <a:ext uri="{FF2B5EF4-FFF2-40B4-BE49-F238E27FC236}">
                <a16:creationId xmlns:a16="http://schemas.microsoft.com/office/drawing/2014/main" id="{49873B05-4C7E-D944-A863-CA80FB4E0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880" y="890016"/>
            <a:ext cx="4231640" cy="2538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silabs.lv — draugiem.lv">
            <a:extLst>
              <a:ext uri="{FF2B5EF4-FFF2-40B4-BE49-F238E27FC236}">
                <a16:creationId xmlns:a16="http://schemas.microsoft.com/office/drawing/2014/main" id="{E5B393D8-D5BA-7443-9DB6-C3AA9B4A5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775" y="3688080"/>
            <a:ext cx="3854450" cy="286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112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igration and the role of the Red Cross Red Crescent movement - The  Catholic News">
            <a:extLst>
              <a:ext uri="{FF2B5EF4-FFF2-40B4-BE49-F238E27FC236}">
                <a16:creationId xmlns:a16="http://schemas.microsoft.com/office/drawing/2014/main" id="{98F45540-260D-3D40-9F7A-724036275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0"/>
            <a:ext cx="3246120" cy="324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UNICEF | UNGIS">
            <a:extLst>
              <a:ext uri="{FF2B5EF4-FFF2-40B4-BE49-F238E27FC236}">
                <a16:creationId xmlns:a16="http://schemas.microsoft.com/office/drawing/2014/main" id="{5253DE33-F4E8-C642-849F-F1A2160B2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280" y="0"/>
            <a:ext cx="3246120" cy="324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United Way of America - Wikipedia">
            <a:extLst>
              <a:ext uri="{FF2B5EF4-FFF2-40B4-BE49-F238E27FC236}">
                <a16:creationId xmlns:a16="http://schemas.microsoft.com/office/drawing/2014/main" id="{B2CFCE51-5DD3-5A4E-A1DB-9BF43A3273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25" y="3429000"/>
            <a:ext cx="5597253" cy="2392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Make-A-Wish Foundation of America | America's Charities">
            <a:extLst>
              <a:ext uri="{FF2B5EF4-FFF2-40B4-BE49-F238E27FC236}">
                <a16:creationId xmlns:a16="http://schemas.microsoft.com/office/drawing/2014/main" id="{6C57A45D-D671-F946-900C-C3E3A09FB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277" y="1044071"/>
            <a:ext cx="4095488" cy="1684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About Hope Foundation | ProjectHeena">
            <a:extLst>
              <a:ext uri="{FF2B5EF4-FFF2-40B4-BE49-F238E27FC236}">
                <a16:creationId xmlns:a16="http://schemas.microsoft.com/office/drawing/2014/main" id="{C7994DD9-50FC-1246-9A81-5BC5022DA9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157" y="2933571"/>
            <a:ext cx="3954843" cy="2392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69DD096-911A-774E-B57D-2B6F1D145A9D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/>
          <a:srcRect l="3987" t="10313" r="71914" b="28597"/>
          <a:stretch/>
        </p:blipFill>
        <p:spPr>
          <a:xfrm>
            <a:off x="6443461" y="3764280"/>
            <a:ext cx="1875751" cy="2415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394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726" y="2007257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lv-LV" sz="2800" dirty="0"/>
              <a:t>Kas ir brīvprātīgais un brīvprātīgais darbs?  </a:t>
            </a:r>
            <a:br>
              <a:rPr lang="lv-LV" sz="2800" dirty="0"/>
            </a:br>
            <a:br>
              <a:rPr lang="lv-LV" sz="2800" dirty="0"/>
            </a:br>
            <a:r>
              <a:rPr lang="lv-LV" sz="2800" dirty="0"/>
              <a:t>Vai tu esi veicis brīvprātīgo darbu? </a:t>
            </a:r>
            <a:br>
              <a:rPr lang="lv-LV" sz="2800" dirty="0"/>
            </a:br>
            <a:br>
              <a:rPr lang="lv-LV" sz="2800" dirty="0"/>
            </a:br>
            <a:r>
              <a:rPr lang="lv-LV" sz="2800" dirty="0"/>
              <a:t>Vai skolā kāds veic brīvprātīgo darbu?</a:t>
            </a:r>
            <a:endParaRPr lang="en-GB" sz="31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82049" y="2007257"/>
            <a:ext cx="3663384" cy="272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763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886" y="2177483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GB" sz="3100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489665" y="1045713"/>
            <a:ext cx="10787935" cy="440120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lv-LV" sz="2800" dirty="0"/>
              <a:t>Noskatieties video ‘’Brīvprātīgais darbs - Dzīvo un strādā labi’’!</a:t>
            </a:r>
          </a:p>
          <a:p>
            <a:endParaRPr lang="lv-LV" sz="2800" dirty="0"/>
          </a:p>
          <a:p>
            <a:pPr algn="ctr"/>
            <a:r>
              <a:rPr lang="lv-LV" sz="2800" dirty="0">
                <a:hlinkClick r:id="rId2"/>
              </a:rPr>
              <a:t>https://www.youtube.com/watch?v=-fkKrIvF1SE</a:t>
            </a:r>
            <a:r>
              <a:rPr lang="lv-LV" sz="2800" dirty="0"/>
              <a:t> </a:t>
            </a:r>
          </a:p>
          <a:p>
            <a:endParaRPr lang="en-GB" sz="2800" dirty="0">
              <a:latin typeface="+mj-lt"/>
            </a:endParaRPr>
          </a:p>
          <a:p>
            <a:r>
              <a:rPr lang="lv-LV" sz="2800" b="1" dirty="0"/>
              <a:t>Diskusija </a:t>
            </a:r>
            <a:endParaRPr lang="lv-LV" sz="2800" dirty="0"/>
          </a:p>
          <a:p>
            <a:pPr marL="514350" indent="-514350">
              <a:buFont typeface="Arial" pitchFamily="34" charset="0"/>
              <a:buChar char="•"/>
            </a:pPr>
            <a:r>
              <a:rPr lang="lv-LV" sz="2800" dirty="0"/>
              <a:t>Kādēļ cilvēki izvēlas veikt brīvprātīgo darbu?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lv-LV" sz="2800" dirty="0"/>
              <a:t>Vai šie iemesli laika gaitā varētu mainīties?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lv-LV" sz="2800" dirty="0"/>
              <a:t>Vai tevi kaut kas pārsteidza? Vai uzzināji ko jaunu?</a:t>
            </a:r>
          </a:p>
          <a:p>
            <a:pPr marL="514350" indent="-514350"/>
            <a:br>
              <a:rPr lang="lv-LV" sz="2800" dirty="0"/>
            </a:br>
            <a:endParaRPr lang="en-GB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1317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421" y="1008641"/>
            <a:ext cx="11643265" cy="2387600"/>
          </a:xfrm>
        </p:spPr>
        <p:txBody>
          <a:bodyPr>
            <a:noAutofit/>
          </a:bodyPr>
          <a:lstStyle/>
          <a:p>
            <a:r>
              <a:rPr lang="lv-LV" sz="2800" dirty="0"/>
              <a:t>Aplūko aprakstītās situācijas par cilvēkiem, kas veic brīvprātīgo darbu</a:t>
            </a:r>
            <a:br>
              <a:rPr lang="lv-LV" sz="2800" dirty="0"/>
            </a:br>
            <a:r>
              <a:rPr lang="lv-LV" sz="2800" dirty="0"/>
              <a:t>(1. materiāls)! </a:t>
            </a:r>
            <a:br>
              <a:rPr lang="en-GB" sz="2800" dirty="0"/>
            </a:br>
            <a:br>
              <a:rPr lang="en-GB" sz="2800" dirty="0"/>
            </a:br>
            <a:r>
              <a:rPr lang="lv-LV" sz="2800" dirty="0"/>
              <a:t> Pāros uzrakstiet iemeslus, kādēļ viņi to dara!</a:t>
            </a:r>
            <a:br>
              <a:rPr lang="lv-LV" sz="2800" dirty="0"/>
            </a:br>
            <a:r>
              <a:rPr lang="lv-LV" sz="2800" dirty="0"/>
              <a:t> </a:t>
            </a:r>
            <a:br>
              <a:rPr lang="lv-LV" sz="2800" dirty="0"/>
            </a:br>
            <a:r>
              <a:rPr lang="lv-LV" sz="2800" dirty="0"/>
              <a:t>Sagrupējiet iemeslus: labums sev, labums citiem, cits iemesls!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/>
          <a:srcRect t="40385"/>
          <a:stretch/>
        </p:blipFill>
        <p:spPr>
          <a:xfrm>
            <a:off x="1995777" y="3551850"/>
            <a:ext cx="7447722" cy="306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861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84873" y="620455"/>
            <a:ext cx="860331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800" dirty="0"/>
              <a:t>Vai vari izdomāt, kā pārliecināt cilvēku, kurš attaisnojas ar šiem iemesliem, lai izvairītos no brīvprātīgā darba:</a:t>
            </a:r>
          </a:p>
          <a:p>
            <a:endParaRPr lang="lv-LV" sz="2800" dirty="0"/>
          </a:p>
          <a:p>
            <a:r>
              <a:rPr lang="lv-LV" sz="2800" dirty="0"/>
              <a:t>- Man nav daudz laika.</a:t>
            </a:r>
          </a:p>
          <a:p>
            <a:r>
              <a:rPr lang="lv-LV" sz="2800" dirty="0"/>
              <a:t>- Neprotu neko noderīgu.</a:t>
            </a:r>
          </a:p>
          <a:p>
            <a:r>
              <a:rPr lang="lv-LV" sz="2800" dirty="0"/>
              <a:t>- Esmu pārāk kautrīgs.</a:t>
            </a:r>
          </a:p>
          <a:p>
            <a:r>
              <a:rPr lang="lv-LV" sz="2800" dirty="0"/>
              <a:t>- Man tas nepatiks.</a:t>
            </a:r>
          </a:p>
          <a:p>
            <a:r>
              <a:rPr lang="lv-LV" sz="2800" dirty="0"/>
              <a:t>- Tas ir tikai “pakalpiņiem”.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1426A615-7AAD-D44A-9297-5A97F3D0A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053" y="2516690"/>
            <a:ext cx="5378605" cy="3025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D144124-E609-5644-978F-4F558C089948}"/>
              </a:ext>
            </a:extLst>
          </p:cNvPr>
          <p:cNvSpPr/>
          <p:nvPr/>
        </p:nvSpPr>
        <p:spPr>
          <a:xfrm>
            <a:off x="6319831" y="5686788"/>
            <a:ext cx="21023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x-none" sz="1400" dirty="0"/>
              <a:t>Foto: www.incimages.com</a:t>
            </a:r>
          </a:p>
        </p:txBody>
      </p:sp>
    </p:spTree>
    <p:extLst>
      <p:ext uri="{BB962C8B-B14F-4D97-AF65-F5344CB8AC3E}">
        <p14:creationId xmlns:p14="http://schemas.microsoft.com/office/powerpoint/2010/main" val="3518172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:a16="http://schemas.microsoft.com/office/drawing/2014/main" id="{13A6F55A-93F3-44E7-9339-69136DD5BF5A}"/>
              </a:ext>
            </a:extLst>
          </p:cNvPr>
          <p:cNvSpPr txBox="1">
            <a:spLocks/>
          </p:cNvSpPr>
          <p:nvPr/>
        </p:nvSpPr>
        <p:spPr>
          <a:xfrm>
            <a:off x="766173" y="1494672"/>
            <a:ext cx="10515600" cy="17670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dirty="0"/>
              <a:t>Tikumiskās audzināšanas programma «e-TAP»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978E98D7-0704-4C63-A129-5D9F78E2784A}"/>
              </a:ext>
            </a:extLst>
          </p:cNvPr>
          <p:cNvSpPr txBox="1">
            <a:spLocks/>
          </p:cNvSpPr>
          <p:nvPr/>
        </p:nvSpPr>
        <p:spPr>
          <a:xfrm>
            <a:off x="910227" y="2637223"/>
            <a:ext cx="10515600" cy="25256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dirty="0"/>
              <a:t>Resursi pieejami: </a:t>
            </a:r>
            <a:r>
              <a:rPr lang="lv-LV" dirty="0">
                <a:hlinkClick r:id="rId2"/>
              </a:rPr>
              <a:t>www.arete.lu.lv</a:t>
            </a:r>
            <a:endParaRPr lang="lv-LV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lv-LV" sz="1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600" dirty="0"/>
              <a:t>Programmas administrators: Dr. Manuels </a:t>
            </a:r>
            <a:r>
              <a:rPr lang="lv-LV" sz="1600" dirty="0" err="1"/>
              <a:t>Fernandezs</a:t>
            </a:r>
            <a:r>
              <a:rPr lang="lv-LV" sz="1600" dirty="0"/>
              <a:t>. </a:t>
            </a:r>
            <a:r>
              <a:rPr lang="lv-LV" sz="1600" dirty="0">
                <a:hlinkClick r:id="rId3"/>
              </a:rPr>
              <a:t>manuels.fernandezs@lu.lv</a:t>
            </a:r>
            <a:r>
              <a:rPr lang="lv-LV" sz="1600" dirty="0"/>
              <a:t>, +371 26253625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lv-LV" sz="1600" dirty="0"/>
              <a:t>Latvijas Universitātes Pedagoģijas, psiholoģijas un mākslas fakultātes Pedagoģijas zinātniskā institūta vadošais pētnieks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lv-LV" sz="1600" dirty="0"/>
              <a:t>Imantas 7. līnija 1, 223. telpa, Rīga, LV-1083, Latvija</a:t>
            </a:r>
          </a:p>
          <a:p>
            <a:pPr marL="0" indent="0">
              <a:buNone/>
            </a:pPr>
            <a:r>
              <a:rPr lang="lv-LV" sz="1200" i="1" dirty="0"/>
              <a:t>"Digitālas mācību programmas piemērotības un </a:t>
            </a:r>
            <a:r>
              <a:rPr lang="lv-LV" sz="1200" i="1" dirty="0" err="1"/>
              <a:t>īstenojamības</a:t>
            </a:r>
            <a:r>
              <a:rPr lang="lv-LV" sz="1200" i="1" dirty="0"/>
              <a:t> izpēte jauniešu tikumiskajai audzināšanai Latvijas izglītības iestādēs (no 5 līdz 15 gadu vecumā)" (01.12.2020-31.12.2021). </a:t>
            </a:r>
            <a:r>
              <a:rPr lang="lv-LV" sz="1200" dirty="0"/>
              <a:t>Projekta Nr. lzp-2020/2-0277; LU reģistrācijas </a:t>
            </a:r>
            <a:r>
              <a:rPr lang="lv-LV" sz="1200" dirty="0" err="1"/>
              <a:t>Nr</a:t>
            </a:r>
            <a:r>
              <a:rPr lang="lv-LV" sz="1200" dirty="0"/>
              <a:t>: LZP2020/95</a:t>
            </a:r>
            <a:endParaRPr lang="lv-LV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CB591748CD0A439CF06DA0AEB62A91" ma:contentTypeVersion="10" ma:contentTypeDescription="Create a new document." ma:contentTypeScope="" ma:versionID="1a39272c8cb3131bcb089328dd00b9a7">
  <xsd:schema xmlns:xsd="http://www.w3.org/2001/XMLSchema" xmlns:xs="http://www.w3.org/2001/XMLSchema" xmlns:p="http://schemas.microsoft.com/office/2006/metadata/properties" xmlns:ns2="bcd8bb90-b1cb-4fe5-8892-66ea2dba031d" targetNamespace="http://schemas.microsoft.com/office/2006/metadata/properties" ma:root="true" ma:fieldsID="cdbfa7f0a99ab17c0b3637ecfca3044c" ns2:_="">
    <xsd:import namespace="bcd8bb90-b1cb-4fe5-8892-66ea2dba03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8bb90-b1cb-4fe5-8892-66ea2dba03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7D16D3-6BCD-4BF5-B7F2-40BFE9828A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78DC5A-1680-4ADB-BA6D-7F50A07977F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DD96412-6AF3-4EFD-BBBF-7E7E70A137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8bb90-b1cb-4fe5-8892-66ea2dba03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301</Words>
  <Application>Microsoft Office PowerPoint</Application>
  <PresentationFormat>Широкоэкранный</PresentationFormat>
  <Paragraphs>29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dizains</vt:lpstr>
      <vt:lpstr>3. klase   Tēma: Brīvprātīgais darbs  1. nodarbība: Kāpēc cilvēki veic brīvprātīgo darbu?</vt:lpstr>
      <vt:lpstr>Презентация PowerPoint</vt:lpstr>
      <vt:lpstr>Презентация PowerPoint</vt:lpstr>
      <vt:lpstr>Kas ir brīvprātīgais un brīvprātīgais darbs?    Vai tu esi veicis brīvprātīgo darbu?   Vai skolā kāds veic brīvprātīgo darbu?</vt:lpstr>
      <vt:lpstr> </vt:lpstr>
      <vt:lpstr>Aplūko aprakstītās situācijas par cilvēkiem, kas veic brīvprātīgo darbu (1. materiāls)!    Pāros uzrakstiet iemeslus, kādēļ viņi to dara!   Sagrupējiet iemeslus: labums sev, labums citiem, cits iemesls!</vt:lpstr>
      <vt:lpstr>Презентация PowerPoint</vt:lpstr>
      <vt:lpstr>Презентация PowerPoint</vt:lpstr>
    </vt:vector>
  </TitlesOfParts>
  <Company>UoB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screen time?</dc:title>
  <dc:creator>Rachael Hunter (School of Education)</dc:creator>
  <cp:lastModifiedBy>Svetlana Surikova</cp:lastModifiedBy>
  <cp:revision>111</cp:revision>
  <dcterms:created xsi:type="dcterms:W3CDTF">2019-06-13T10:46:31Z</dcterms:created>
  <dcterms:modified xsi:type="dcterms:W3CDTF">2022-08-24T06:25:31Z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0x010100E0CB591748CD0A439CF06DA0AEB62A91</vt:lpwstr>
  </property>
</Properties>
</file>