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2"/>
  </p:notesMasterIdLst>
  <p:sldIdLst>
    <p:sldId id="256" r:id="rId5"/>
    <p:sldId id="294" r:id="rId6"/>
    <p:sldId id="295" r:id="rId7"/>
    <p:sldId id="296" r:id="rId8"/>
    <p:sldId id="297" r:id="rId9"/>
    <p:sldId id="298" r:id="rId10"/>
    <p:sldId id="29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7FF6DC-70FB-4D05-8709-88154A77647A}" v="3" dt="2021-08-30T09:42:06.103"/>
    <p1510:client id="{AC6D99DB-9E3B-46F8-944A-601FC32D8AF8}" v="6" dt="2021-09-19T16:45:35.0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2" autoAdjust="0"/>
    <p:restoredTop sz="94660"/>
  </p:normalViewPr>
  <p:slideViewPr>
    <p:cSldViewPr snapToGrid="0">
      <p:cViewPr varScale="1">
        <p:scale>
          <a:sx n="116" d="100"/>
          <a:sy n="116" d="100"/>
        </p:scale>
        <p:origin x="-14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nita Elksne" userId="b99ef440-e145-4e76-b315-0c8517c1cf25" providerId="ADAL" clId="{7E7FF6DC-70FB-4D05-8709-88154A77647A}"/>
    <pc:docChg chg="undo custSel addSld delSld modSld sldOrd delMainMaster">
      <pc:chgData name="Gunita Elksne" userId="b99ef440-e145-4e76-b315-0c8517c1cf25" providerId="ADAL" clId="{7E7FF6DC-70FB-4D05-8709-88154A77647A}" dt="2021-08-30T09:42:08.580" v="109" actId="47"/>
      <pc:docMkLst>
        <pc:docMk/>
      </pc:docMkLst>
      <pc:sldChg chg="modSp add mod">
        <pc:chgData name="Gunita Elksne" userId="b99ef440-e145-4e76-b315-0c8517c1cf25" providerId="ADAL" clId="{7E7FF6DC-70FB-4D05-8709-88154A77647A}" dt="2021-08-30T09:39:01.555" v="57" actId="1076"/>
        <pc:sldMkLst>
          <pc:docMk/>
          <pc:sldMk cId="2592969653" sldId="256"/>
        </pc:sldMkLst>
        <pc:spChg chg="mod">
          <ac:chgData name="Gunita Elksne" userId="b99ef440-e145-4e76-b315-0c8517c1cf25" providerId="ADAL" clId="{7E7FF6DC-70FB-4D05-8709-88154A77647A}" dt="2021-08-30T09:38:56.152" v="56" actId="113"/>
          <ac:spMkLst>
            <pc:docMk/>
            <pc:sldMk cId="2592969653" sldId="256"/>
            <ac:spMk id="2" creationId="{45F9EF60-A8E6-425F-870C-F44EC6141DD0}"/>
          </ac:spMkLst>
        </pc:spChg>
        <pc:spChg chg="mod">
          <ac:chgData name="Gunita Elksne" userId="b99ef440-e145-4e76-b315-0c8517c1cf25" providerId="ADAL" clId="{7E7FF6DC-70FB-4D05-8709-88154A77647A}" dt="2021-08-30T09:39:01.555" v="57" actId="1076"/>
          <ac:spMkLst>
            <pc:docMk/>
            <pc:sldMk cId="2592969653" sldId="256"/>
            <ac:spMk id="3" creationId="{A3FF2741-A011-4065-B2FC-71ADEEAF6049}"/>
          </ac:spMkLst>
        </pc:spChg>
      </pc:sldChg>
      <pc:sldChg chg="add">
        <pc:chgData name="Gunita Elksne" userId="b99ef440-e145-4e76-b315-0c8517c1cf25" providerId="ADAL" clId="{7E7FF6DC-70FB-4D05-8709-88154A77647A}" dt="2021-08-30T09:42:06.095" v="108"/>
        <pc:sldMkLst>
          <pc:docMk/>
          <pc:sldMk cId="591148582" sldId="258"/>
        </pc:sldMkLst>
      </pc:sldChg>
      <pc:sldChg chg="del">
        <pc:chgData name="Gunita Elksne" userId="b99ef440-e145-4e76-b315-0c8517c1cf25" providerId="ADAL" clId="{7E7FF6DC-70FB-4D05-8709-88154A77647A}" dt="2021-08-30T09:42:08.580" v="109" actId="47"/>
        <pc:sldMkLst>
          <pc:docMk/>
          <pc:sldMk cId="0" sldId="262"/>
        </pc:sldMkLst>
      </pc:sldChg>
      <pc:sldChg chg="del ord">
        <pc:chgData name="Gunita Elksne" userId="b99ef440-e145-4e76-b315-0c8517c1cf25" providerId="ADAL" clId="{7E7FF6DC-70FB-4D05-8709-88154A77647A}" dt="2021-08-30T09:39:08.124" v="58" actId="47"/>
        <pc:sldMkLst>
          <pc:docMk/>
          <pc:sldMk cId="1970257696" sldId="293"/>
        </pc:sldMkLst>
      </pc:sldChg>
      <pc:sldChg chg="del">
        <pc:chgData name="Gunita Elksne" userId="b99ef440-e145-4e76-b315-0c8517c1cf25" providerId="ADAL" clId="{7E7FF6DC-70FB-4D05-8709-88154A77647A}" dt="2021-08-30T09:39:23.991" v="59" actId="2696"/>
        <pc:sldMkLst>
          <pc:docMk/>
          <pc:sldMk cId="2198050620" sldId="294"/>
        </pc:sldMkLst>
      </pc:sldChg>
      <pc:sldChg chg="modSp add mod">
        <pc:chgData name="Gunita Elksne" userId="b99ef440-e145-4e76-b315-0c8517c1cf25" providerId="ADAL" clId="{7E7FF6DC-70FB-4D05-8709-88154A77647A}" dt="2021-08-30T09:40:30.770" v="68" actId="12"/>
        <pc:sldMkLst>
          <pc:docMk/>
          <pc:sldMk cId="4077097112" sldId="294"/>
        </pc:sldMkLst>
        <pc:spChg chg="mod">
          <ac:chgData name="Gunita Elksne" userId="b99ef440-e145-4e76-b315-0c8517c1cf25" providerId="ADAL" clId="{7E7FF6DC-70FB-4D05-8709-88154A77647A}" dt="2021-08-30T09:40:30.770" v="68" actId="12"/>
          <ac:spMkLst>
            <pc:docMk/>
            <pc:sldMk cId="4077097112" sldId="294"/>
            <ac:spMk id="2" creationId="{00000000-0000-0000-0000-000000000000}"/>
          </ac:spMkLst>
        </pc:spChg>
      </pc:sldChg>
      <pc:sldChg chg="add">
        <pc:chgData name="Gunita Elksne" userId="b99ef440-e145-4e76-b315-0c8517c1cf25" providerId="ADAL" clId="{7E7FF6DC-70FB-4D05-8709-88154A77647A}" dt="2021-08-30T09:39:27.264" v="60"/>
        <pc:sldMkLst>
          <pc:docMk/>
          <pc:sldMk cId="3123134276" sldId="295"/>
        </pc:sldMkLst>
      </pc:sldChg>
      <pc:sldChg chg="del">
        <pc:chgData name="Gunita Elksne" userId="b99ef440-e145-4e76-b315-0c8517c1cf25" providerId="ADAL" clId="{7E7FF6DC-70FB-4D05-8709-88154A77647A}" dt="2021-08-30T09:39:23.991" v="59" actId="2696"/>
        <pc:sldMkLst>
          <pc:docMk/>
          <pc:sldMk cId="3730002336" sldId="295"/>
        </pc:sldMkLst>
      </pc:sldChg>
      <pc:sldChg chg="modSp add mod">
        <pc:chgData name="Gunita Elksne" userId="b99ef440-e145-4e76-b315-0c8517c1cf25" providerId="ADAL" clId="{7E7FF6DC-70FB-4D05-8709-88154A77647A}" dt="2021-08-30T09:41:13.572" v="98" actId="20577"/>
        <pc:sldMkLst>
          <pc:docMk/>
          <pc:sldMk cId="2659979918" sldId="296"/>
        </pc:sldMkLst>
        <pc:spChg chg="mod">
          <ac:chgData name="Gunita Elksne" userId="b99ef440-e145-4e76-b315-0c8517c1cf25" providerId="ADAL" clId="{7E7FF6DC-70FB-4D05-8709-88154A77647A}" dt="2021-08-30T09:41:13.572" v="98" actId="20577"/>
          <ac:spMkLst>
            <pc:docMk/>
            <pc:sldMk cId="2659979918" sldId="296"/>
            <ac:spMk id="3" creationId="{00000000-0000-0000-0000-000000000000}"/>
          </ac:spMkLst>
        </pc:spChg>
      </pc:sldChg>
      <pc:sldChg chg="del">
        <pc:chgData name="Gunita Elksne" userId="b99ef440-e145-4e76-b315-0c8517c1cf25" providerId="ADAL" clId="{7E7FF6DC-70FB-4D05-8709-88154A77647A}" dt="2021-08-30T09:39:23.991" v="59" actId="2696"/>
        <pc:sldMkLst>
          <pc:docMk/>
          <pc:sldMk cId="4287477669" sldId="296"/>
        </pc:sldMkLst>
      </pc:sldChg>
      <pc:sldChg chg="del">
        <pc:chgData name="Gunita Elksne" userId="b99ef440-e145-4e76-b315-0c8517c1cf25" providerId="ADAL" clId="{7E7FF6DC-70FB-4D05-8709-88154A77647A}" dt="2021-08-30T09:39:23.991" v="59" actId="2696"/>
        <pc:sldMkLst>
          <pc:docMk/>
          <pc:sldMk cId="1955789328" sldId="297"/>
        </pc:sldMkLst>
      </pc:sldChg>
      <pc:sldChg chg="modSp add mod">
        <pc:chgData name="Gunita Elksne" userId="b99ef440-e145-4e76-b315-0c8517c1cf25" providerId="ADAL" clId="{7E7FF6DC-70FB-4D05-8709-88154A77647A}" dt="2021-08-30T09:41:40.248" v="107" actId="1076"/>
        <pc:sldMkLst>
          <pc:docMk/>
          <pc:sldMk cId="4057451022" sldId="297"/>
        </pc:sldMkLst>
        <pc:spChg chg="mod">
          <ac:chgData name="Gunita Elksne" userId="b99ef440-e145-4e76-b315-0c8517c1cf25" providerId="ADAL" clId="{7E7FF6DC-70FB-4D05-8709-88154A77647A}" dt="2021-08-30T09:41:40.248" v="107" actId="1076"/>
          <ac:spMkLst>
            <pc:docMk/>
            <pc:sldMk cId="4057451022" sldId="297"/>
            <ac:spMk id="2" creationId="{00000000-0000-0000-0000-000000000000}"/>
          </ac:spMkLst>
        </pc:spChg>
        <pc:spChg chg="mod">
          <ac:chgData name="Gunita Elksne" userId="b99ef440-e145-4e76-b315-0c8517c1cf25" providerId="ADAL" clId="{7E7FF6DC-70FB-4D05-8709-88154A77647A}" dt="2021-08-30T09:41:26.848" v="106" actId="20577"/>
          <ac:spMkLst>
            <pc:docMk/>
            <pc:sldMk cId="4057451022" sldId="297"/>
            <ac:spMk id="9" creationId="{00000000-0000-0000-0000-000000000000}"/>
          </ac:spMkLst>
        </pc:spChg>
      </pc:sldChg>
      <pc:sldChg chg="del">
        <pc:chgData name="Gunita Elksne" userId="b99ef440-e145-4e76-b315-0c8517c1cf25" providerId="ADAL" clId="{7E7FF6DC-70FB-4D05-8709-88154A77647A}" dt="2021-08-30T09:39:23.991" v="59" actId="2696"/>
        <pc:sldMkLst>
          <pc:docMk/>
          <pc:sldMk cId="711396058" sldId="298"/>
        </pc:sldMkLst>
      </pc:sldChg>
      <pc:sldChg chg="add">
        <pc:chgData name="Gunita Elksne" userId="b99ef440-e145-4e76-b315-0c8517c1cf25" providerId="ADAL" clId="{7E7FF6DC-70FB-4D05-8709-88154A77647A}" dt="2021-08-30T09:39:27.264" v="60"/>
        <pc:sldMkLst>
          <pc:docMk/>
          <pc:sldMk cId="3931568023" sldId="298"/>
        </pc:sldMkLst>
      </pc:sldChg>
      <pc:sldMasterChg chg="del delSldLayout">
        <pc:chgData name="Gunita Elksne" userId="b99ef440-e145-4e76-b315-0c8517c1cf25" providerId="ADAL" clId="{7E7FF6DC-70FB-4D05-8709-88154A77647A}" dt="2021-08-30T09:42:08.580" v="109" actId="47"/>
        <pc:sldMasterMkLst>
          <pc:docMk/>
          <pc:sldMasterMk cId="2866832251" sldId="2147483648"/>
        </pc:sldMasterMkLst>
        <pc:sldLayoutChg chg="del">
          <pc:chgData name="Gunita Elksne" userId="b99ef440-e145-4e76-b315-0c8517c1cf25" providerId="ADAL" clId="{7E7FF6DC-70FB-4D05-8709-88154A77647A}" dt="2021-08-30T09:42:08.580" v="109" actId="47"/>
          <pc:sldLayoutMkLst>
            <pc:docMk/>
            <pc:sldMasterMk cId="2866832251" sldId="2147483648"/>
            <pc:sldLayoutMk cId="89154146" sldId="2147483649"/>
          </pc:sldLayoutMkLst>
        </pc:sldLayoutChg>
        <pc:sldLayoutChg chg="del">
          <pc:chgData name="Gunita Elksne" userId="b99ef440-e145-4e76-b315-0c8517c1cf25" providerId="ADAL" clId="{7E7FF6DC-70FB-4D05-8709-88154A77647A}" dt="2021-08-30T09:42:08.580" v="109" actId="47"/>
          <pc:sldLayoutMkLst>
            <pc:docMk/>
            <pc:sldMasterMk cId="2866832251" sldId="2147483648"/>
            <pc:sldLayoutMk cId="502160615" sldId="2147483650"/>
          </pc:sldLayoutMkLst>
        </pc:sldLayoutChg>
        <pc:sldLayoutChg chg="del">
          <pc:chgData name="Gunita Elksne" userId="b99ef440-e145-4e76-b315-0c8517c1cf25" providerId="ADAL" clId="{7E7FF6DC-70FB-4D05-8709-88154A77647A}" dt="2021-08-30T09:42:08.580" v="109" actId="47"/>
          <pc:sldLayoutMkLst>
            <pc:docMk/>
            <pc:sldMasterMk cId="2866832251" sldId="2147483648"/>
            <pc:sldLayoutMk cId="3019949026" sldId="2147483651"/>
          </pc:sldLayoutMkLst>
        </pc:sldLayoutChg>
        <pc:sldLayoutChg chg="del">
          <pc:chgData name="Gunita Elksne" userId="b99ef440-e145-4e76-b315-0c8517c1cf25" providerId="ADAL" clId="{7E7FF6DC-70FB-4D05-8709-88154A77647A}" dt="2021-08-30T09:42:08.580" v="109" actId="47"/>
          <pc:sldLayoutMkLst>
            <pc:docMk/>
            <pc:sldMasterMk cId="2866832251" sldId="2147483648"/>
            <pc:sldLayoutMk cId="258537790" sldId="2147483652"/>
          </pc:sldLayoutMkLst>
        </pc:sldLayoutChg>
        <pc:sldLayoutChg chg="del">
          <pc:chgData name="Gunita Elksne" userId="b99ef440-e145-4e76-b315-0c8517c1cf25" providerId="ADAL" clId="{7E7FF6DC-70FB-4D05-8709-88154A77647A}" dt="2021-08-30T09:42:08.580" v="109" actId="47"/>
          <pc:sldLayoutMkLst>
            <pc:docMk/>
            <pc:sldMasterMk cId="2866832251" sldId="2147483648"/>
            <pc:sldLayoutMk cId="4126918320" sldId="2147483653"/>
          </pc:sldLayoutMkLst>
        </pc:sldLayoutChg>
        <pc:sldLayoutChg chg="del">
          <pc:chgData name="Gunita Elksne" userId="b99ef440-e145-4e76-b315-0c8517c1cf25" providerId="ADAL" clId="{7E7FF6DC-70FB-4D05-8709-88154A77647A}" dt="2021-08-30T09:42:08.580" v="109" actId="47"/>
          <pc:sldLayoutMkLst>
            <pc:docMk/>
            <pc:sldMasterMk cId="2866832251" sldId="2147483648"/>
            <pc:sldLayoutMk cId="2892335307" sldId="2147483654"/>
          </pc:sldLayoutMkLst>
        </pc:sldLayoutChg>
        <pc:sldLayoutChg chg="del">
          <pc:chgData name="Gunita Elksne" userId="b99ef440-e145-4e76-b315-0c8517c1cf25" providerId="ADAL" clId="{7E7FF6DC-70FB-4D05-8709-88154A77647A}" dt="2021-08-30T09:42:08.580" v="109" actId="47"/>
          <pc:sldLayoutMkLst>
            <pc:docMk/>
            <pc:sldMasterMk cId="2866832251" sldId="2147483648"/>
            <pc:sldLayoutMk cId="3123357097" sldId="2147483655"/>
          </pc:sldLayoutMkLst>
        </pc:sldLayoutChg>
        <pc:sldLayoutChg chg="del">
          <pc:chgData name="Gunita Elksne" userId="b99ef440-e145-4e76-b315-0c8517c1cf25" providerId="ADAL" clId="{7E7FF6DC-70FB-4D05-8709-88154A77647A}" dt="2021-08-30T09:42:08.580" v="109" actId="47"/>
          <pc:sldLayoutMkLst>
            <pc:docMk/>
            <pc:sldMasterMk cId="2866832251" sldId="2147483648"/>
            <pc:sldLayoutMk cId="3017137220" sldId="2147483656"/>
          </pc:sldLayoutMkLst>
        </pc:sldLayoutChg>
        <pc:sldLayoutChg chg="del">
          <pc:chgData name="Gunita Elksne" userId="b99ef440-e145-4e76-b315-0c8517c1cf25" providerId="ADAL" clId="{7E7FF6DC-70FB-4D05-8709-88154A77647A}" dt="2021-08-30T09:42:08.580" v="109" actId="47"/>
          <pc:sldLayoutMkLst>
            <pc:docMk/>
            <pc:sldMasterMk cId="2866832251" sldId="2147483648"/>
            <pc:sldLayoutMk cId="3780867408" sldId="2147483657"/>
          </pc:sldLayoutMkLst>
        </pc:sldLayoutChg>
        <pc:sldLayoutChg chg="del">
          <pc:chgData name="Gunita Elksne" userId="b99ef440-e145-4e76-b315-0c8517c1cf25" providerId="ADAL" clId="{7E7FF6DC-70FB-4D05-8709-88154A77647A}" dt="2021-08-30T09:42:08.580" v="109" actId="47"/>
          <pc:sldLayoutMkLst>
            <pc:docMk/>
            <pc:sldMasterMk cId="2866832251" sldId="2147483648"/>
            <pc:sldLayoutMk cId="1121756415" sldId="2147483658"/>
          </pc:sldLayoutMkLst>
        </pc:sldLayoutChg>
        <pc:sldLayoutChg chg="del">
          <pc:chgData name="Gunita Elksne" userId="b99ef440-e145-4e76-b315-0c8517c1cf25" providerId="ADAL" clId="{7E7FF6DC-70FB-4D05-8709-88154A77647A}" dt="2021-08-30T09:42:08.580" v="109" actId="47"/>
          <pc:sldLayoutMkLst>
            <pc:docMk/>
            <pc:sldMasterMk cId="2866832251" sldId="2147483648"/>
            <pc:sldLayoutMk cId="1620035424" sldId="2147483659"/>
          </pc:sldLayoutMkLst>
        </pc:sldLayoutChg>
        <pc:sldLayoutChg chg="del">
          <pc:chgData name="Gunita Elksne" userId="b99ef440-e145-4e76-b315-0c8517c1cf25" providerId="ADAL" clId="{7E7FF6DC-70FB-4D05-8709-88154A77647A}" dt="2021-08-30T09:42:08.580" v="109" actId="47"/>
          <pc:sldLayoutMkLst>
            <pc:docMk/>
            <pc:sldMasterMk cId="2866832251" sldId="2147483648"/>
            <pc:sldLayoutMk cId="0" sldId="2147483660"/>
          </pc:sldLayoutMkLst>
        </pc:sldLayoutChg>
      </pc:sldMasterChg>
    </pc:docChg>
  </pc:docChgLst>
  <pc:docChgLst>
    <pc:chgData name="Baiba Kaļķe" userId="S::baibak@edu.lu.lv::090b5955-d8cd-4512-94e7-80946276549e" providerId="AD" clId="Web-{AC6D99DB-9E3B-46F8-944A-601FC32D8AF8}"/>
    <pc:docChg chg="modSld">
      <pc:chgData name="Baiba Kaļķe" userId="S::baibak@edu.lu.lv::090b5955-d8cd-4512-94e7-80946276549e" providerId="AD" clId="Web-{AC6D99DB-9E3B-46F8-944A-601FC32D8AF8}" dt="2021-09-19T16:45:35.022" v="2" actId="20577"/>
      <pc:docMkLst>
        <pc:docMk/>
      </pc:docMkLst>
      <pc:sldChg chg="modSp">
        <pc:chgData name="Baiba Kaļķe" userId="S::baibak@edu.lu.lv::090b5955-d8cd-4512-94e7-80946276549e" providerId="AD" clId="Web-{AC6D99DB-9E3B-46F8-944A-601FC32D8AF8}" dt="2021-09-19T16:45:35.022" v="2" actId="20577"/>
        <pc:sldMkLst>
          <pc:docMk/>
          <pc:sldMk cId="4057451022" sldId="297"/>
        </pc:sldMkLst>
        <pc:spChg chg="mod">
          <ac:chgData name="Baiba Kaļķe" userId="S::baibak@edu.lu.lv::090b5955-d8cd-4512-94e7-80946276549e" providerId="AD" clId="Web-{AC6D99DB-9E3B-46F8-944A-601FC32D8AF8}" dt="2021-09-19T16:45:35.022" v="2" actId="20577"/>
          <ac:spMkLst>
            <pc:docMk/>
            <pc:sldMk cId="4057451022" sldId="297"/>
            <ac:spMk id="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072E8-FB98-4E7E-A980-896F6D878392}" type="datetimeFigureOut">
              <a:rPr lang="lv-LV" smtClean="0"/>
              <a:pPr/>
              <a:t>2021.10.15.</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6D9B73-82F0-43C6-A5A8-3F029AC7E99E}"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8F228779-61C0-4C8C-BCB4-26DF4E9A2DFC}"/>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 xmlns:a16="http://schemas.microsoft.com/office/drawing/2014/main" id="{BBEE8F59-1D3D-4D9B-A1E3-6682BDD39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5" name="Kājenes vietturis 4">
            <a:extLst>
              <a:ext uri="{FF2B5EF4-FFF2-40B4-BE49-F238E27FC236}">
                <a16:creationId xmlns="" xmlns:a16="http://schemas.microsoft.com/office/drawing/2014/main" id="{C4D99B03-7410-4B5C-8462-C3B34E625BEA}"/>
              </a:ext>
            </a:extLst>
          </p:cNvPr>
          <p:cNvSpPr>
            <a:spLocks noGrp="1"/>
          </p:cNvSpPr>
          <p:nvPr>
            <p:ph type="ftr" sz="quarter" idx="11"/>
          </p:nvPr>
        </p:nvSpPr>
        <p:spPr/>
        <p:txBody>
          <a:bodyPr/>
          <a:lstStyle/>
          <a:p>
            <a:r>
              <a:rPr lang="lv-LV" dirty="0"/>
              <a:t>Tikumiskās audzināšanas programma «e-</a:t>
            </a:r>
            <a:r>
              <a:rPr lang="lv-LV" dirty="0" err="1"/>
              <a:t>TAP</a:t>
            </a:r>
            <a:r>
              <a:rPr lang="lv-LV" dirty="0"/>
              <a:t>»</a:t>
            </a:r>
          </a:p>
        </p:txBody>
      </p:sp>
      <p:sp>
        <p:nvSpPr>
          <p:cNvPr id="6" name="Slaida numura vietturis 5">
            <a:extLst>
              <a:ext uri="{FF2B5EF4-FFF2-40B4-BE49-F238E27FC236}">
                <a16:creationId xmlns="" xmlns:a16="http://schemas.microsoft.com/office/drawing/2014/main" id="{9D1195F8-465A-4876-ABCA-4B4954FF0E5F}"/>
              </a:ext>
            </a:extLst>
          </p:cNvPr>
          <p:cNvSpPr>
            <a:spLocks noGrp="1"/>
          </p:cNvSpPr>
          <p:nvPr>
            <p:ph type="sldNum" sz="quarter" idx="12"/>
          </p:nvPr>
        </p:nvSpPr>
        <p:spPr/>
        <p:txBody>
          <a:bodyPr/>
          <a:lstStyle/>
          <a:p>
            <a:fld id="{F302B40F-253C-4A2C-A7BA-87C281F7059C}" type="slidenum">
              <a:rPr lang="lv-LV" smtClean="0"/>
              <a:pPr/>
              <a:t>‹#›</a:t>
            </a:fld>
            <a:endParaRPr lang="lv-LV" dirty="0"/>
          </a:p>
        </p:txBody>
      </p:sp>
      <p:sp>
        <p:nvSpPr>
          <p:cNvPr id="7" name="Datuma vietturis 6">
            <a:extLst>
              <a:ext uri="{FF2B5EF4-FFF2-40B4-BE49-F238E27FC236}">
                <a16:creationId xmlns="" xmlns:a16="http://schemas.microsoft.com/office/drawing/2014/main" id="{340EAAE9-9D49-43B5-B2EA-E01CA3100996}"/>
              </a:ext>
            </a:extLst>
          </p:cNvPr>
          <p:cNvSpPr>
            <a:spLocks noGrp="1"/>
          </p:cNvSpPr>
          <p:nvPr>
            <p:ph type="dt" sz="half" idx="13"/>
          </p:nvPr>
        </p:nvSpPr>
        <p:spPr/>
        <p:txBody>
          <a:bodyPr/>
          <a:lstStyle/>
          <a:p>
            <a:fld id="{59905B8D-2AD7-43C5-B5C7-AAC8C9C7DC62}" type="datetimeFigureOut">
              <a:rPr lang="lv-LV" smtClean="0"/>
              <a:pPr/>
              <a:t>2021.10.15.</a:t>
            </a:fld>
            <a:endParaRPr lang="lv-LV"/>
          </a:p>
        </p:txBody>
      </p:sp>
    </p:spTree>
    <p:extLst>
      <p:ext uri="{BB962C8B-B14F-4D97-AF65-F5344CB8AC3E}">
        <p14:creationId xmlns="" xmlns:p14="http://schemas.microsoft.com/office/powerpoint/2010/main" val="1141602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C424DA7-6ED7-489E-81CC-7ACDF6F0F83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 xmlns:a16="http://schemas.microsoft.com/office/drawing/2014/main" id="{9CAE25FC-ABDA-4840-8533-3C069C7302C2}"/>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A5D802F8-2BBB-4A48-ABE9-9780FA93A6FF}"/>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E4FF3E1-02A5-4CE1-B275-85A8F821F08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B9B231A8-6872-4513-B7DA-3DDC7378C68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650744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 xmlns:a16="http://schemas.microsoft.com/office/drawing/2014/main" id="{4989F32B-0E6E-4293-A1FB-82CAD89AED59}"/>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 xmlns:a16="http://schemas.microsoft.com/office/drawing/2014/main" id="{6F4065EB-9903-4833-8B26-B31BFFC00870}"/>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10CF3A90-87D8-4FB1-83C6-0EDBC21060DB}"/>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7661945D-55BF-481F-8E51-628F8C2A0D9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00D2B39B-0B95-4745-A944-22664762FAF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802221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740878-DE8D-49C9-801F-20C13B45B7B0}" type="datetimeFigureOut">
              <a:rPr lang="en-GB" smtClean="0"/>
              <a:pPr/>
              <a:t>15/10/2021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A94A46-A8DB-42AA-82F0-67269212E8B1}" type="slidenum">
              <a:rPr lang="en-GB" smtClean="0"/>
              <a:pPr/>
              <a:t>‹#›</a:t>
            </a:fld>
            <a:endParaRPr lang="en-GB"/>
          </a:p>
        </p:txBody>
      </p:sp>
    </p:spTree>
    <p:extLst>
      <p:ext uri="{BB962C8B-B14F-4D97-AF65-F5344CB8AC3E}">
        <p14:creationId xmlns="" xmlns:p14="http://schemas.microsoft.com/office/powerpoint/2010/main" val="3188650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13" name="Straight Connector 12"/>
          <p:cNvCxnSpPr/>
          <p:nvPr userDrawn="1"/>
        </p:nvCxnSpPr>
        <p:spPr>
          <a:xfrm>
            <a:off x="556260" y="2377440"/>
            <a:ext cx="109956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527A40F3-953A-4AAC-949B-6308D4F2D69C}"/>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9E47D260-528F-4935-8FFF-121421915482}"/>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68DDCEF3-48D9-4C76-81A0-FBC06656508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6019CA23-9B7B-48C8-9456-CAC16CB73FC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6EDFD709-3A7E-45FA-9E28-A0E118D4D19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915905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1AF2105A-BE16-4023-A281-449CC000A1C9}"/>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 xmlns:a16="http://schemas.microsoft.com/office/drawing/2014/main" id="{907BA1F9-8DAC-42A7-920E-1A189996B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 xmlns:a16="http://schemas.microsoft.com/office/drawing/2014/main" id="{BC18F243-920D-4A3A-815C-2C8B3A1B4C87}"/>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00E3CB7D-6D73-4377-A844-9C588A99E8C4}"/>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E414FF69-E7CD-4A50-A335-4B98594D02B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501748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1A10C63-37CE-49AB-AC37-6764E656CD35}"/>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20392354-6C8A-4C1A-9AD8-0E8176B9C1B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 xmlns:a16="http://schemas.microsoft.com/office/drawing/2014/main" id="{3C8CB974-E128-45FF-8DFE-7D2ACBD27B69}"/>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 xmlns:a16="http://schemas.microsoft.com/office/drawing/2014/main" id="{01B26E6D-53D2-4630-B583-1FEA1C9C565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AFB42425-E935-47EC-B04E-4AD03A1D7E44}"/>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8B65D0B1-1932-4D68-9D1B-9AC143A6ECE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272325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6D142B8-4977-4975-9863-149F90B27C73}"/>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 xmlns:a16="http://schemas.microsoft.com/office/drawing/2014/main" id="{02A36313-154D-46B3-A6AF-D33248A49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 xmlns:a16="http://schemas.microsoft.com/office/drawing/2014/main" id="{F3F9E0B4-FEC1-4318-8355-28E05AF3788B}"/>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 xmlns:a16="http://schemas.microsoft.com/office/drawing/2014/main" id="{6A6B43FF-6AFA-4507-A225-2E09D6561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 xmlns:a16="http://schemas.microsoft.com/office/drawing/2014/main" id="{E633F104-B9D0-4FDF-9B1B-DB5584CB19F2}"/>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 xmlns:a16="http://schemas.microsoft.com/office/drawing/2014/main" id="{EAE456EF-6758-4780-9B88-D67FB89D54C8}"/>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8" name="Kājenes vietturis 7">
            <a:extLst>
              <a:ext uri="{FF2B5EF4-FFF2-40B4-BE49-F238E27FC236}">
                <a16:creationId xmlns="" xmlns:a16="http://schemas.microsoft.com/office/drawing/2014/main" id="{9F41904B-78A2-4462-85B4-1A98908B2B21}"/>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 xmlns:a16="http://schemas.microsoft.com/office/drawing/2014/main" id="{95BC230F-4303-4432-B577-C0C1669DF90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2127883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BD3202D5-A75B-46D6-9AEC-4D4D4F3A122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 xmlns:a16="http://schemas.microsoft.com/office/drawing/2014/main" id="{93F540D8-55F4-460A-A64B-B10450F9E242}"/>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4" name="Kājenes vietturis 3">
            <a:extLst>
              <a:ext uri="{FF2B5EF4-FFF2-40B4-BE49-F238E27FC236}">
                <a16:creationId xmlns="" xmlns:a16="http://schemas.microsoft.com/office/drawing/2014/main" id="{2F28EED8-378B-4930-9617-A3122F707C0A}"/>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 xmlns:a16="http://schemas.microsoft.com/office/drawing/2014/main" id="{AF4D2A10-56DB-4B9B-9DDE-E2E783372A7E}"/>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3674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 xmlns:a16="http://schemas.microsoft.com/office/drawing/2014/main" id="{159FF9BB-260E-42AE-BDAC-9D342D90925A}"/>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3" name="Kājenes vietturis 2">
            <a:extLst>
              <a:ext uri="{FF2B5EF4-FFF2-40B4-BE49-F238E27FC236}">
                <a16:creationId xmlns="" xmlns:a16="http://schemas.microsoft.com/office/drawing/2014/main" id="{3A369999-4E8D-4EB1-9674-51F38E168322}"/>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 xmlns:a16="http://schemas.microsoft.com/office/drawing/2014/main" id="{457E5497-68D4-419B-925A-A33275DDC910}"/>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011778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turs ar parakstu">
    <p:spTree>
      <p:nvGrpSpPr>
        <p:cNvPr id="1" name=""/>
        <p:cNvGrpSpPr/>
        <p:nvPr/>
      </p:nvGrpSpPr>
      <p:grpSpPr>
        <a:xfrm>
          <a:off x="0" y="0"/>
          <a:ext cx="0" cy="0"/>
          <a:chOff x="0" y="0"/>
          <a:chExt cx="0" cy="0"/>
        </a:xfrm>
      </p:grpSpPr>
      <p:sp>
        <p:nvSpPr>
          <p:cNvPr id="3" name="Satura vietturis 2">
            <a:extLst>
              <a:ext uri="{FF2B5EF4-FFF2-40B4-BE49-F238E27FC236}">
                <a16:creationId xmlns="" xmlns:a16="http://schemas.microsoft.com/office/drawing/2014/main" id="{83940C2C-A96B-46B1-8B9E-189B8D881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 xmlns:a16="http://schemas.microsoft.com/office/drawing/2014/main" id="{48027D95-1190-4ADE-AF54-772123F2D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Tree>
    <p:extLst>
      <p:ext uri="{BB962C8B-B14F-4D97-AF65-F5344CB8AC3E}">
        <p14:creationId xmlns="" xmlns:p14="http://schemas.microsoft.com/office/powerpoint/2010/main" val="1906522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D75863EE-4D36-400B-A724-9742900FFBA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 xmlns:a16="http://schemas.microsoft.com/office/drawing/2014/main" id="{304BB024-F865-4642-9376-FDDC6303C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 xmlns:a16="http://schemas.microsoft.com/office/drawing/2014/main" id="{84809A04-3866-47D5-B638-1CC037855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 xmlns:a16="http://schemas.microsoft.com/office/drawing/2014/main" id="{59C68826-2A02-4BDB-93F3-F327244C101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C8E961D9-4421-40C4-A596-2AABB1C0B1B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ED58F46C-ABE8-4194-87CD-0F9606E6504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686185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2.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Virsraksta vietturis 1">
            <a:extLst>
              <a:ext uri="{FF2B5EF4-FFF2-40B4-BE49-F238E27FC236}">
                <a16:creationId xmlns="" xmlns:a16="http://schemas.microsoft.com/office/drawing/2014/main" id="{C4E9B60D-3E52-4DBB-B98D-4C6B98897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 xmlns:a16="http://schemas.microsoft.com/office/drawing/2014/main" id="{9759CCF8-6F9B-41FF-844C-0B1805D5BA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232FFE9E-68EF-4F77-B3F4-E4BF990B5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5F1484D-E4E5-4D1B-AF95-8FA051A7CB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dirty="0"/>
              <a:t>E-</a:t>
            </a:r>
            <a:r>
              <a:rPr lang="lv-LV" dirty="0" err="1"/>
              <a:t>TAP</a:t>
            </a:r>
            <a:endParaRPr lang="lv-LV" dirty="0"/>
          </a:p>
        </p:txBody>
      </p:sp>
      <p:sp>
        <p:nvSpPr>
          <p:cNvPr id="6" name="Slaida numura vietturis 5">
            <a:extLst>
              <a:ext uri="{FF2B5EF4-FFF2-40B4-BE49-F238E27FC236}">
                <a16:creationId xmlns="" xmlns:a16="http://schemas.microsoft.com/office/drawing/2014/main" id="{144A657D-ADBA-4BF6-8E6E-4FE0C2F25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B40F-253C-4A2C-A7BA-87C281F7059C}" type="slidenum">
              <a:rPr lang="lv-LV" smtClean="0"/>
              <a:pPr/>
              <a:t>‹#›</a:t>
            </a:fld>
            <a:endParaRPr lang="lv-LV"/>
          </a:p>
        </p:txBody>
      </p:sp>
      <p:pic>
        <p:nvPicPr>
          <p:cNvPr id="9" name="Attēls 8">
            <a:extLst>
              <a:ext uri="{FF2B5EF4-FFF2-40B4-BE49-F238E27FC236}">
                <a16:creationId xmlns="" xmlns:a16="http://schemas.microsoft.com/office/drawing/2014/main" id="{B13E43D7-9C42-45AE-BF03-91C4B7A7877F}"/>
              </a:ext>
            </a:extLst>
          </p:cNvPr>
          <p:cNvPicPr>
            <a:picLocks noChangeAspect="1"/>
          </p:cNvPicPr>
          <p:nvPr userDrawn="1"/>
        </p:nvPicPr>
        <p:blipFill>
          <a:blip r:embed="rId16" cstate="print"/>
          <a:stretch>
            <a:fillRect/>
          </a:stretch>
        </p:blipFill>
        <p:spPr>
          <a:xfrm>
            <a:off x="152405" y="5924237"/>
            <a:ext cx="2105522" cy="743831"/>
          </a:xfrm>
          <a:prstGeom prst="rect">
            <a:avLst/>
          </a:prstGeom>
        </p:spPr>
      </p:pic>
      <p:pic>
        <p:nvPicPr>
          <p:cNvPr id="10" name="Attēls 7">
            <a:extLst>
              <a:ext uri="{FF2B5EF4-FFF2-40B4-BE49-F238E27FC236}">
                <a16:creationId xmlns:lc="http://schemas.openxmlformats.org/drawingml/2006/lockedCanvas" xmlns="" xmlns:a16="http://schemas.microsoft.com/office/drawing/2014/main" id="{AB3E88F5-45B7-4538-93B5-2715D014B94A}"/>
              </a:ext>
            </a:extLst>
          </p:cNvPr>
          <p:cNvPicPr>
            <a:picLocks noChangeAspect="1"/>
          </p:cNvPicPr>
          <p:nvPr userDrawn="1"/>
        </p:nvPicPr>
        <p:blipFill>
          <a:blip r:embed="rId17" cstate="print">
            <a:extLst>
              <a:ext uri="{BEBA8EAE-BF5A-486C-A8C5-ECC9F3942E4B}">
                <a14:imgProps xmlns:lc="http://schemas.openxmlformats.org/drawingml/2006/lockedCanvas" xmlns="" xmlns:a14="http://schemas.microsoft.com/office/drawing/2010/main">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1" name="Picture 10" descr="E-tap_main.png"/>
          <p:cNvPicPr>
            <a:picLocks noChangeAspect="1"/>
          </p:cNvPicPr>
          <p:nvPr userDrawn="1"/>
        </p:nvPicPr>
        <p:blipFill>
          <a:blip r:embed="rId19" cstate="print"/>
          <a:stretch>
            <a:fillRect/>
          </a:stretch>
        </p:blipFill>
        <p:spPr>
          <a:xfrm>
            <a:off x="10322011" y="4239"/>
            <a:ext cx="1869989" cy="782902"/>
          </a:xfrm>
          <a:prstGeom prst="rect">
            <a:avLst/>
          </a:prstGeom>
        </p:spPr>
      </p:pic>
    </p:spTree>
    <p:extLst>
      <p:ext uri="{BB962C8B-B14F-4D97-AF65-F5344CB8AC3E}">
        <p14:creationId xmlns="" xmlns:p14="http://schemas.microsoft.com/office/powerpoint/2010/main" val="225633320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mailto:manuels.fernandezs@lu.lv" TargetMode="External"/><Relationship Id="rId2" Type="http://schemas.openxmlformats.org/officeDocument/2006/relationships/hyperlink" Target="http://www.arete.lu.lv/"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5F9EF60-A8E6-425F-870C-F44EC6141DD0}"/>
              </a:ext>
            </a:extLst>
          </p:cNvPr>
          <p:cNvSpPr>
            <a:spLocks noGrp="1"/>
          </p:cNvSpPr>
          <p:nvPr>
            <p:ph type="ctrTitle"/>
          </p:nvPr>
        </p:nvSpPr>
        <p:spPr>
          <a:xfrm>
            <a:off x="1524000" y="2318116"/>
            <a:ext cx="9144000" cy="2387600"/>
          </a:xfrm>
        </p:spPr>
        <p:txBody>
          <a:bodyPr>
            <a:normAutofit fontScale="90000"/>
          </a:bodyPr>
          <a:lstStyle/>
          <a:p>
            <a:r>
              <a:rPr lang="lv-LV" sz="4800" dirty="0"/>
              <a:t>4. klase </a:t>
            </a:r>
            <a:br>
              <a:rPr lang="lv-LV" sz="4800" dirty="0"/>
            </a:br>
            <a:r>
              <a:rPr lang="lv-LV" sz="4800" dirty="0"/>
              <a:t/>
            </a:r>
            <a:br>
              <a:rPr lang="lv-LV" sz="4800" dirty="0"/>
            </a:br>
            <a:r>
              <a:rPr lang="lv-LV" sz="4800" dirty="0"/>
              <a:t>Tēma: Attiecības tiešsaistē</a:t>
            </a:r>
            <a:br>
              <a:rPr lang="lv-LV" sz="4800" dirty="0"/>
            </a:br>
            <a:r>
              <a:rPr lang="lv-LV" sz="4800" dirty="0"/>
              <a:t/>
            </a:r>
            <a:br>
              <a:rPr lang="lv-LV" sz="4800" dirty="0"/>
            </a:br>
            <a:r>
              <a:rPr lang="lv-LV" sz="4800" dirty="0"/>
              <a:t>1. nodarbība: </a:t>
            </a:r>
            <a:r>
              <a:rPr lang="lv-LV" sz="4800" b="1" dirty="0"/>
              <a:t>Kādas īpašības piemīt labam tiešsaistes draugam?</a:t>
            </a:r>
          </a:p>
        </p:txBody>
      </p:sp>
      <p:sp>
        <p:nvSpPr>
          <p:cNvPr id="3" name="Apakšvirsraksts 2">
            <a:extLst>
              <a:ext uri="{FF2B5EF4-FFF2-40B4-BE49-F238E27FC236}">
                <a16:creationId xmlns="" xmlns:a16="http://schemas.microsoft.com/office/drawing/2014/main" id="{A3FF2741-A011-4065-B2FC-71ADEEAF6049}"/>
              </a:ext>
            </a:extLst>
          </p:cNvPr>
          <p:cNvSpPr>
            <a:spLocks noGrp="1"/>
          </p:cNvSpPr>
          <p:nvPr>
            <p:ph type="subTitle" idx="1"/>
          </p:nvPr>
        </p:nvSpPr>
        <p:spPr>
          <a:xfrm>
            <a:off x="1524000" y="5202238"/>
            <a:ext cx="9144000" cy="1655762"/>
          </a:xfrm>
        </p:spPr>
        <p:txBody>
          <a:bodyPr/>
          <a:lstStyle/>
          <a:p>
            <a:r>
              <a:rPr lang="lv-LV" dirty="0"/>
              <a:t>Tikumiskās audzināšanas programma «e-</a:t>
            </a:r>
            <a:r>
              <a:rPr lang="lv-LV" dirty="0" err="1"/>
              <a:t>TAP</a:t>
            </a:r>
            <a:r>
              <a:rPr lang="lv-LV" dirty="0"/>
              <a:t>»</a:t>
            </a:r>
          </a:p>
        </p:txBody>
      </p:sp>
    </p:spTree>
    <p:extLst>
      <p:ext uri="{BB962C8B-B14F-4D97-AF65-F5344CB8AC3E}">
        <p14:creationId xmlns="" xmlns:p14="http://schemas.microsoft.com/office/powerpoint/2010/main" val="2592969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4121" y="1876425"/>
            <a:ext cx="11736852" cy="4744175"/>
          </a:xfrm>
        </p:spPr>
        <p:txBody>
          <a:bodyPr>
            <a:normAutofit fontScale="90000"/>
          </a:bodyPr>
          <a:lstStyle/>
          <a:p>
            <a:pPr algn="l"/>
            <a:r>
              <a:rPr lang="lv-LV" sz="3200" dirty="0"/>
              <a:t>Šie dati iegūti no Lielbritānijas Drošāka interneta centra 2017. gada aptaujas, kurā piedalījās 2000 jauniešu:</a:t>
            </a:r>
            <a:br>
              <a:rPr lang="lv-LV" sz="3200" dirty="0"/>
            </a:br>
            <a:r>
              <a:rPr lang="lv-LV" sz="3200" dirty="0"/>
              <a:t/>
            </a:r>
            <a:br>
              <a:rPr lang="lv-LV" sz="3200" dirty="0"/>
            </a:br>
            <a:r>
              <a:rPr lang="lv-LV" sz="3200" dirty="0"/>
              <a:t>54% respondentu teica, ka justos izolēti, ja nevarētu aprunāties ar saviem draugiem, izmantojot tehnoloģijas;</a:t>
            </a:r>
            <a:br>
              <a:rPr lang="lv-LV" sz="3200" dirty="0"/>
            </a:br>
            <a:r>
              <a:rPr lang="lv-LV" sz="3200" dirty="0"/>
              <a:t/>
            </a:r>
            <a:br>
              <a:rPr lang="lv-LV" sz="3200" dirty="0"/>
            </a:br>
            <a:r>
              <a:rPr lang="lv-LV" sz="3200" dirty="0"/>
              <a:t>39% respondentu sacīja, ka tiešsaistē satikuši savus draugus, ko citādi nekad nebūtu satikuši.</a:t>
            </a:r>
            <a:br>
              <a:rPr lang="lv-LV" sz="3200" dirty="0"/>
            </a:br>
            <a:r>
              <a:rPr lang="en-GB" sz="3100" dirty="0"/>
              <a:t/>
            </a:r>
            <a:br>
              <a:rPr lang="en-GB" sz="3100" dirty="0"/>
            </a:br>
            <a:endParaRPr lang="en-GB" dirty="0"/>
          </a:p>
        </p:txBody>
      </p:sp>
    </p:spTree>
    <p:extLst>
      <p:ext uri="{BB962C8B-B14F-4D97-AF65-F5344CB8AC3E}">
        <p14:creationId xmlns="" xmlns:p14="http://schemas.microsoft.com/office/powerpoint/2010/main" val="4077097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368" y="4404333"/>
            <a:ext cx="6858002" cy="2387600"/>
          </a:xfrm>
        </p:spPr>
        <p:txBody>
          <a:bodyPr>
            <a:noAutofit/>
          </a:bodyPr>
          <a:lstStyle/>
          <a:p>
            <a:pPr algn="l"/>
            <a:r>
              <a:rPr lang="lv-LV" sz="2800" dirty="0"/>
              <a:t>Kādas tehnoloģijas tu izmanto, lai sazinātos ar draugiem? </a:t>
            </a:r>
            <a:br>
              <a:rPr lang="lv-LV" sz="2800" dirty="0"/>
            </a:br>
            <a:r>
              <a:rPr lang="lv-LV" sz="2800" dirty="0"/>
              <a:t/>
            </a:r>
            <a:br>
              <a:rPr lang="lv-LV" sz="2800" dirty="0"/>
            </a:br>
            <a:r>
              <a:rPr lang="lv-LV" sz="2800" dirty="0"/>
              <a:t>Cik bieži tu izmanto tehnoloģijas, lai sazinātos ar citiem cilvēkiem?</a:t>
            </a:r>
            <a:br>
              <a:rPr lang="lv-LV" sz="2800" dirty="0"/>
            </a:br>
            <a:r>
              <a:rPr lang="lv-LV" sz="2800" dirty="0"/>
              <a:t/>
            </a:r>
            <a:br>
              <a:rPr lang="lv-LV" sz="2800" dirty="0"/>
            </a:br>
            <a:r>
              <a:rPr lang="lv-LV" sz="2800" dirty="0"/>
              <a:t>Vai tu sazinies ar cilvēkiem, ko dzīvē neesi saticis?</a:t>
            </a:r>
            <a:br>
              <a:rPr lang="lv-LV" sz="2800" dirty="0"/>
            </a:br>
            <a:r>
              <a:rPr lang="lv-LV" sz="2800" dirty="0"/>
              <a:t/>
            </a:r>
            <a:br>
              <a:rPr lang="lv-LV" sz="2800" dirty="0"/>
            </a:br>
            <a:r>
              <a:rPr lang="lv-LV" sz="2800" dirty="0"/>
              <a:t>Ja tu veido draudzības tiešsaistē, kā tu to dari?</a:t>
            </a:r>
            <a:br>
              <a:rPr lang="lv-LV" sz="2800" dirty="0"/>
            </a:br>
            <a:r>
              <a:rPr lang="en-GB" sz="2800" dirty="0"/>
              <a:t/>
            </a:r>
            <a:br>
              <a:rPr lang="en-GB" sz="2800" dirty="0"/>
            </a:br>
            <a:r>
              <a:rPr lang="en-GB" sz="2800" dirty="0"/>
              <a:t/>
            </a:r>
            <a:br>
              <a:rPr lang="en-GB" sz="2800" dirty="0"/>
            </a:br>
            <a:endParaRPr lang="en-GB" sz="2800" dirty="0"/>
          </a:p>
        </p:txBody>
      </p:sp>
      <p:pic>
        <p:nvPicPr>
          <p:cNvPr id="8" name="Picture 7"/>
          <p:cNvPicPr>
            <a:picLocks noChangeAspect="1"/>
          </p:cNvPicPr>
          <p:nvPr/>
        </p:nvPicPr>
        <p:blipFill>
          <a:blip r:embed="rId2" cstate="print"/>
          <a:stretch>
            <a:fillRect/>
          </a:stretch>
        </p:blipFill>
        <p:spPr>
          <a:xfrm>
            <a:off x="8257306" y="1829370"/>
            <a:ext cx="2865368" cy="2133785"/>
          </a:xfrm>
          <a:prstGeom prst="rect">
            <a:avLst/>
          </a:prstGeom>
        </p:spPr>
      </p:pic>
    </p:spTree>
    <p:extLst>
      <p:ext uri="{BB962C8B-B14F-4D97-AF65-F5344CB8AC3E}">
        <p14:creationId xmlns="" xmlns:p14="http://schemas.microsoft.com/office/powerpoint/2010/main" val="3123134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9225" y="1231390"/>
            <a:ext cx="11437952" cy="1384995"/>
          </a:xfrm>
          <a:prstGeom prst="rect">
            <a:avLst/>
          </a:prstGeom>
        </p:spPr>
        <p:txBody>
          <a:bodyPr wrap="square">
            <a:spAutoFit/>
          </a:bodyPr>
          <a:lstStyle/>
          <a:p>
            <a:r>
              <a:rPr lang="lv-LV" sz="2800" dirty="0"/>
              <a:t>Kādas ir līdzības un atšķirības draudzībai tiešsaistē un draudzībai dzīvē? </a:t>
            </a:r>
          </a:p>
          <a:p>
            <a:r>
              <a:rPr lang="en-GB" sz="2800" dirty="0">
                <a:latin typeface="+mj-lt"/>
              </a:rPr>
              <a:t>  </a:t>
            </a:r>
          </a:p>
          <a:p>
            <a:r>
              <a:rPr lang="lv-LV" sz="2800" dirty="0"/>
              <a:t>Aizpildi Venna diagrammu, parādot līdzības un atšķirības! </a:t>
            </a:r>
          </a:p>
        </p:txBody>
      </p:sp>
      <p:sp>
        <p:nvSpPr>
          <p:cNvPr id="10" name="Oval 9"/>
          <p:cNvSpPr/>
          <p:nvPr/>
        </p:nvSpPr>
        <p:spPr>
          <a:xfrm>
            <a:off x="2154942" y="3542306"/>
            <a:ext cx="3713259" cy="32561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p:nvPicPr>
        <p:blipFill>
          <a:blip r:embed="rId2" cstate="print"/>
          <a:stretch>
            <a:fillRect/>
          </a:stretch>
        </p:blipFill>
        <p:spPr>
          <a:xfrm>
            <a:off x="4842713" y="3529296"/>
            <a:ext cx="3731075" cy="3262637"/>
          </a:xfrm>
          <a:prstGeom prst="rect">
            <a:avLst/>
          </a:prstGeom>
        </p:spPr>
      </p:pic>
      <p:sp>
        <p:nvSpPr>
          <p:cNvPr id="12" name="TextBox 11"/>
          <p:cNvSpPr txBox="1"/>
          <p:nvPr/>
        </p:nvSpPr>
        <p:spPr>
          <a:xfrm>
            <a:off x="2984068" y="3153459"/>
            <a:ext cx="2393343" cy="369332"/>
          </a:xfrm>
          <a:prstGeom prst="rect">
            <a:avLst/>
          </a:prstGeom>
          <a:noFill/>
        </p:spPr>
        <p:txBody>
          <a:bodyPr wrap="square" rtlCol="0">
            <a:spAutoFit/>
          </a:bodyPr>
          <a:lstStyle/>
          <a:p>
            <a:r>
              <a:rPr lang="lv-LV" dirty="0"/>
              <a:t>Draudzība tiešsaistē</a:t>
            </a:r>
          </a:p>
        </p:txBody>
      </p:sp>
      <p:sp>
        <p:nvSpPr>
          <p:cNvPr id="13" name="TextBox 12"/>
          <p:cNvSpPr txBox="1"/>
          <p:nvPr/>
        </p:nvSpPr>
        <p:spPr>
          <a:xfrm>
            <a:off x="5666445" y="3181288"/>
            <a:ext cx="2393343" cy="369332"/>
          </a:xfrm>
          <a:prstGeom prst="rect">
            <a:avLst/>
          </a:prstGeom>
          <a:noFill/>
        </p:spPr>
        <p:txBody>
          <a:bodyPr wrap="square" rtlCol="0">
            <a:spAutoFit/>
          </a:bodyPr>
          <a:lstStyle/>
          <a:p>
            <a:r>
              <a:rPr lang="lv-LV" dirty="0"/>
              <a:t>Draudzība dzīvē</a:t>
            </a:r>
            <a:endParaRPr lang="en-GB" dirty="0"/>
          </a:p>
        </p:txBody>
      </p:sp>
    </p:spTree>
    <p:extLst>
      <p:ext uri="{BB962C8B-B14F-4D97-AF65-F5344CB8AC3E}">
        <p14:creationId xmlns="" xmlns:p14="http://schemas.microsoft.com/office/powerpoint/2010/main" val="2659979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443" y="3632054"/>
            <a:ext cx="7794240" cy="2308324"/>
          </a:xfrm>
          <a:prstGeom prst="rect">
            <a:avLst/>
          </a:prstGeom>
        </p:spPr>
        <p:txBody>
          <a:bodyPr wrap="square">
            <a:spAutoFit/>
          </a:bodyPr>
          <a:lstStyle/>
          <a:p>
            <a:r>
              <a:rPr lang="lv-LV" sz="2400" dirty="0"/>
              <a:t>Ja tev lūgtu sakārtot pēc nozīmes tikumus, kas nepieciešami tiešsaistes draugam, vai tavas prioritātes mainītos? </a:t>
            </a:r>
          </a:p>
          <a:p>
            <a:endParaRPr lang="lv-LV" sz="2400" dirty="0"/>
          </a:p>
          <a:p>
            <a:r>
              <a:rPr lang="lv-LV" sz="2400" dirty="0"/>
              <a:t>Vai kādas drauga īpašības šim sarakstam tiktu pieliktas vai noņemtas? Kāpēc? Kā tev šķiet, vai šos tikumus ir vienkāršāk vai grūtāk praktizēt dzīvē vai tiešsaistē? Kāpēc?</a:t>
            </a:r>
          </a:p>
        </p:txBody>
      </p:sp>
      <p:pic>
        <p:nvPicPr>
          <p:cNvPr id="7" name="Picture 6"/>
          <p:cNvPicPr>
            <a:picLocks noChangeAspect="1"/>
          </p:cNvPicPr>
          <p:nvPr/>
        </p:nvPicPr>
        <p:blipFill>
          <a:blip r:embed="rId2" cstate="print">
            <a:extLst>
              <a:ext uri="{28A0092B-C50C-407E-A947-70E740481C1C}">
                <a14:useLocalDpi xmlns="" xmlns:a14="http://schemas.microsoft.com/office/drawing/2010/main" val="0"/>
              </a:ext>
            </a:extLst>
          </a:blip>
          <a:srcRect/>
          <a:stretch/>
        </p:blipFill>
        <p:spPr>
          <a:xfrm rot="537003">
            <a:off x="8441251" y="1854606"/>
            <a:ext cx="2523963" cy="3148788"/>
          </a:xfrm>
          <a:prstGeom prst="rect">
            <a:avLst/>
          </a:prstGeom>
        </p:spPr>
      </p:pic>
      <p:sp>
        <p:nvSpPr>
          <p:cNvPr id="9" name="TextBox 8"/>
          <p:cNvSpPr txBox="1"/>
          <p:nvPr/>
        </p:nvSpPr>
        <p:spPr>
          <a:xfrm>
            <a:off x="508883" y="1220525"/>
            <a:ext cx="6687047" cy="2246769"/>
          </a:xfrm>
          <a:prstGeom prst="rect">
            <a:avLst/>
          </a:prstGeom>
          <a:noFill/>
        </p:spPr>
        <p:txBody>
          <a:bodyPr wrap="square" lIns="91440" tIns="45720" rIns="91440" bIns="45720" rtlCol="0" anchor="t">
            <a:spAutoFit/>
          </a:bodyPr>
          <a:lstStyle/>
          <a:p>
            <a:r>
              <a:rPr lang="lv-LV" sz="2800" dirty="0"/>
              <a:t>Kādi tikumi ir nepieciešami, lai kļūtu par labu draugu?</a:t>
            </a:r>
          </a:p>
          <a:p>
            <a:endParaRPr lang="lv-LV" sz="2800" dirty="0"/>
          </a:p>
          <a:p>
            <a:r>
              <a:rPr lang="lv-LV" sz="2800" dirty="0"/>
              <a:t>Izmanto 9 rombus, lai sakārtotu tikumus, un pastāsti, kāpēc iedalīji tieši šādi!</a:t>
            </a:r>
            <a:endParaRPr lang="lv-LV" sz="2800" dirty="0">
              <a:cs typeface="Calibri"/>
            </a:endParaRPr>
          </a:p>
        </p:txBody>
      </p:sp>
    </p:spTree>
    <p:extLst>
      <p:ext uri="{BB962C8B-B14F-4D97-AF65-F5344CB8AC3E}">
        <p14:creationId xmlns="" xmlns:p14="http://schemas.microsoft.com/office/powerpoint/2010/main" val="405745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23199" y="2566845"/>
            <a:ext cx="7899622" cy="1815882"/>
          </a:xfrm>
          <a:prstGeom prst="rect">
            <a:avLst/>
          </a:prstGeom>
        </p:spPr>
        <p:txBody>
          <a:bodyPr wrap="square">
            <a:spAutoFit/>
          </a:bodyPr>
          <a:lstStyle/>
          <a:p>
            <a:pPr algn="ctr"/>
            <a:r>
              <a:rPr lang="lv-LV" sz="2800" dirty="0"/>
              <a:t>Kā, tavuprāt, var kļūt par labu draugu tiešsaistē?</a:t>
            </a:r>
          </a:p>
          <a:p>
            <a:pPr algn="ctr"/>
            <a:endParaRPr lang="lv-LV" sz="2800" dirty="0"/>
          </a:p>
          <a:p>
            <a:pPr algn="ctr"/>
            <a:r>
              <a:rPr lang="lv-LV" sz="2800" dirty="0"/>
              <a:t>Kā tiešsaistē izpaustos dāsnums, laipnība, cieņa, uzticamība?</a:t>
            </a:r>
          </a:p>
        </p:txBody>
      </p:sp>
      <p:pic>
        <p:nvPicPr>
          <p:cNvPr id="10" name="Picture 9"/>
          <p:cNvPicPr>
            <a:picLocks noChangeAspect="1"/>
          </p:cNvPicPr>
          <p:nvPr/>
        </p:nvPicPr>
        <p:blipFill>
          <a:blip r:embed="rId2" cstate="print"/>
          <a:stretch>
            <a:fillRect/>
          </a:stretch>
        </p:blipFill>
        <p:spPr>
          <a:xfrm>
            <a:off x="100416" y="4856573"/>
            <a:ext cx="1469263" cy="1932599"/>
          </a:xfrm>
          <a:prstGeom prst="rect">
            <a:avLst/>
          </a:prstGeom>
        </p:spPr>
      </p:pic>
    </p:spTree>
    <p:extLst>
      <p:ext uri="{BB962C8B-B14F-4D97-AF65-F5344CB8AC3E}">
        <p14:creationId xmlns="" xmlns:p14="http://schemas.microsoft.com/office/powerpoint/2010/main" val="3931568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xmlns="" id="{13A6F55A-93F3-44E7-9339-69136DD5BF5A}"/>
              </a:ext>
            </a:extLst>
          </p:cNvPr>
          <p:cNvSpPr txBox="1">
            <a:spLocks/>
          </p:cNvSpPr>
          <p:nvPr/>
        </p:nvSpPr>
        <p:spPr>
          <a:xfrm>
            <a:off x="766173" y="1494672"/>
            <a:ext cx="10515600" cy="17670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a:t>Tikumiskās audzināšanas programma «e-TAP»</a:t>
            </a:r>
          </a:p>
        </p:txBody>
      </p:sp>
      <p:sp>
        <p:nvSpPr>
          <p:cNvPr id="5" name="Teksta vietturis 4">
            <a:extLst>
              <a:ext uri="{FF2B5EF4-FFF2-40B4-BE49-F238E27FC236}">
                <a16:creationId xmlns:a16="http://schemas.microsoft.com/office/drawing/2014/main" xmlns="" id="{978E98D7-0704-4C63-A129-5D9F78E2784A}"/>
              </a:ext>
            </a:extLst>
          </p:cNvPr>
          <p:cNvSpPr txBox="1">
            <a:spLocks/>
          </p:cNvSpPr>
          <p:nvPr/>
        </p:nvSpPr>
        <p:spPr>
          <a:xfrm>
            <a:off x="910227" y="2637223"/>
            <a:ext cx="10515600" cy="252562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lv-LV" dirty="0"/>
              <a:t>Resursi pieejami: </a:t>
            </a:r>
            <a:r>
              <a:rPr lang="lv-LV" dirty="0">
                <a:hlinkClick r:id="rId2"/>
              </a:rPr>
              <a:t>www.arete.lu.lv</a:t>
            </a:r>
            <a:endParaRPr lang="lv-LV" dirty="0"/>
          </a:p>
          <a:p>
            <a:pPr>
              <a:lnSpc>
                <a:spcPct val="120000"/>
              </a:lnSpc>
              <a:spcBef>
                <a:spcPts val="0"/>
              </a:spcBef>
              <a:spcAft>
                <a:spcPts val="600"/>
              </a:spcAft>
            </a:pPr>
            <a:endParaRPr lang="lv-LV" sz="1600" dirty="0"/>
          </a:p>
          <a:p>
            <a:pPr marL="0" indent="0">
              <a:lnSpc>
                <a:spcPct val="120000"/>
              </a:lnSpc>
              <a:spcBef>
                <a:spcPts val="0"/>
              </a:spcBef>
              <a:spcAft>
                <a:spcPts val="600"/>
              </a:spcAft>
              <a:buNone/>
            </a:pPr>
            <a:r>
              <a:rPr lang="lv-LV" sz="1600" dirty="0"/>
              <a:t>Programmas administrators: Dr. Manuels </a:t>
            </a:r>
            <a:r>
              <a:rPr lang="lv-LV" sz="1600" dirty="0" err="1"/>
              <a:t>Fernandezs</a:t>
            </a:r>
            <a:r>
              <a:rPr lang="lv-LV" sz="1600" dirty="0"/>
              <a:t>. </a:t>
            </a:r>
            <a:r>
              <a:rPr lang="lv-LV" sz="1600" dirty="0">
                <a:hlinkClick r:id="rId3"/>
              </a:rPr>
              <a:t>manuels.fernandezs@lu.lv</a:t>
            </a:r>
            <a:r>
              <a:rPr lang="lv-LV" sz="1600" dirty="0"/>
              <a:t>, +371 26253625</a:t>
            </a:r>
          </a:p>
          <a:p>
            <a:pPr marL="0" indent="0">
              <a:lnSpc>
                <a:spcPct val="120000"/>
              </a:lnSpc>
              <a:spcBef>
                <a:spcPts val="0"/>
              </a:spcBef>
              <a:spcAft>
                <a:spcPts val="600"/>
              </a:spcAft>
              <a:buFontTx/>
              <a:buNone/>
              <a:defRPr/>
            </a:pPr>
            <a:r>
              <a:rPr lang="lv-LV" sz="1600" dirty="0"/>
              <a:t>Latvijas Universitātes Pedagoģijas, psiholoģijas un mākslas fakultātes Pedagoģijas zinātniskā institūta vadošais pētnieks</a:t>
            </a:r>
          </a:p>
          <a:p>
            <a:pPr marL="0" indent="0">
              <a:lnSpc>
                <a:spcPct val="120000"/>
              </a:lnSpc>
              <a:spcBef>
                <a:spcPts val="0"/>
              </a:spcBef>
              <a:spcAft>
                <a:spcPts val="600"/>
              </a:spcAft>
              <a:buNone/>
              <a:defRPr/>
            </a:pPr>
            <a:r>
              <a:rPr lang="lv-LV" sz="1600" dirty="0"/>
              <a:t>Imantas 7. līnija 1, 223. telpa, Rīga, LV-1083, Latvija</a:t>
            </a:r>
          </a:p>
          <a:p>
            <a:pPr marL="0" indent="0">
              <a:buNone/>
            </a:pPr>
            <a:r>
              <a:rPr lang="lv-LV" sz="1200" i="1" dirty="0"/>
              <a:t>"Digitālas mācību programmas piemērotības un </a:t>
            </a:r>
            <a:r>
              <a:rPr lang="lv-LV" sz="1200" i="1" dirty="0" err="1"/>
              <a:t>īstenojamības</a:t>
            </a:r>
            <a:r>
              <a:rPr lang="lv-LV" sz="1200" i="1" dirty="0"/>
              <a:t> izpēte jauniešu tikumiskajai audzināšanai Latvijas izglītības iestādēs (no 5 līdz 15 gadu vecumā)" (01.12.2020-31.12.2021). </a:t>
            </a:r>
            <a:r>
              <a:rPr lang="lv-LV" sz="1200" dirty="0"/>
              <a:t>Projekta Nr. lzp-2020/2-0277; LU reģistrācijas </a:t>
            </a:r>
            <a:r>
              <a:rPr lang="lv-LV" sz="1200" dirty="0" err="1"/>
              <a:t>Nr</a:t>
            </a:r>
            <a:r>
              <a:rPr lang="lv-LV" sz="1200" dirty="0"/>
              <a:t>: LZP2020/95</a:t>
            </a:r>
            <a:endParaRPr lang="lv-LV" sz="1600" dirty="0"/>
          </a:p>
        </p:txBody>
      </p:sp>
    </p:spTree>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08BA8A-1DF9-4591-9F23-171A075198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6EBD33-EB51-4EC7-8053-5320B20CA186}">
  <ds:schemaRefs>
    <ds:schemaRef ds:uri="bcd8bb90-b1cb-4fe5-8892-66ea2dba031d"/>
    <ds:schemaRef ds:uri="http://schemas.openxmlformats.org/package/2006/metadata/core-properties"/>
    <ds:schemaRef ds:uri="http://purl.org/dc/elements/1.1/"/>
    <ds:schemaRef ds:uri="http://schemas.microsoft.com/office/infopath/2007/PartnerControls"/>
    <ds:schemaRef ds:uri="http://www.w3.org/XML/1998/namespace"/>
    <ds:schemaRef ds:uri="http://purl.org/dc/terms/"/>
    <ds:schemaRef ds:uri="http://purl.org/dc/dcmitype/"/>
    <ds:schemaRef ds:uri="http://schemas.microsoft.com/office/2006/documentManagement/types"/>
    <ds:schemaRef ds:uri="http://schemas.microsoft.com/office/2006/metadata/properties"/>
  </ds:schemaRefs>
</ds:datastoreItem>
</file>

<file path=customXml/itemProps3.xml><?xml version="1.0" encoding="utf-8"?>
<ds:datastoreItem xmlns:ds="http://schemas.openxmlformats.org/officeDocument/2006/customXml" ds:itemID="{D299DA92-9946-4D40-B552-2C719BB0A7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1169</TotalTime>
  <Words>224</Words>
  <Application>Microsoft Office PowerPoint</Application>
  <PresentationFormat>Custom</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dizains</vt:lpstr>
      <vt:lpstr>4. klase   Tēma: Attiecības tiešsaistē  1. nodarbība: Kādas īpašības piemīt labam tiešsaistes draugam?</vt:lpstr>
      <vt:lpstr>Šie dati iegūti no Lielbritānijas Drošāka interneta centra 2017. gada aptaujas, kurā piedalījās 2000 jauniešu:  54% respondentu teica, ka justos izolēti, ja nevarētu aprunāties ar saviem draugiem, izmantojot tehnoloģijas;  39% respondentu sacīja, ka tiešsaistē satikuši savus draugus, ko citādi nekad nebūtu satikuši.  </vt:lpstr>
      <vt:lpstr>Kādas tehnoloģijas tu izmanto, lai sazinātos ar draugiem?   Cik bieži tu izmanto tehnoloģijas, lai sazinātos ar citiem cilvēkiem?  Vai tu sazinies ar cilvēkiem, ko dzīvē neesi saticis?  Ja tu veido draudzības tiešsaistē, kā tu to dari?   </vt:lpstr>
      <vt:lpstr>Slide 4</vt:lpstr>
      <vt:lpstr>Slide 5</vt:lpstr>
      <vt:lpstr>Slide 6</vt:lpstr>
      <vt:lpstr>Slide 7</vt:lpstr>
    </vt:vector>
  </TitlesOfParts>
  <Company>UoB IT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screen time?</dc:title>
  <dc:creator>Rachael Hunter (School of Education)</dc:creator>
  <cp:lastModifiedBy>Arturs</cp:lastModifiedBy>
  <cp:revision>89</cp:revision>
  <dcterms:created xsi:type="dcterms:W3CDTF">2019-06-13T10:46:31Z</dcterms:created>
  <dcterms:modified xsi:type="dcterms:W3CDTF">2021-10-15T11:40:10Z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