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sldIdLst>
    <p:sldId id="256" r:id="rId5"/>
    <p:sldId id="293" r:id="rId6"/>
    <p:sldId id="294" r:id="rId7"/>
    <p:sldId id="295" r:id="rId8"/>
    <p:sldId id="296" r:id="rId9"/>
    <p:sldId id="297" r:id="rId10"/>
    <p:sldId id="2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AC353-3C1A-448C-8781-ECB34EAE4A05}" v="3" dt="2021-08-30T09:44:32.275"/>
    <p1510:client id="{9FF30413-2AB8-4B1F-A9C9-90740904617F}" v="34" dt="2021-09-19T16:47:39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ta Elksne" userId="b99ef440-e145-4e76-b315-0c8517c1cf25" providerId="ADAL" clId="{092AC353-3C1A-448C-8781-ECB34EAE4A05}"/>
    <pc:docChg chg="addSld delSld modSld sldOrd delMainMaster">
      <pc:chgData name="Gunita Elksne" userId="b99ef440-e145-4e76-b315-0c8517c1cf25" providerId="ADAL" clId="{092AC353-3C1A-448C-8781-ECB34EAE4A05}" dt="2021-08-30T09:44:44.986" v="46" actId="1076"/>
      <pc:docMkLst>
        <pc:docMk/>
      </pc:docMkLst>
      <pc:sldChg chg="modSp add mod">
        <pc:chgData name="Gunita Elksne" userId="b99ef440-e145-4e76-b315-0c8517c1cf25" providerId="ADAL" clId="{092AC353-3C1A-448C-8781-ECB34EAE4A05}" dt="2021-08-30T09:43:47.303" v="40" actId="1076"/>
        <pc:sldMkLst>
          <pc:docMk/>
          <pc:sldMk cId="2592969653" sldId="256"/>
        </pc:sldMkLst>
        <pc:spChg chg="mod">
          <ac:chgData name="Gunita Elksne" userId="b99ef440-e145-4e76-b315-0c8517c1cf25" providerId="ADAL" clId="{092AC353-3C1A-448C-8781-ECB34EAE4A05}" dt="2021-08-30T09:43:41.188" v="39" actId="113"/>
          <ac:spMkLst>
            <pc:docMk/>
            <pc:sldMk cId="2592969653" sldId="256"/>
            <ac:spMk id="2" creationId="{45F9EF60-A8E6-425F-870C-F44EC6141DD0}"/>
          </ac:spMkLst>
        </pc:spChg>
        <pc:spChg chg="mod">
          <ac:chgData name="Gunita Elksne" userId="b99ef440-e145-4e76-b315-0c8517c1cf25" providerId="ADAL" clId="{092AC353-3C1A-448C-8781-ECB34EAE4A05}" dt="2021-08-30T09:43:47.303" v="40" actId="1076"/>
          <ac:spMkLst>
            <pc:docMk/>
            <pc:sldMk cId="2592969653" sldId="256"/>
            <ac:spMk id="3" creationId="{A3FF2741-A011-4065-B2FC-71ADEEAF6049}"/>
          </ac:spMkLst>
        </pc:spChg>
      </pc:sldChg>
      <pc:sldChg chg="add">
        <pc:chgData name="Gunita Elksne" userId="b99ef440-e145-4e76-b315-0c8517c1cf25" providerId="ADAL" clId="{092AC353-3C1A-448C-8781-ECB34EAE4A05}" dt="2021-08-30T09:44:32.266" v="44"/>
        <pc:sldMkLst>
          <pc:docMk/>
          <pc:sldMk cId="591148582" sldId="258"/>
        </pc:sldMkLst>
      </pc:sldChg>
      <pc:sldChg chg="del">
        <pc:chgData name="Gunita Elksne" userId="b99ef440-e145-4e76-b315-0c8517c1cf25" providerId="ADAL" clId="{092AC353-3C1A-448C-8781-ECB34EAE4A05}" dt="2021-08-30T09:44:37.731" v="45" actId="47"/>
        <pc:sldMkLst>
          <pc:docMk/>
          <pc:sldMk cId="0" sldId="262"/>
        </pc:sldMkLst>
      </pc:sldChg>
      <pc:sldChg chg="del ord">
        <pc:chgData name="Gunita Elksne" userId="b99ef440-e145-4e76-b315-0c8517c1cf25" providerId="ADAL" clId="{092AC353-3C1A-448C-8781-ECB34EAE4A05}" dt="2021-08-30T09:43:49.373" v="41" actId="47"/>
        <pc:sldMkLst>
          <pc:docMk/>
          <pc:sldMk cId="3990188142" sldId="292"/>
        </pc:sldMkLst>
      </pc:sldChg>
      <pc:sldChg chg="add">
        <pc:chgData name="Gunita Elksne" userId="b99ef440-e145-4e76-b315-0c8517c1cf25" providerId="ADAL" clId="{092AC353-3C1A-448C-8781-ECB34EAE4A05}" dt="2021-08-30T09:44:04.404" v="43"/>
        <pc:sldMkLst>
          <pc:docMk/>
          <pc:sldMk cId="186955876" sldId="293"/>
        </pc:sldMkLst>
      </pc:sldChg>
      <pc:sldChg chg="del">
        <pc:chgData name="Gunita Elksne" userId="b99ef440-e145-4e76-b315-0c8517c1cf25" providerId="ADAL" clId="{092AC353-3C1A-448C-8781-ECB34EAE4A05}" dt="2021-08-30T09:44:01.187" v="42" actId="2696"/>
        <pc:sldMkLst>
          <pc:docMk/>
          <pc:sldMk cId="346086597" sldId="293"/>
        </pc:sldMkLst>
      </pc:sldChg>
      <pc:sldChg chg="add">
        <pc:chgData name="Gunita Elksne" userId="b99ef440-e145-4e76-b315-0c8517c1cf25" providerId="ADAL" clId="{092AC353-3C1A-448C-8781-ECB34EAE4A05}" dt="2021-08-30T09:44:04.404" v="43"/>
        <pc:sldMkLst>
          <pc:docMk/>
          <pc:sldMk cId="2239067916" sldId="294"/>
        </pc:sldMkLst>
      </pc:sldChg>
      <pc:sldChg chg="del">
        <pc:chgData name="Gunita Elksne" userId="b99ef440-e145-4e76-b315-0c8517c1cf25" providerId="ADAL" clId="{092AC353-3C1A-448C-8781-ECB34EAE4A05}" dt="2021-08-30T09:44:01.187" v="42" actId="2696"/>
        <pc:sldMkLst>
          <pc:docMk/>
          <pc:sldMk cId="3673895287" sldId="294"/>
        </pc:sldMkLst>
      </pc:sldChg>
      <pc:sldChg chg="del">
        <pc:chgData name="Gunita Elksne" userId="b99ef440-e145-4e76-b315-0c8517c1cf25" providerId="ADAL" clId="{092AC353-3C1A-448C-8781-ECB34EAE4A05}" dt="2021-08-30T09:44:01.187" v="42" actId="2696"/>
        <pc:sldMkLst>
          <pc:docMk/>
          <pc:sldMk cId="3717917077" sldId="295"/>
        </pc:sldMkLst>
      </pc:sldChg>
      <pc:sldChg chg="add">
        <pc:chgData name="Gunita Elksne" userId="b99ef440-e145-4e76-b315-0c8517c1cf25" providerId="ADAL" clId="{092AC353-3C1A-448C-8781-ECB34EAE4A05}" dt="2021-08-30T09:44:04.404" v="43"/>
        <pc:sldMkLst>
          <pc:docMk/>
          <pc:sldMk cId="3763096961" sldId="295"/>
        </pc:sldMkLst>
      </pc:sldChg>
      <pc:sldChg chg="del">
        <pc:chgData name="Gunita Elksne" userId="b99ef440-e145-4e76-b315-0c8517c1cf25" providerId="ADAL" clId="{092AC353-3C1A-448C-8781-ECB34EAE4A05}" dt="2021-08-30T09:44:01.187" v="42" actId="2696"/>
        <pc:sldMkLst>
          <pc:docMk/>
          <pc:sldMk cId="1549178968" sldId="296"/>
        </pc:sldMkLst>
      </pc:sldChg>
      <pc:sldChg chg="add">
        <pc:chgData name="Gunita Elksne" userId="b99ef440-e145-4e76-b315-0c8517c1cf25" providerId="ADAL" clId="{092AC353-3C1A-448C-8781-ECB34EAE4A05}" dt="2021-08-30T09:44:04.404" v="43"/>
        <pc:sldMkLst>
          <pc:docMk/>
          <pc:sldMk cId="1974997175" sldId="296"/>
        </pc:sldMkLst>
      </pc:sldChg>
      <pc:sldChg chg="modSp add mod">
        <pc:chgData name="Gunita Elksne" userId="b99ef440-e145-4e76-b315-0c8517c1cf25" providerId="ADAL" clId="{092AC353-3C1A-448C-8781-ECB34EAE4A05}" dt="2021-08-30T09:44:44.986" v="46" actId="1076"/>
        <pc:sldMkLst>
          <pc:docMk/>
          <pc:sldMk cId="2343375337" sldId="297"/>
        </pc:sldMkLst>
        <pc:picChg chg="mod">
          <ac:chgData name="Gunita Elksne" userId="b99ef440-e145-4e76-b315-0c8517c1cf25" providerId="ADAL" clId="{092AC353-3C1A-448C-8781-ECB34EAE4A05}" dt="2021-08-30T09:44:44.986" v="46" actId="1076"/>
          <ac:picMkLst>
            <pc:docMk/>
            <pc:sldMk cId="2343375337" sldId="297"/>
            <ac:picMk id="7" creationId="{00000000-0000-0000-0000-000000000000}"/>
          </ac:picMkLst>
        </pc:picChg>
      </pc:sldChg>
      <pc:sldChg chg="del">
        <pc:chgData name="Gunita Elksne" userId="b99ef440-e145-4e76-b315-0c8517c1cf25" providerId="ADAL" clId="{092AC353-3C1A-448C-8781-ECB34EAE4A05}" dt="2021-08-30T09:44:01.187" v="42" actId="2696"/>
        <pc:sldMkLst>
          <pc:docMk/>
          <pc:sldMk cId="3482499669" sldId="297"/>
        </pc:sldMkLst>
      </pc:sldChg>
      <pc:sldMasterChg chg="del delSldLayout">
        <pc:chgData name="Gunita Elksne" userId="b99ef440-e145-4e76-b315-0c8517c1cf25" providerId="ADAL" clId="{092AC353-3C1A-448C-8781-ECB34EAE4A05}" dt="2021-08-30T09:44:37.731" v="45" actId="47"/>
        <pc:sldMasterMkLst>
          <pc:docMk/>
          <pc:sldMasterMk cId="2866832251" sldId="2147483648"/>
        </pc:sldMasterMkLst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89154146" sldId="2147483649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502160615" sldId="2147483650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3019949026" sldId="2147483651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258537790" sldId="2147483652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4126918320" sldId="2147483653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2892335307" sldId="2147483654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3123357097" sldId="2147483655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3017137220" sldId="2147483656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3780867408" sldId="2147483657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1121756415" sldId="2147483658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1620035424" sldId="2147483659"/>
          </pc:sldLayoutMkLst>
        </pc:sldLayoutChg>
        <pc:sldLayoutChg chg="del">
          <pc:chgData name="Gunita Elksne" userId="b99ef440-e145-4e76-b315-0c8517c1cf25" providerId="ADAL" clId="{092AC353-3C1A-448C-8781-ECB34EAE4A05}" dt="2021-08-30T09:44:37.731" v="45" actId="47"/>
          <pc:sldLayoutMkLst>
            <pc:docMk/>
            <pc:sldMasterMk cId="2866832251" sldId="2147483648"/>
            <pc:sldLayoutMk cId="0" sldId="2147483660"/>
          </pc:sldLayoutMkLst>
        </pc:sldLayoutChg>
      </pc:sldMasterChg>
    </pc:docChg>
  </pc:docChgLst>
  <pc:docChgLst>
    <pc:chgData name="Baiba Kaļķe" userId="S::baibak@edu.lu.lv::090b5955-d8cd-4512-94e7-80946276549e" providerId="AD" clId="Web-{9FF30413-2AB8-4B1F-A9C9-90740904617F}"/>
    <pc:docChg chg="modSld">
      <pc:chgData name="Baiba Kaļķe" userId="S::baibak@edu.lu.lv::090b5955-d8cd-4512-94e7-80946276549e" providerId="AD" clId="Web-{9FF30413-2AB8-4B1F-A9C9-90740904617F}" dt="2021-09-19T16:47:32.971" v="14" actId="20577"/>
      <pc:docMkLst>
        <pc:docMk/>
      </pc:docMkLst>
      <pc:sldChg chg="modSp">
        <pc:chgData name="Baiba Kaļķe" userId="S::baibak@edu.lu.lv::090b5955-d8cd-4512-94e7-80946276549e" providerId="AD" clId="Web-{9FF30413-2AB8-4B1F-A9C9-90740904617F}" dt="2021-09-19T16:46:32.688" v="3" actId="20577"/>
        <pc:sldMkLst>
          <pc:docMk/>
          <pc:sldMk cId="2239067916" sldId="294"/>
        </pc:sldMkLst>
        <pc:spChg chg="mod">
          <ac:chgData name="Baiba Kaļķe" userId="S::baibak@edu.lu.lv::090b5955-d8cd-4512-94e7-80946276549e" providerId="AD" clId="Web-{9FF30413-2AB8-4B1F-A9C9-90740904617F}" dt="2021-09-19T16:46:32.688" v="3" actId="20577"/>
          <ac:spMkLst>
            <pc:docMk/>
            <pc:sldMk cId="2239067916" sldId="294"/>
            <ac:spMk id="3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9FF30413-2AB8-4B1F-A9C9-90740904617F}" dt="2021-09-19T16:46:49.985" v="4" actId="20577"/>
        <pc:sldMkLst>
          <pc:docMk/>
          <pc:sldMk cId="3763096961" sldId="295"/>
        </pc:sldMkLst>
        <pc:spChg chg="mod">
          <ac:chgData name="Baiba Kaļķe" userId="S::baibak@edu.lu.lv::090b5955-d8cd-4512-94e7-80946276549e" providerId="AD" clId="Web-{9FF30413-2AB8-4B1F-A9C9-90740904617F}" dt="2021-09-19T16:46:49.985" v="4" actId="20577"/>
          <ac:spMkLst>
            <pc:docMk/>
            <pc:sldMk cId="3763096961" sldId="295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9FF30413-2AB8-4B1F-A9C9-90740904617F}" dt="2021-09-19T16:47:32.971" v="14" actId="20577"/>
        <pc:sldMkLst>
          <pc:docMk/>
          <pc:sldMk cId="2343375337" sldId="297"/>
        </pc:sldMkLst>
        <pc:spChg chg="mod">
          <ac:chgData name="Baiba Kaļķe" userId="S::baibak@edu.lu.lv::090b5955-d8cd-4512-94e7-80946276549e" providerId="AD" clId="Web-{9FF30413-2AB8-4B1F-A9C9-90740904617F}" dt="2021-09-19T16:47:32.971" v="14" actId="20577"/>
          <ac:spMkLst>
            <pc:docMk/>
            <pc:sldMk cId="2343375337" sldId="29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72E8-FB98-4E7E-A980-896F6D87839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9B73-82F0-43C6-A5A8-3F029AC7E99E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2529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40045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548494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413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64457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4132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15407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74847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1437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71245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151097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5632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458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18116"/>
            <a:ext cx="9898966" cy="2387600"/>
          </a:xfrm>
        </p:spPr>
        <p:txBody>
          <a:bodyPr>
            <a:normAutofit fontScale="90000"/>
          </a:bodyPr>
          <a:lstStyle/>
          <a:p>
            <a:r>
              <a:rPr lang="lv-LV" sz="4800" dirty="0"/>
              <a:t>4. klase </a:t>
            </a:r>
            <a:br>
              <a:rPr lang="lv-LV" sz="4800" dirty="0"/>
            </a:br>
            <a:r>
              <a:rPr lang="lv-LV" sz="4800" dirty="0"/>
              <a:t/>
            </a:r>
            <a:br>
              <a:rPr lang="lv-LV" sz="4800" dirty="0"/>
            </a:br>
            <a:r>
              <a:rPr lang="lv-LV" sz="4800" dirty="0"/>
              <a:t>Tēma: Attiecības tiešsaistē</a:t>
            </a:r>
            <a:br>
              <a:rPr lang="lv-LV" sz="4800" dirty="0"/>
            </a:br>
            <a:r>
              <a:rPr lang="lv-LV" sz="4800" dirty="0"/>
              <a:t/>
            </a:r>
            <a:br>
              <a:rPr lang="lv-LV" sz="4800" dirty="0"/>
            </a:br>
            <a:r>
              <a:rPr lang="lv-LV" sz="4800" dirty="0"/>
              <a:t>2. nodarbība:  </a:t>
            </a:r>
            <a:r>
              <a:rPr lang="lv-LV" sz="4800" b="1" dirty="0"/>
              <a:t>Nevēlama uzvedība tiešsaistē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4476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592" y="923925"/>
            <a:ext cx="9144000" cy="756186"/>
          </a:xfrm>
        </p:spPr>
        <p:txBody>
          <a:bodyPr>
            <a:normAutofit/>
          </a:bodyPr>
          <a:lstStyle/>
          <a:p>
            <a:pPr algn="l"/>
            <a:r>
              <a:rPr lang="lv-LV" sz="2800" b="1" dirty="0">
                <a:solidFill>
                  <a:srgbClr val="FF0000"/>
                </a:solidFill>
              </a:rPr>
              <a:t>Patiesība vai meli?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663" y="1822370"/>
            <a:ext cx="99233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Neviens nezina, ka esi piereģistrējies tiešsaistes forumā, tāpēc vari teikt visu, kas ienāk prātā.</a:t>
            </a:r>
          </a:p>
          <a:p>
            <a:r>
              <a:rPr lang="lv-LV" sz="2000" dirty="0"/>
              <a:t>  </a:t>
            </a:r>
          </a:p>
          <a:p>
            <a:r>
              <a:rPr lang="lv-LV" sz="2000" dirty="0"/>
              <a:t>Ja tu patiešām iedziļinies kādā lietā (piemēram, videospēlēs), tiešsaistē vari satikt daudz cilvēku, kas arī interesējas par to pašu. </a:t>
            </a:r>
          </a:p>
          <a:p>
            <a:endParaRPr lang="lv-LV" sz="2000" dirty="0"/>
          </a:p>
          <a:p>
            <a:r>
              <a:rPr lang="lv-LV" sz="2000" dirty="0"/>
              <a:t>Internetā ir daudz cilvēku, kas var tev palīdzēt, ja tev vajadzīga informācija vai ieteikumi. </a:t>
            </a:r>
          </a:p>
          <a:p>
            <a:endParaRPr lang="lv-LV" sz="2000" dirty="0"/>
          </a:p>
          <a:p>
            <a:r>
              <a:rPr lang="lv-LV" sz="2000" dirty="0"/>
              <a:t>Tu vari izdzēst ziņas vai komentārus, tāpēc pirms to publicēšanas var daudz nedomāt. </a:t>
            </a:r>
          </a:p>
          <a:p>
            <a:endParaRPr lang="lv-LV" sz="2000" dirty="0"/>
          </a:p>
          <a:p>
            <a:r>
              <a:rPr lang="lv-LV" sz="2000" dirty="0"/>
              <a:t>Dažas aktivitātes ar draugiem ir grūti paveikt tiešsaistē, piemēram, spēlēt sporta spēles vai iet uz kino.  </a:t>
            </a:r>
          </a:p>
          <a:p>
            <a:endParaRPr lang="lv-LV" sz="2000" dirty="0"/>
          </a:p>
          <a:p>
            <a:r>
              <a:rPr lang="lv-LV" sz="2000" dirty="0"/>
              <a:t>Daži cilvēki var uzdoties par kādu citu.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3827" y="1317355"/>
            <a:ext cx="10294288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Izspēlējiet “Divas patiesības un meli” (bērns, kurš vēlas, pasaka trīs apgalvojumus, no kuriem divi ir patiesi, bet trešais – nepatiess. Pārējiem ir jāuzmin, kurš no apgalvojumiem ir meli)!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lv-LV" sz="2800" dirty="0"/>
              <a:t>Diskusija </a:t>
            </a:r>
          </a:p>
          <a:p>
            <a:endParaRPr lang="en-GB" sz="2800" dirty="0"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lv-LV" sz="2800" dirty="0"/>
              <a:t>Vai bija viegli noteikt, kurš apgalvojums ir meli? </a:t>
            </a:r>
          </a:p>
          <a:p>
            <a:pPr marL="457200" indent="-457200">
              <a:buFontTx/>
              <a:buChar char="-"/>
            </a:pPr>
            <a:r>
              <a:rPr lang="lv-LV" sz="2800" dirty="0"/>
              <a:t>Vai bija kādas norādes? Kādas pazīmes tu meklēji?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6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0084" y="1852266"/>
            <a:ext cx="3437379" cy="25597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4555" y="1286352"/>
            <a:ext cx="6930887" cy="35394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Vai tiešsaistē ir vieglāk vai grūtāk noteikt, ka cilvēks ir negodīgs? Kāpēc? </a:t>
            </a:r>
          </a:p>
          <a:p>
            <a:endParaRPr lang="lv-LV" sz="2800" dirty="0"/>
          </a:p>
          <a:p>
            <a:r>
              <a:rPr lang="lv-LV" sz="2800" dirty="0"/>
              <a:t>Kāpēc godīgums ir svarīgs tiešsaistes vidē? </a:t>
            </a:r>
          </a:p>
          <a:p>
            <a:endParaRPr lang="lv-LV" sz="2800" dirty="0"/>
          </a:p>
          <a:p>
            <a:r>
              <a:rPr lang="lv-LV" sz="2800" dirty="0"/>
              <a:t>Kas var notikt, ja cilvēki tiešsaistē ir negodīgi?</a:t>
            </a:r>
            <a:endParaRPr lang="lv-LV" sz="2800" dirty="0">
              <a:cs typeface="Calibri"/>
            </a:endParaRPr>
          </a:p>
          <a:p>
            <a:endParaRPr lang="lv-LV" sz="2800" dirty="0"/>
          </a:p>
          <a:p>
            <a:r>
              <a:rPr lang="lv-LV" sz="2800" dirty="0"/>
              <a:t>Kas motivē cilvēkus tiešsaistē būt negodīgiem?</a:t>
            </a:r>
          </a:p>
        </p:txBody>
      </p:sp>
    </p:spTree>
    <p:extLst>
      <p:ext uri="{BB962C8B-B14F-4D97-AF65-F5344CB8AC3E}">
        <p14:creationId xmlns="" xmlns:p14="http://schemas.microsoft.com/office/powerpoint/2010/main" val="376309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4543" y="1546316"/>
            <a:ext cx="94673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/>
              <a:t>Kādas ir atšķirības starp kiberterorizēšanu un vardarbību klātienē? Kādos veidos var izpausties kiberterorizēšana? 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lv-LV" sz="2800" dirty="0"/>
              <a:t>Kā tev būtu jārīkojas, ja: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lv-LV" sz="2800" dirty="0"/>
              <a:t>tu kļūsti par kiberterorizēšanas upuri?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lv-LV" sz="2800" dirty="0"/>
              <a:t>kļūsti par kiberterorizēšanas liecinieku?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lv-LV" sz="2800" dirty="0"/>
              <a:t>tava rīcība vai vārdi uzskatāmi par emocionālu vardarbību pret kādu citu?</a:t>
            </a:r>
          </a:p>
        </p:txBody>
      </p:sp>
    </p:spTree>
    <p:extLst>
      <p:ext uri="{BB962C8B-B14F-4D97-AF65-F5344CB8AC3E}">
        <p14:creationId xmlns="" xmlns:p14="http://schemas.microsoft.com/office/powerpoint/2010/main" val="197499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4944" y="1112906"/>
            <a:ext cx="9549517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2800" dirty="0"/>
              <a:t>Izlasi šo citātu!</a:t>
            </a:r>
          </a:p>
          <a:p>
            <a:endParaRPr lang="lv-LV" sz="2800" dirty="0"/>
          </a:p>
          <a:p>
            <a:r>
              <a:rPr lang="lv-LV" sz="2800" dirty="0"/>
              <a:t>“Katru reizi, kad tiek radīts jauns rīks – vienalga, vai tas ir internets, mobilais tālrunis vai jebkas cits –, to var izmantot gan labiem, gan ļauniem nolūkiem. Tehnoloģija ir neitrāla. Ir svarīgi, kā to izmanto.” (Riks </a:t>
            </a:r>
            <a:r>
              <a:rPr lang="lv-LV" sz="2800" dirty="0" err="1"/>
              <a:t>Smolans</a:t>
            </a:r>
            <a:r>
              <a:rPr lang="lv-LV" sz="2800" dirty="0"/>
              <a:t>)</a:t>
            </a:r>
            <a:endParaRPr lang="lv-LV" sz="2800" dirty="0" err="1">
              <a:cs typeface="Calibri"/>
            </a:endParaRPr>
          </a:p>
          <a:p>
            <a:endParaRPr lang="lv-LV" sz="2800" dirty="0"/>
          </a:p>
          <a:p>
            <a:r>
              <a:rPr lang="lv-LV" sz="2800" dirty="0"/>
              <a:t>Ko, tavuprāt, tas nozīmē? Vai tu piekrīti? </a:t>
            </a:r>
          </a:p>
          <a:p>
            <a:r>
              <a:rPr lang="lv-LV" sz="2800" dirty="0"/>
              <a:t>Kā tas attiecas uz mums un mūsu interneta izmantošanas paradumiem?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l="12102" t="13408" r="21355" b="6332"/>
          <a:stretch/>
        </p:blipFill>
        <p:spPr>
          <a:xfrm>
            <a:off x="141799" y="3429000"/>
            <a:ext cx="1391479" cy="19083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337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DEE0D5-F505-4917-A917-2370F08D4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ADACC0-27A8-42D5-8CD5-B399EF5FD921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bcd8bb90-b1cb-4fe5-8892-66ea2dba031d"/>
  </ds:schemaRefs>
</ds:datastoreItem>
</file>

<file path=customXml/itemProps3.xml><?xml version="1.0" encoding="utf-8"?>
<ds:datastoreItem xmlns:ds="http://schemas.openxmlformats.org/officeDocument/2006/customXml" ds:itemID="{D2051B96-FFE3-45A7-9B6F-1654B0632D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418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dizains</vt:lpstr>
      <vt:lpstr>4. klase   Tēma: Attiecības tiešsaistē  2. nodarbība:  Nevēlama uzvedība tiešsaistē</vt:lpstr>
      <vt:lpstr>Patiesība vai meli?</vt:lpstr>
      <vt:lpstr>Slide 3</vt:lpstr>
      <vt:lpstr>Slide 4</vt:lpstr>
      <vt:lpstr>Slide 5</vt:lpstr>
      <vt:lpstr>Slide 6</vt:lpstr>
      <vt:lpstr>Slide 7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95</cp:revision>
  <dcterms:created xsi:type="dcterms:W3CDTF">2019-06-13T10:46:31Z</dcterms:created>
  <dcterms:modified xsi:type="dcterms:W3CDTF">2021-10-15T11:40:01Z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