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sldIdLst>
    <p:sldId id="256" r:id="rId5"/>
    <p:sldId id="292" r:id="rId6"/>
    <p:sldId id="293" r:id="rId7"/>
    <p:sldId id="294" r:id="rId8"/>
    <p:sldId id="295" r:id="rId9"/>
    <p:sldId id="296" r:id="rId10"/>
    <p:sldId id="297"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81C97-C394-4E34-9529-8D8054EE5DC9}" v="66" dt="2021-09-19T16:51:15.537"/>
    <p1510:client id="{9F1FDC57-85E1-4592-A40C-F7551DE523B9}" v="3" dt="2021-08-30T09:47:08.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nita Elksne" userId="b99ef440-e145-4e76-b315-0c8517c1cf25" providerId="ADAL" clId="{9F1FDC57-85E1-4592-A40C-F7551DE523B9}"/>
    <pc:docChg chg="addSld delSld modSld sldOrd delMainMaster">
      <pc:chgData name="Gunita Elksne" userId="b99ef440-e145-4e76-b315-0c8517c1cf25" providerId="ADAL" clId="{9F1FDC57-85E1-4592-A40C-F7551DE523B9}" dt="2021-08-30T09:47:14.906" v="49" actId="47"/>
      <pc:docMkLst>
        <pc:docMk/>
      </pc:docMkLst>
      <pc:sldChg chg="modSp add mod ord">
        <pc:chgData name="Gunita Elksne" userId="b99ef440-e145-4e76-b315-0c8517c1cf25" providerId="ADAL" clId="{9F1FDC57-85E1-4592-A40C-F7551DE523B9}" dt="2021-08-30T09:46:10.438" v="44" actId="1076"/>
        <pc:sldMkLst>
          <pc:docMk/>
          <pc:sldMk cId="2592969653" sldId="256"/>
        </pc:sldMkLst>
        <pc:spChg chg="mod">
          <ac:chgData name="Gunita Elksne" userId="b99ef440-e145-4e76-b315-0c8517c1cf25" providerId="ADAL" clId="{9F1FDC57-85E1-4592-A40C-F7551DE523B9}" dt="2021-08-30T09:46:05.245" v="43" actId="113"/>
          <ac:spMkLst>
            <pc:docMk/>
            <pc:sldMk cId="2592969653" sldId="256"/>
            <ac:spMk id="2" creationId="{45F9EF60-A8E6-425F-870C-F44EC6141DD0}"/>
          </ac:spMkLst>
        </pc:spChg>
        <pc:spChg chg="mod">
          <ac:chgData name="Gunita Elksne" userId="b99ef440-e145-4e76-b315-0c8517c1cf25" providerId="ADAL" clId="{9F1FDC57-85E1-4592-A40C-F7551DE523B9}" dt="2021-08-30T09:46:10.438" v="44" actId="1076"/>
          <ac:spMkLst>
            <pc:docMk/>
            <pc:sldMk cId="2592969653" sldId="256"/>
            <ac:spMk id="3" creationId="{A3FF2741-A011-4065-B2FC-71ADEEAF6049}"/>
          </ac:spMkLst>
        </pc:spChg>
      </pc:sldChg>
      <pc:sldChg chg="add">
        <pc:chgData name="Gunita Elksne" userId="b99ef440-e145-4e76-b315-0c8517c1cf25" providerId="ADAL" clId="{9F1FDC57-85E1-4592-A40C-F7551DE523B9}" dt="2021-08-30T09:47:08.303" v="48"/>
        <pc:sldMkLst>
          <pc:docMk/>
          <pc:sldMk cId="591148582" sldId="258"/>
        </pc:sldMkLst>
      </pc:sldChg>
      <pc:sldChg chg="del">
        <pc:chgData name="Gunita Elksne" userId="b99ef440-e145-4e76-b315-0c8517c1cf25" providerId="ADAL" clId="{9F1FDC57-85E1-4592-A40C-F7551DE523B9}" dt="2021-08-30T09:47:14.906" v="49" actId="47"/>
        <pc:sldMkLst>
          <pc:docMk/>
          <pc:sldMk cId="0" sldId="262"/>
        </pc:sldMkLst>
      </pc:sldChg>
      <pc:sldChg chg="del">
        <pc:chgData name="Gunita Elksne" userId="b99ef440-e145-4e76-b315-0c8517c1cf25" providerId="ADAL" clId="{9F1FDC57-85E1-4592-A40C-F7551DE523B9}" dt="2021-08-30T09:46:12.472" v="45" actId="47"/>
        <pc:sldMkLst>
          <pc:docMk/>
          <pc:sldMk cId="854979749" sldId="291"/>
        </pc:sldMkLst>
      </pc:sldChg>
      <pc:sldChg chg="del">
        <pc:chgData name="Gunita Elksne" userId="b99ef440-e145-4e76-b315-0c8517c1cf25" providerId="ADAL" clId="{9F1FDC57-85E1-4592-A40C-F7551DE523B9}" dt="2021-08-30T09:46:25.313" v="46" actId="2696"/>
        <pc:sldMkLst>
          <pc:docMk/>
          <pc:sldMk cId="707595246" sldId="292"/>
        </pc:sldMkLst>
      </pc:sldChg>
      <pc:sldChg chg="add">
        <pc:chgData name="Gunita Elksne" userId="b99ef440-e145-4e76-b315-0c8517c1cf25" providerId="ADAL" clId="{9F1FDC57-85E1-4592-A40C-F7551DE523B9}" dt="2021-08-30T09:46:28.182" v="47"/>
        <pc:sldMkLst>
          <pc:docMk/>
          <pc:sldMk cId="1824268651" sldId="292"/>
        </pc:sldMkLst>
      </pc:sldChg>
      <pc:sldChg chg="add">
        <pc:chgData name="Gunita Elksne" userId="b99ef440-e145-4e76-b315-0c8517c1cf25" providerId="ADAL" clId="{9F1FDC57-85E1-4592-A40C-F7551DE523B9}" dt="2021-08-30T09:46:28.182" v="47"/>
        <pc:sldMkLst>
          <pc:docMk/>
          <pc:sldMk cId="1286241708" sldId="293"/>
        </pc:sldMkLst>
      </pc:sldChg>
      <pc:sldChg chg="del">
        <pc:chgData name="Gunita Elksne" userId="b99ef440-e145-4e76-b315-0c8517c1cf25" providerId="ADAL" clId="{9F1FDC57-85E1-4592-A40C-F7551DE523B9}" dt="2021-08-30T09:46:25.313" v="46" actId="2696"/>
        <pc:sldMkLst>
          <pc:docMk/>
          <pc:sldMk cId="1531191521" sldId="293"/>
        </pc:sldMkLst>
      </pc:sldChg>
      <pc:sldChg chg="del">
        <pc:chgData name="Gunita Elksne" userId="b99ef440-e145-4e76-b315-0c8517c1cf25" providerId="ADAL" clId="{9F1FDC57-85E1-4592-A40C-F7551DE523B9}" dt="2021-08-30T09:46:25.313" v="46" actId="2696"/>
        <pc:sldMkLst>
          <pc:docMk/>
          <pc:sldMk cId="1146451304" sldId="294"/>
        </pc:sldMkLst>
      </pc:sldChg>
      <pc:sldChg chg="add">
        <pc:chgData name="Gunita Elksne" userId="b99ef440-e145-4e76-b315-0c8517c1cf25" providerId="ADAL" clId="{9F1FDC57-85E1-4592-A40C-F7551DE523B9}" dt="2021-08-30T09:46:28.182" v="47"/>
        <pc:sldMkLst>
          <pc:docMk/>
          <pc:sldMk cId="2567730528" sldId="294"/>
        </pc:sldMkLst>
      </pc:sldChg>
      <pc:sldChg chg="add">
        <pc:chgData name="Gunita Elksne" userId="b99ef440-e145-4e76-b315-0c8517c1cf25" providerId="ADAL" clId="{9F1FDC57-85E1-4592-A40C-F7551DE523B9}" dt="2021-08-30T09:46:28.182" v="47"/>
        <pc:sldMkLst>
          <pc:docMk/>
          <pc:sldMk cId="2062340116" sldId="295"/>
        </pc:sldMkLst>
      </pc:sldChg>
      <pc:sldChg chg="del">
        <pc:chgData name="Gunita Elksne" userId="b99ef440-e145-4e76-b315-0c8517c1cf25" providerId="ADAL" clId="{9F1FDC57-85E1-4592-A40C-F7551DE523B9}" dt="2021-08-30T09:46:25.313" v="46" actId="2696"/>
        <pc:sldMkLst>
          <pc:docMk/>
          <pc:sldMk cId="3889385187" sldId="295"/>
        </pc:sldMkLst>
      </pc:sldChg>
      <pc:sldChg chg="add">
        <pc:chgData name="Gunita Elksne" userId="b99ef440-e145-4e76-b315-0c8517c1cf25" providerId="ADAL" clId="{9F1FDC57-85E1-4592-A40C-F7551DE523B9}" dt="2021-08-30T09:46:28.182" v="47"/>
        <pc:sldMkLst>
          <pc:docMk/>
          <pc:sldMk cId="2365800285" sldId="296"/>
        </pc:sldMkLst>
      </pc:sldChg>
      <pc:sldChg chg="del">
        <pc:chgData name="Gunita Elksne" userId="b99ef440-e145-4e76-b315-0c8517c1cf25" providerId="ADAL" clId="{9F1FDC57-85E1-4592-A40C-F7551DE523B9}" dt="2021-08-30T09:46:25.313" v="46" actId="2696"/>
        <pc:sldMkLst>
          <pc:docMk/>
          <pc:sldMk cId="3996930261" sldId="296"/>
        </pc:sldMkLst>
      </pc:sldChg>
      <pc:sldChg chg="add">
        <pc:chgData name="Gunita Elksne" userId="b99ef440-e145-4e76-b315-0c8517c1cf25" providerId="ADAL" clId="{9F1FDC57-85E1-4592-A40C-F7551DE523B9}" dt="2021-08-30T09:46:28.182" v="47"/>
        <pc:sldMkLst>
          <pc:docMk/>
          <pc:sldMk cId="1762907471" sldId="297"/>
        </pc:sldMkLst>
      </pc:sldChg>
      <pc:sldChg chg="del">
        <pc:chgData name="Gunita Elksne" userId="b99ef440-e145-4e76-b315-0c8517c1cf25" providerId="ADAL" clId="{9F1FDC57-85E1-4592-A40C-F7551DE523B9}" dt="2021-08-30T09:46:25.313" v="46" actId="2696"/>
        <pc:sldMkLst>
          <pc:docMk/>
          <pc:sldMk cId="2323843783" sldId="297"/>
        </pc:sldMkLst>
      </pc:sldChg>
      <pc:sldMasterChg chg="del delSldLayout">
        <pc:chgData name="Gunita Elksne" userId="b99ef440-e145-4e76-b315-0c8517c1cf25" providerId="ADAL" clId="{9F1FDC57-85E1-4592-A40C-F7551DE523B9}" dt="2021-08-30T09:47:14.906" v="49" actId="47"/>
        <pc:sldMasterMkLst>
          <pc:docMk/>
          <pc:sldMasterMk cId="2866832251" sldId="2147483648"/>
        </pc:sldMasterMkLst>
        <pc:sldLayoutChg chg="del">
          <pc:chgData name="Gunita Elksne" userId="b99ef440-e145-4e76-b315-0c8517c1cf25" providerId="ADAL" clId="{9F1FDC57-85E1-4592-A40C-F7551DE523B9}" dt="2021-08-30T09:47:14.906" v="49" actId="47"/>
          <pc:sldLayoutMkLst>
            <pc:docMk/>
            <pc:sldMasterMk cId="2866832251" sldId="2147483648"/>
            <pc:sldLayoutMk cId="89154146" sldId="2147483649"/>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502160615" sldId="2147483650"/>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3019949026" sldId="2147483651"/>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258537790" sldId="2147483652"/>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4126918320" sldId="2147483653"/>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2892335307" sldId="2147483654"/>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3123357097" sldId="2147483655"/>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3017137220" sldId="2147483656"/>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3780867408" sldId="2147483657"/>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1121756415" sldId="2147483658"/>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1620035424" sldId="2147483659"/>
          </pc:sldLayoutMkLst>
        </pc:sldLayoutChg>
        <pc:sldLayoutChg chg="del">
          <pc:chgData name="Gunita Elksne" userId="b99ef440-e145-4e76-b315-0c8517c1cf25" providerId="ADAL" clId="{9F1FDC57-85E1-4592-A40C-F7551DE523B9}" dt="2021-08-30T09:47:14.906" v="49" actId="47"/>
          <pc:sldLayoutMkLst>
            <pc:docMk/>
            <pc:sldMasterMk cId="2866832251" sldId="2147483648"/>
            <pc:sldLayoutMk cId="0" sldId="2147483660"/>
          </pc:sldLayoutMkLst>
        </pc:sldLayoutChg>
      </pc:sldMasterChg>
    </pc:docChg>
  </pc:docChgLst>
  <pc:docChgLst>
    <pc:chgData name="Baiba Kaļķe" userId="S::baibak@edu.lu.lv::090b5955-d8cd-4512-94e7-80946276549e" providerId="AD" clId="Web-{4D481C97-C394-4E34-9529-8D8054EE5DC9}"/>
    <pc:docChg chg="modSld">
      <pc:chgData name="Baiba Kaļķe" userId="S::baibak@edu.lu.lv::090b5955-d8cd-4512-94e7-80946276549e" providerId="AD" clId="Web-{4D481C97-C394-4E34-9529-8D8054EE5DC9}" dt="2021-09-19T16:51:15.537" v="53" actId="20577"/>
      <pc:docMkLst>
        <pc:docMk/>
      </pc:docMkLst>
      <pc:sldChg chg="modSp">
        <pc:chgData name="Baiba Kaļķe" userId="S::baibak@edu.lu.lv::090b5955-d8cd-4512-94e7-80946276549e" providerId="AD" clId="Web-{4D481C97-C394-4E34-9529-8D8054EE5DC9}" dt="2021-09-19T16:48:47.997" v="2" actId="20577"/>
        <pc:sldMkLst>
          <pc:docMk/>
          <pc:sldMk cId="1286241708" sldId="293"/>
        </pc:sldMkLst>
        <pc:spChg chg="mod">
          <ac:chgData name="Baiba Kaļķe" userId="S::baibak@edu.lu.lv::090b5955-d8cd-4512-94e7-80946276549e" providerId="AD" clId="Web-{4D481C97-C394-4E34-9529-8D8054EE5DC9}" dt="2021-09-19T16:48:47.997" v="2" actId="20577"/>
          <ac:spMkLst>
            <pc:docMk/>
            <pc:sldMk cId="1286241708" sldId="293"/>
            <ac:spMk id="3" creationId="{00000000-0000-0000-0000-000000000000}"/>
          </ac:spMkLst>
        </pc:spChg>
      </pc:sldChg>
      <pc:sldChg chg="modSp">
        <pc:chgData name="Baiba Kaļķe" userId="S::baibak@edu.lu.lv::090b5955-d8cd-4512-94e7-80946276549e" providerId="AD" clId="Web-{4D481C97-C394-4E34-9529-8D8054EE5DC9}" dt="2021-09-19T16:50:20.330" v="36" actId="20577"/>
        <pc:sldMkLst>
          <pc:docMk/>
          <pc:sldMk cId="2567730528" sldId="294"/>
        </pc:sldMkLst>
        <pc:spChg chg="mod">
          <ac:chgData name="Baiba Kaļķe" userId="S::baibak@edu.lu.lv::090b5955-d8cd-4512-94e7-80946276549e" providerId="AD" clId="Web-{4D481C97-C394-4E34-9529-8D8054EE5DC9}" dt="2021-09-19T16:50:20.330" v="36" actId="20577"/>
          <ac:spMkLst>
            <pc:docMk/>
            <pc:sldMk cId="2567730528" sldId="294"/>
            <ac:spMk id="3" creationId="{00000000-0000-0000-0000-000000000000}"/>
          </ac:spMkLst>
        </pc:spChg>
      </pc:sldChg>
      <pc:sldChg chg="modSp">
        <pc:chgData name="Baiba Kaļķe" userId="S::baibak@edu.lu.lv::090b5955-d8cd-4512-94e7-80946276549e" providerId="AD" clId="Web-{4D481C97-C394-4E34-9529-8D8054EE5DC9}" dt="2021-09-19T16:51:15.537" v="53" actId="20577"/>
        <pc:sldMkLst>
          <pc:docMk/>
          <pc:sldMk cId="2365800285" sldId="296"/>
        </pc:sldMkLst>
        <pc:spChg chg="mod">
          <ac:chgData name="Baiba Kaļķe" userId="S::baibak@edu.lu.lv::090b5955-d8cd-4512-94e7-80946276549e" providerId="AD" clId="Web-{4D481C97-C394-4E34-9529-8D8054EE5DC9}" dt="2021-09-19T16:51:15.537" v="53" actId="20577"/>
          <ac:spMkLst>
            <pc:docMk/>
            <pc:sldMk cId="2365800285" sldId="296"/>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153805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79769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835303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3300542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502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45530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98591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73980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3556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89876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41082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71060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25423599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3999" y="2318116"/>
            <a:ext cx="9758289" cy="2387600"/>
          </a:xfrm>
        </p:spPr>
        <p:txBody>
          <a:bodyPr>
            <a:normAutofit fontScale="90000"/>
          </a:bodyPr>
          <a:lstStyle/>
          <a:p>
            <a:r>
              <a:rPr lang="lv-LV" sz="4800" dirty="0"/>
              <a:t>4. klase </a:t>
            </a:r>
            <a:br>
              <a:rPr lang="lv-LV" sz="4800" dirty="0"/>
            </a:br>
            <a:r>
              <a:rPr lang="lv-LV" sz="4800" dirty="0"/>
              <a:t/>
            </a:r>
            <a:br>
              <a:rPr lang="lv-LV" sz="4800" dirty="0"/>
            </a:br>
            <a:r>
              <a:rPr lang="lv-LV" sz="4800" dirty="0"/>
              <a:t>Tēma: Attiecības tiešsaistē</a:t>
            </a:r>
            <a:br>
              <a:rPr lang="lv-LV" sz="4800" dirty="0"/>
            </a:br>
            <a:r>
              <a:rPr lang="lv-LV" sz="4800" dirty="0"/>
              <a:t/>
            </a:r>
            <a:br>
              <a:rPr lang="lv-LV" sz="4800" dirty="0"/>
            </a:br>
            <a:r>
              <a:rPr lang="lv-LV" sz="4800" dirty="0"/>
              <a:t>3. nodarbība: </a:t>
            </a:r>
            <a:r>
              <a:rPr lang="lv-LV" sz="4800" b="1" dirty="0"/>
              <a:t>Veselīga draudzība tiešsaistē</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5202238"/>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259296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247" y="2582379"/>
            <a:ext cx="9158624" cy="2387600"/>
          </a:xfrm>
        </p:spPr>
        <p:txBody>
          <a:bodyPr>
            <a:noAutofit/>
          </a:bodyPr>
          <a:lstStyle/>
          <a:p>
            <a:pPr algn="l"/>
            <a:r>
              <a:rPr lang="lv-LV" sz="3200" dirty="0"/>
              <a:t>Kā cilvēki var saglabāt tiešsaistes draudzību drošu un pozitīvu?  </a:t>
            </a:r>
            <a:br>
              <a:rPr lang="lv-LV" sz="3200" dirty="0"/>
            </a:br>
            <a:r>
              <a:rPr lang="lv-LV" sz="3200" dirty="0"/>
              <a:t/>
            </a:r>
            <a:br>
              <a:rPr lang="lv-LV" sz="3200" dirty="0"/>
            </a:br>
            <a:r>
              <a:rPr lang="lv-LV" sz="3200" dirty="0"/>
              <a:t>Uz līmlapiņām pieraksti tik daudz ideju, cik vari iedomāties! </a:t>
            </a:r>
            <a:br>
              <a:rPr lang="lv-LV" sz="3200" dirty="0"/>
            </a:br>
            <a:r>
              <a:rPr lang="lv-LV" sz="3200" dirty="0"/>
              <a:t/>
            </a:r>
            <a:br>
              <a:rPr lang="lv-LV" sz="3200" dirty="0"/>
            </a:br>
            <a:r>
              <a:rPr lang="lv-LV" sz="3200" dirty="0"/>
              <a:t>Vai uz lapiņām ir kopīgas idejas vai tēmas?</a:t>
            </a:r>
            <a:endParaRPr lang="en-GB" sz="3200" dirty="0"/>
          </a:p>
        </p:txBody>
      </p:sp>
      <p:pic>
        <p:nvPicPr>
          <p:cNvPr id="9" name="Picture 8"/>
          <p:cNvPicPr>
            <a:picLocks noChangeAspect="1"/>
          </p:cNvPicPr>
          <p:nvPr/>
        </p:nvPicPr>
        <p:blipFill rotWithShape="1">
          <a:blip r:embed="rId2" cstate="print"/>
          <a:srcRect l="15457" t="5681" r="14859" b="4927"/>
          <a:stretch/>
        </p:blipFill>
        <p:spPr>
          <a:xfrm>
            <a:off x="7347994" y="3558276"/>
            <a:ext cx="2957886" cy="2931272"/>
          </a:xfrm>
          <a:prstGeom prst="rect">
            <a:avLst/>
          </a:prstGeom>
        </p:spPr>
      </p:pic>
    </p:spTree>
    <p:extLst>
      <p:ext uri="{BB962C8B-B14F-4D97-AF65-F5344CB8AC3E}">
        <p14:creationId xmlns="" xmlns:p14="http://schemas.microsoft.com/office/powerpoint/2010/main" val="182426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9745" y="4770162"/>
            <a:ext cx="9963075" cy="2387600"/>
          </a:xfrm>
        </p:spPr>
        <p:txBody>
          <a:bodyPr>
            <a:noAutofit/>
          </a:bodyPr>
          <a:lstStyle/>
          <a:p>
            <a:pPr algn="l"/>
            <a:r>
              <a:rPr lang="en-GB" sz="2800" dirty="0"/>
              <a:t/>
            </a:r>
            <a:br>
              <a:rPr lang="en-GB" sz="2800" dirty="0"/>
            </a:br>
            <a:r>
              <a:rPr lang="en-GB" sz="2800" dirty="0"/>
              <a:t/>
            </a:r>
            <a:br>
              <a:rPr lang="en-GB" sz="2800" dirty="0"/>
            </a:br>
            <a:r>
              <a:rPr lang="lv-LV" sz="2800" b="1" dirty="0"/>
              <a:t>Sāras stāsts</a:t>
            </a:r>
            <a:r>
              <a:rPr lang="lv-LV" sz="2800" dirty="0"/>
              <a:t/>
            </a:r>
            <a:br>
              <a:rPr lang="lv-LV" sz="2800" dirty="0"/>
            </a:br>
            <a:r>
              <a:rPr lang="lv-LV" sz="2800" dirty="0"/>
              <a:t>Sāra tikko sāka mācīties pamatskolā. Sākumskolā viņai bija vairāki tuvi draugi, taču tagad viņi mācās citās skolās, tāpēc Sāra viņus vairs pārāk bieži nesatiek. Skolā viņai ir grūti atrast jaunus draugus, un viņa jūtas vientuļi.</a:t>
            </a:r>
            <a:br>
              <a:rPr lang="lv-LV" sz="2800" dirty="0"/>
            </a:br>
            <a:r>
              <a:rPr lang="lv-LV" sz="2800" dirty="0"/>
              <a:t>Izmantojot internetu mājasdarbiem, Sāra ievēro kādu vietni, kurā draudzīgi cilvēki palīdz cits citam ar mājasdarbiem un citiem jautājumiem. Viņa izveido kontu, izmantojot savu vārdu un dzimšanas gadu – Sara2008. Drīz viņa jau sarakstās ar vairākiem cilvēkiem, kas palīdz viņai ar skolas projektu, un viņa jūtas lieliski. Īpaši labi viņa saprotas ar kādu vārdā Sarkanmatis, un drīz viņi jau sarunājas par citām tēmām, arī par  Sāras raizēm skolā.  </a:t>
            </a:r>
            <a:br>
              <a:rPr lang="lv-LV" sz="2800" dirty="0"/>
            </a:br>
            <a:r>
              <a:rPr lang="lv-LV" sz="2800" dirty="0"/>
              <a:t/>
            </a:r>
            <a:br>
              <a:rPr lang="lv-LV" sz="2800" dirty="0"/>
            </a:br>
            <a:r>
              <a:rPr lang="en-GB" sz="2800" dirty="0"/>
              <a:t/>
            </a:r>
            <a:br>
              <a:rPr lang="en-GB" sz="2800" dirty="0"/>
            </a:br>
            <a:endParaRPr lang="en-GB" sz="2800" dirty="0"/>
          </a:p>
        </p:txBody>
      </p:sp>
    </p:spTree>
    <p:extLst>
      <p:ext uri="{BB962C8B-B14F-4D97-AF65-F5344CB8AC3E}">
        <p14:creationId xmlns="" xmlns:p14="http://schemas.microsoft.com/office/powerpoint/2010/main" val="128624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168" y="1380023"/>
            <a:ext cx="10264471" cy="4351338"/>
          </a:xfrm>
        </p:spPr>
        <p:txBody>
          <a:bodyPr vert="horz" lIns="91440" tIns="45720" rIns="91440" bIns="45720" rtlCol="0" anchor="t">
            <a:noAutofit/>
          </a:bodyPr>
          <a:lstStyle/>
          <a:p>
            <a:pPr marL="0" indent="0">
              <a:buNone/>
            </a:pPr>
            <a:r>
              <a:rPr lang="lv-LV" dirty="0">
                <a:latin typeface="+mj-lt"/>
              </a:rPr>
              <a:t>Sarkanmatis apgalvo, ka viņu interesē viss tas pats, kas Sārai, un ka viņiem ir arī viens vecums. Arī viņš stāsta, ka dažkārt skolā jūtas vientuļš, vienlaikus iedrošinot Sāru un dodot dažādus padomus. Sāra sāk pavadīt daudz laika, sarunājoties ar Sarkanmati tiešsaistē, – tūlīt pēc stundām un dažkārt pat vēlu vakarā. Mammai viņa saka, ka pilda mājasdarbus. Viņa pārtrauc atbildēt uz vecās skolas draugu īsziņām un nepievienojas ģimenei vakaros. Viņai daudz labāk patīk sarunāties ar Sarkanmati, un Sārai ir izjūta, ka viņš viņu no sirds saprot. Kādā dienā Sarkanmatis stāsta Sārai, ka šodien kopā ar brālēnu dosies uz parku netālu no savām mājām un ka viņai arī jānāk satikties un parunāties. Sāra nevar sagaidīt, kad satiksies ar Sarkanmati – viņai ir izjūta, ka viņi ir labākie draugi. Tomēr viņa nejūtas līdz galam droša. </a:t>
            </a:r>
            <a:br>
              <a:rPr lang="lv-LV" dirty="0">
                <a:latin typeface="+mj-lt"/>
              </a:rPr>
            </a:br>
            <a:endParaRPr lang="en-GB" dirty="0">
              <a:latin typeface="+mj-lt"/>
            </a:endParaRPr>
          </a:p>
        </p:txBody>
      </p:sp>
    </p:spTree>
    <p:extLst>
      <p:ext uri="{BB962C8B-B14F-4D97-AF65-F5344CB8AC3E}">
        <p14:creationId xmlns="" xmlns:p14="http://schemas.microsoft.com/office/powerpoint/2010/main" val="256773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2331" y="1648277"/>
            <a:ext cx="10515600" cy="4351338"/>
          </a:xfrm>
        </p:spPr>
        <p:txBody>
          <a:bodyPr>
            <a:normAutofit fontScale="92500"/>
          </a:bodyPr>
          <a:lstStyle/>
          <a:p>
            <a:pPr>
              <a:buNone/>
            </a:pPr>
            <a:r>
              <a:rPr lang="lv-LV" dirty="0"/>
              <a:t>Diskusija </a:t>
            </a:r>
          </a:p>
          <a:p>
            <a:endParaRPr lang="lv-LV" dirty="0"/>
          </a:p>
          <a:p>
            <a:r>
              <a:rPr lang="lv-LV" dirty="0"/>
              <a:t>Vai šīs ir drošas attiecības? Kāpēc? </a:t>
            </a:r>
          </a:p>
          <a:p>
            <a:endParaRPr lang="lv-LV" dirty="0"/>
          </a:p>
          <a:p>
            <a:r>
              <a:rPr lang="lv-LV" dirty="0"/>
              <a:t>Kādas kļūdas pieļāva Sāra? </a:t>
            </a:r>
          </a:p>
          <a:p>
            <a:endParaRPr lang="lv-LV" dirty="0"/>
          </a:p>
          <a:p>
            <a:r>
              <a:rPr lang="lv-LV" dirty="0"/>
              <a:t>Kāpēc, tavuprāt, viņa pieļāva šīs kļūdas? </a:t>
            </a:r>
          </a:p>
          <a:p>
            <a:endParaRPr lang="lv-LV" dirty="0"/>
          </a:p>
          <a:p>
            <a:r>
              <a:rPr lang="lv-LV" dirty="0"/>
              <a:t>Kā viņai būtu jārīkojas tagad un nākamreiz, kad veidos draudzību tiešsaistē? </a:t>
            </a:r>
          </a:p>
        </p:txBody>
      </p:sp>
      <p:pic>
        <p:nvPicPr>
          <p:cNvPr id="7" name="Picture 6"/>
          <p:cNvPicPr>
            <a:picLocks noChangeAspect="1"/>
          </p:cNvPicPr>
          <p:nvPr/>
        </p:nvPicPr>
        <p:blipFill>
          <a:blip r:embed="rId2" cstate="print"/>
          <a:stretch>
            <a:fillRect/>
          </a:stretch>
        </p:blipFill>
        <p:spPr>
          <a:xfrm>
            <a:off x="7578821" y="2150491"/>
            <a:ext cx="3432345" cy="2560542"/>
          </a:xfrm>
          <a:prstGeom prst="rect">
            <a:avLst/>
          </a:prstGeom>
        </p:spPr>
      </p:pic>
    </p:spTree>
    <p:extLst>
      <p:ext uri="{BB962C8B-B14F-4D97-AF65-F5344CB8AC3E}">
        <p14:creationId xmlns="" xmlns:p14="http://schemas.microsoft.com/office/powerpoint/2010/main" val="206234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7817792" y="30889"/>
            <a:ext cx="4523624" cy="1103472"/>
          </a:xfrm>
          <a:prstGeom prst="rect">
            <a:avLst/>
          </a:prstGeom>
        </p:spPr>
      </p:pic>
      <p:sp>
        <p:nvSpPr>
          <p:cNvPr id="9" name="Rectangle 8"/>
          <p:cNvSpPr/>
          <p:nvPr/>
        </p:nvSpPr>
        <p:spPr>
          <a:xfrm>
            <a:off x="505739" y="826745"/>
            <a:ext cx="3313628" cy="4832092"/>
          </a:xfrm>
          <a:prstGeom prst="rect">
            <a:avLst/>
          </a:prstGeom>
        </p:spPr>
        <p:txBody>
          <a:bodyPr wrap="square" lIns="91440" tIns="45720" rIns="91440" bIns="45720" anchor="t">
            <a:spAutoFit/>
          </a:bodyPr>
          <a:lstStyle/>
          <a:p>
            <a:r>
              <a:rPr lang="lv-LV" sz="2800" dirty="0"/>
              <a:t>Kur saskati problēmu? </a:t>
            </a:r>
          </a:p>
          <a:p>
            <a:endParaRPr lang="lv-LV" sz="2800" dirty="0"/>
          </a:p>
          <a:p>
            <a:r>
              <a:rPr lang="lv-LV" sz="2800" dirty="0"/>
              <a:t>Kā tu justos? </a:t>
            </a:r>
          </a:p>
          <a:p>
            <a:r>
              <a:rPr lang="lv-LV" sz="2800" dirty="0"/>
              <a:t>Kādi tikumi tiek izmantoti šajā situācijā? </a:t>
            </a:r>
          </a:p>
          <a:p>
            <a:endParaRPr lang="lv-LV" sz="2800" dirty="0"/>
          </a:p>
          <a:p>
            <a:r>
              <a:rPr lang="lv-LV" sz="2800" dirty="0"/>
              <a:t>Kāds, tavuprāt, ir saprātīgs risinājums? Kāpēc? </a:t>
            </a:r>
          </a:p>
        </p:txBody>
      </p:sp>
      <p:pic>
        <p:nvPicPr>
          <p:cNvPr id="10" name="Picture 9"/>
          <p:cNvPicPr>
            <a:picLocks noChangeAspect="1"/>
          </p:cNvPicPr>
          <p:nvPr/>
        </p:nvPicPr>
        <p:blipFill>
          <a:blip r:embed="rId3" cstate="print"/>
          <a:stretch>
            <a:fillRect/>
          </a:stretch>
        </p:blipFill>
        <p:spPr>
          <a:xfrm>
            <a:off x="3572090" y="997004"/>
            <a:ext cx="7523116" cy="5403827"/>
          </a:xfrm>
          <a:prstGeom prst="rect">
            <a:avLst/>
          </a:prstGeom>
        </p:spPr>
      </p:pic>
      <p:sp>
        <p:nvSpPr>
          <p:cNvPr id="2" name="Rectangle 1"/>
          <p:cNvSpPr/>
          <p:nvPr/>
        </p:nvSpPr>
        <p:spPr>
          <a:xfrm>
            <a:off x="9225887" y="3138985"/>
            <a:ext cx="1010184" cy="982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678502" y="1850447"/>
            <a:ext cx="5557569" cy="3046988"/>
          </a:xfrm>
          <a:prstGeom prst="rect">
            <a:avLst/>
          </a:prstGeom>
        </p:spPr>
        <p:txBody>
          <a:bodyPr wrap="square">
            <a:spAutoFit/>
          </a:bodyPr>
          <a:lstStyle/>
          <a:p>
            <a:r>
              <a:rPr lang="lv-LV" sz="2400" dirty="0"/>
              <a:t>Dažas tavas draudzenes starpbrīdī dodas uz tualeti, kur, iztēlojoties, ka ir modes skatē, pozē un taisa pašbildes. Viņas šīs bildes ieliek sociālajos tīklos, kur saņem daudz reakciju un pozitīvu komentāru. Viņas grib, lai arī tu pievienojies, un, kad izsaki savas šaubas, saka, ka tu “pārāk iespringsti un ka viņas taču nedara neko sliktu”. </a:t>
            </a:r>
          </a:p>
        </p:txBody>
      </p:sp>
    </p:spTree>
    <p:extLst>
      <p:ext uri="{BB962C8B-B14F-4D97-AF65-F5344CB8AC3E}">
        <p14:creationId xmlns="" xmlns:p14="http://schemas.microsoft.com/office/powerpoint/2010/main" val="2365800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3788" y="2777870"/>
            <a:ext cx="6598935" cy="1384995"/>
          </a:xfrm>
          <a:prstGeom prst="rect">
            <a:avLst/>
          </a:prstGeom>
        </p:spPr>
        <p:txBody>
          <a:bodyPr wrap="square">
            <a:spAutoFit/>
          </a:bodyPr>
          <a:lstStyle/>
          <a:p>
            <a:r>
              <a:rPr lang="lv-LV" sz="2800" dirty="0"/>
              <a:t>Izplānojiet un izveidojiet prezentāciju vai nodarbību  par pozitīvu un drošu draudzību tiešsaistē jaunākiem skolēniem!</a:t>
            </a:r>
          </a:p>
        </p:txBody>
      </p:sp>
      <p:pic>
        <p:nvPicPr>
          <p:cNvPr id="3" name="Picture 2"/>
          <p:cNvPicPr>
            <a:picLocks noChangeAspect="1"/>
          </p:cNvPicPr>
          <p:nvPr/>
        </p:nvPicPr>
        <p:blipFill rotWithShape="1">
          <a:blip r:embed="rId2" cstate="print"/>
          <a:srcRect l="2449" t="8181" r="6808" b="9189"/>
          <a:stretch/>
        </p:blipFill>
        <p:spPr>
          <a:xfrm>
            <a:off x="82163" y="4268368"/>
            <a:ext cx="2472856" cy="2282023"/>
          </a:xfrm>
          <a:prstGeom prst="rect">
            <a:avLst/>
          </a:prstGeom>
        </p:spPr>
      </p:pic>
    </p:spTree>
    <p:extLst>
      <p:ext uri="{BB962C8B-B14F-4D97-AF65-F5344CB8AC3E}">
        <p14:creationId xmlns="" xmlns:p14="http://schemas.microsoft.com/office/powerpoint/2010/main" val="176290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1325C5-3C31-44D7-8A40-EE3EFBD96EAD}">
  <ds:schemaRefs>
    <ds:schemaRef ds:uri="http://purl.org/dc/term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bcd8bb90-b1cb-4fe5-8892-66ea2dba031d"/>
    <ds:schemaRef ds:uri="http://www.w3.org/XML/1998/namespace"/>
  </ds:schemaRefs>
</ds:datastoreItem>
</file>

<file path=customXml/itemProps2.xml><?xml version="1.0" encoding="utf-8"?>
<ds:datastoreItem xmlns:ds="http://schemas.openxmlformats.org/officeDocument/2006/customXml" ds:itemID="{31ACDC77-53E4-4E6E-82D7-E3110123A48B}">
  <ds:schemaRefs>
    <ds:schemaRef ds:uri="http://schemas.microsoft.com/sharepoint/v3/contenttype/forms"/>
  </ds:schemaRefs>
</ds:datastoreItem>
</file>

<file path=customXml/itemProps3.xml><?xml version="1.0" encoding="utf-8"?>
<ds:datastoreItem xmlns:ds="http://schemas.openxmlformats.org/officeDocument/2006/customXml" ds:itemID="{726FDBBE-B32C-43EB-BD56-ECC552A0E4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966</TotalTime>
  <Words>379</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dizains</vt:lpstr>
      <vt:lpstr>4. klase   Tēma: Attiecības tiešsaistē  3. nodarbība: Veselīga draudzība tiešsaistē</vt:lpstr>
      <vt:lpstr>Kā cilvēki var saglabāt tiešsaistes draudzību drošu un pozitīvu?    Uz līmlapiņām pieraksti tik daudz ideju, cik vari iedomāties!   Vai uz lapiņām ir kopīgas idejas vai tēmas?</vt:lpstr>
      <vt:lpstr>  Sāras stāsts Sāra tikko sāka mācīties pamatskolā. Sākumskolā viņai bija vairāki tuvi draugi, taču tagad viņi mācās citās skolās, tāpēc Sāra viņus vairs pārāk bieži nesatiek. Skolā viņai ir grūti atrast jaunus draugus, un viņa jūtas vientuļi. Izmantojot internetu mājasdarbiem, Sāra ievēro kādu vietni, kurā draudzīgi cilvēki palīdz cits citam ar mājasdarbiem un citiem jautājumiem. Viņa izveido kontu, izmantojot savu vārdu un dzimšanas gadu – Sara2008. Drīz viņa jau sarakstās ar vairākiem cilvēkiem, kas palīdz viņai ar skolas projektu, un viņa jūtas lieliski. Īpaši labi viņa saprotas ar kādu vārdā Sarkanmatis, un drīz viņi jau sarunājas par citām tēmām, arī par  Sāras raizēm skolā.     </vt:lpstr>
      <vt:lpstr>Slide 4</vt:lpstr>
      <vt:lpstr>Slide 5</vt:lpstr>
      <vt:lpstr>Slide 6</vt:lpstr>
      <vt:lpstr>Slide 7</vt:lpstr>
      <vt:lpstr>Slide 8</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102</cp:revision>
  <dcterms:created xsi:type="dcterms:W3CDTF">2019-06-13T10:46:31Z</dcterms:created>
  <dcterms:modified xsi:type="dcterms:W3CDTF">2021-10-15T11:40:19Z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