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changesInfos/changesInfo1.xml" ContentType="application/vnd.ms-powerpoint.changesinfo+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1"/>
  </p:notesMasterIdLst>
  <p:sldIdLst>
    <p:sldId id="256" r:id="rId5"/>
    <p:sldId id="295" r:id="rId6"/>
    <p:sldId id="298" r:id="rId7"/>
    <p:sldId id="296" r:id="rId8"/>
    <p:sldId id="297" r:id="rId9"/>
    <p:sldId id="29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4DEBD5-C85C-469B-9E73-6B0ED19FFE9A}" v="34" dt="2021-09-19T16:52:23.432"/>
    <p1510:client id="{4C0FB830-ED79-4FF0-A162-45841E65ABD6}" v="3" dt="2021-08-30T09:27:45.0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2" autoAdjust="0"/>
    <p:restoredTop sz="94660"/>
  </p:normalViewPr>
  <p:slideViewPr>
    <p:cSldViewPr snapToGrid="0">
      <p:cViewPr varScale="1">
        <p:scale>
          <a:sx n="116" d="100"/>
          <a:sy n="116" d="100"/>
        </p:scale>
        <p:origin x="-14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iba Kaļķe" userId="S::baibak@edu.lu.lv::090b5955-d8cd-4512-94e7-80946276549e" providerId="AD" clId="Web-{1E4DEBD5-C85C-469B-9E73-6B0ED19FFE9A}"/>
    <pc:docChg chg="modSld">
      <pc:chgData name="Baiba Kaļķe" userId="S::baibak@edu.lu.lv::090b5955-d8cd-4512-94e7-80946276549e" providerId="AD" clId="Web-{1E4DEBD5-C85C-469B-9E73-6B0ED19FFE9A}" dt="2021-09-19T16:52:22.400" v="17" actId="14100"/>
      <pc:docMkLst>
        <pc:docMk/>
      </pc:docMkLst>
      <pc:sldChg chg="modSp">
        <pc:chgData name="Baiba Kaļķe" userId="S::baibak@edu.lu.lv::090b5955-d8cd-4512-94e7-80946276549e" providerId="AD" clId="Web-{1E4DEBD5-C85C-469B-9E73-6B0ED19FFE9A}" dt="2021-09-19T16:52:22.400" v="17" actId="14100"/>
        <pc:sldMkLst>
          <pc:docMk/>
          <pc:sldMk cId="1702920713" sldId="296"/>
        </pc:sldMkLst>
        <pc:spChg chg="mod">
          <ac:chgData name="Baiba Kaļķe" userId="S::baibak@edu.lu.lv::090b5955-d8cd-4512-94e7-80946276549e" providerId="AD" clId="Web-{1E4DEBD5-C85C-469B-9E73-6B0ED19FFE9A}" dt="2021-09-19T16:52:22.400" v="17" actId="14100"/>
          <ac:spMkLst>
            <pc:docMk/>
            <pc:sldMk cId="1702920713" sldId="296"/>
            <ac:spMk id="9" creationId="{00000000-0000-0000-0000-000000000000}"/>
          </ac:spMkLst>
        </pc:spChg>
      </pc:sldChg>
    </pc:docChg>
  </pc:docChgLst>
  <pc:docChgLst>
    <pc:chgData name="Gunita Elksne" userId="b99ef440-e145-4e76-b315-0c8517c1cf25" providerId="ADAL" clId="{4C0FB830-ED79-4FF0-A162-45841E65ABD6}"/>
    <pc:docChg chg="undo custSel addSld delSld modSld sldOrd delMainMaster">
      <pc:chgData name="Gunita Elksne" userId="b99ef440-e145-4e76-b315-0c8517c1cf25" providerId="ADAL" clId="{4C0FB830-ED79-4FF0-A162-45841E65ABD6}" dt="2021-08-30T09:27:47.587" v="34" actId="47"/>
      <pc:docMkLst>
        <pc:docMk/>
      </pc:docMkLst>
      <pc:sldChg chg="modSp add mod ord">
        <pc:chgData name="Gunita Elksne" userId="b99ef440-e145-4e76-b315-0c8517c1cf25" providerId="ADAL" clId="{4C0FB830-ED79-4FF0-A162-45841E65ABD6}" dt="2021-08-30T09:26:09.545" v="27" actId="1076"/>
        <pc:sldMkLst>
          <pc:docMk/>
          <pc:sldMk cId="2592969653" sldId="256"/>
        </pc:sldMkLst>
        <pc:spChg chg="mod">
          <ac:chgData name="Gunita Elksne" userId="b99ef440-e145-4e76-b315-0c8517c1cf25" providerId="ADAL" clId="{4C0FB830-ED79-4FF0-A162-45841E65ABD6}" dt="2021-08-30T09:26:01.719" v="26" actId="113"/>
          <ac:spMkLst>
            <pc:docMk/>
            <pc:sldMk cId="2592969653" sldId="256"/>
            <ac:spMk id="2" creationId="{45F9EF60-A8E6-425F-870C-F44EC6141DD0}"/>
          </ac:spMkLst>
        </pc:spChg>
        <pc:spChg chg="mod">
          <ac:chgData name="Gunita Elksne" userId="b99ef440-e145-4e76-b315-0c8517c1cf25" providerId="ADAL" clId="{4C0FB830-ED79-4FF0-A162-45841E65ABD6}" dt="2021-08-30T09:26:09.545" v="27" actId="1076"/>
          <ac:spMkLst>
            <pc:docMk/>
            <pc:sldMk cId="2592969653" sldId="256"/>
            <ac:spMk id="3" creationId="{A3FF2741-A011-4065-B2FC-71ADEEAF6049}"/>
          </ac:spMkLst>
        </pc:spChg>
      </pc:sldChg>
      <pc:sldChg chg="add">
        <pc:chgData name="Gunita Elksne" userId="b99ef440-e145-4e76-b315-0c8517c1cf25" providerId="ADAL" clId="{4C0FB830-ED79-4FF0-A162-45841E65ABD6}" dt="2021-08-30T09:27:45.043" v="33"/>
        <pc:sldMkLst>
          <pc:docMk/>
          <pc:sldMk cId="591148582" sldId="258"/>
        </pc:sldMkLst>
      </pc:sldChg>
      <pc:sldChg chg="add del">
        <pc:chgData name="Gunita Elksne" userId="b99ef440-e145-4e76-b315-0c8517c1cf25" providerId="ADAL" clId="{4C0FB830-ED79-4FF0-A162-45841E65ABD6}" dt="2021-08-30T09:27:47.587" v="34" actId="47"/>
        <pc:sldMkLst>
          <pc:docMk/>
          <pc:sldMk cId="0" sldId="262"/>
        </pc:sldMkLst>
      </pc:sldChg>
      <pc:sldChg chg="del">
        <pc:chgData name="Gunita Elksne" userId="b99ef440-e145-4e76-b315-0c8517c1cf25" providerId="ADAL" clId="{4C0FB830-ED79-4FF0-A162-45841E65ABD6}" dt="2021-08-30T09:26:11.943" v="28" actId="47"/>
        <pc:sldMkLst>
          <pc:docMk/>
          <pc:sldMk cId="1785276901" sldId="294"/>
        </pc:sldMkLst>
      </pc:sldChg>
      <pc:sldChg chg="del">
        <pc:chgData name="Gunita Elksne" userId="b99ef440-e145-4e76-b315-0c8517c1cf25" providerId="ADAL" clId="{4C0FB830-ED79-4FF0-A162-45841E65ABD6}" dt="2021-08-30T09:26:47.233" v="31" actId="2696"/>
        <pc:sldMkLst>
          <pc:docMk/>
          <pc:sldMk cId="2768213827" sldId="295"/>
        </pc:sldMkLst>
      </pc:sldChg>
      <pc:sldChg chg="add">
        <pc:chgData name="Gunita Elksne" userId="b99ef440-e145-4e76-b315-0c8517c1cf25" providerId="ADAL" clId="{4C0FB830-ED79-4FF0-A162-45841E65ABD6}" dt="2021-08-30T09:26:52.021" v="32"/>
        <pc:sldMkLst>
          <pc:docMk/>
          <pc:sldMk cId="3690260404" sldId="295"/>
        </pc:sldMkLst>
      </pc:sldChg>
      <pc:sldChg chg="add">
        <pc:chgData name="Gunita Elksne" userId="b99ef440-e145-4e76-b315-0c8517c1cf25" providerId="ADAL" clId="{4C0FB830-ED79-4FF0-A162-45841E65ABD6}" dt="2021-08-30T09:26:52.021" v="32"/>
        <pc:sldMkLst>
          <pc:docMk/>
          <pc:sldMk cId="1702920713" sldId="296"/>
        </pc:sldMkLst>
      </pc:sldChg>
      <pc:sldChg chg="del">
        <pc:chgData name="Gunita Elksne" userId="b99ef440-e145-4e76-b315-0c8517c1cf25" providerId="ADAL" clId="{4C0FB830-ED79-4FF0-A162-45841E65ABD6}" dt="2021-08-30T09:26:47.233" v="31" actId="2696"/>
        <pc:sldMkLst>
          <pc:docMk/>
          <pc:sldMk cId="2904712869" sldId="296"/>
        </pc:sldMkLst>
      </pc:sldChg>
      <pc:sldChg chg="add">
        <pc:chgData name="Gunita Elksne" userId="b99ef440-e145-4e76-b315-0c8517c1cf25" providerId="ADAL" clId="{4C0FB830-ED79-4FF0-A162-45841E65ABD6}" dt="2021-08-30T09:26:52.021" v="32"/>
        <pc:sldMkLst>
          <pc:docMk/>
          <pc:sldMk cId="1582411783" sldId="297"/>
        </pc:sldMkLst>
      </pc:sldChg>
      <pc:sldChg chg="del">
        <pc:chgData name="Gunita Elksne" userId="b99ef440-e145-4e76-b315-0c8517c1cf25" providerId="ADAL" clId="{4C0FB830-ED79-4FF0-A162-45841E65ABD6}" dt="2021-08-30T09:26:47.233" v="31" actId="2696"/>
        <pc:sldMkLst>
          <pc:docMk/>
          <pc:sldMk cId="3668426534" sldId="297"/>
        </pc:sldMkLst>
      </pc:sldChg>
      <pc:sldChg chg="del">
        <pc:chgData name="Gunita Elksne" userId="b99ef440-e145-4e76-b315-0c8517c1cf25" providerId="ADAL" clId="{4C0FB830-ED79-4FF0-A162-45841E65ABD6}" dt="2021-08-30T09:26:47.233" v="31" actId="2696"/>
        <pc:sldMkLst>
          <pc:docMk/>
          <pc:sldMk cId="1438528447" sldId="298"/>
        </pc:sldMkLst>
      </pc:sldChg>
      <pc:sldChg chg="add">
        <pc:chgData name="Gunita Elksne" userId="b99ef440-e145-4e76-b315-0c8517c1cf25" providerId="ADAL" clId="{4C0FB830-ED79-4FF0-A162-45841E65ABD6}" dt="2021-08-30T09:26:52.021" v="32"/>
        <pc:sldMkLst>
          <pc:docMk/>
          <pc:sldMk cId="4217704551" sldId="298"/>
        </pc:sldMkLst>
      </pc:sldChg>
      <pc:sldMasterChg chg="del delSldLayout">
        <pc:chgData name="Gunita Elksne" userId="b99ef440-e145-4e76-b315-0c8517c1cf25" providerId="ADAL" clId="{4C0FB830-ED79-4FF0-A162-45841E65ABD6}" dt="2021-08-30T09:27:47.587" v="34" actId="47"/>
        <pc:sldMasterMkLst>
          <pc:docMk/>
          <pc:sldMasterMk cId="2866832251" sldId="2147483648"/>
        </pc:sldMasterMkLst>
        <pc:sldLayoutChg chg="del">
          <pc:chgData name="Gunita Elksne" userId="b99ef440-e145-4e76-b315-0c8517c1cf25" providerId="ADAL" clId="{4C0FB830-ED79-4FF0-A162-45841E65ABD6}" dt="2021-08-30T09:27:47.587" v="34" actId="47"/>
          <pc:sldLayoutMkLst>
            <pc:docMk/>
            <pc:sldMasterMk cId="2866832251" sldId="2147483648"/>
            <pc:sldLayoutMk cId="89154146" sldId="2147483649"/>
          </pc:sldLayoutMkLst>
        </pc:sldLayoutChg>
        <pc:sldLayoutChg chg="del">
          <pc:chgData name="Gunita Elksne" userId="b99ef440-e145-4e76-b315-0c8517c1cf25" providerId="ADAL" clId="{4C0FB830-ED79-4FF0-A162-45841E65ABD6}" dt="2021-08-30T09:27:47.587" v="34" actId="47"/>
          <pc:sldLayoutMkLst>
            <pc:docMk/>
            <pc:sldMasterMk cId="2866832251" sldId="2147483648"/>
            <pc:sldLayoutMk cId="502160615" sldId="2147483650"/>
          </pc:sldLayoutMkLst>
        </pc:sldLayoutChg>
        <pc:sldLayoutChg chg="del">
          <pc:chgData name="Gunita Elksne" userId="b99ef440-e145-4e76-b315-0c8517c1cf25" providerId="ADAL" clId="{4C0FB830-ED79-4FF0-A162-45841E65ABD6}" dt="2021-08-30T09:27:47.587" v="34" actId="47"/>
          <pc:sldLayoutMkLst>
            <pc:docMk/>
            <pc:sldMasterMk cId="2866832251" sldId="2147483648"/>
            <pc:sldLayoutMk cId="3019949026" sldId="2147483651"/>
          </pc:sldLayoutMkLst>
        </pc:sldLayoutChg>
        <pc:sldLayoutChg chg="del">
          <pc:chgData name="Gunita Elksne" userId="b99ef440-e145-4e76-b315-0c8517c1cf25" providerId="ADAL" clId="{4C0FB830-ED79-4FF0-A162-45841E65ABD6}" dt="2021-08-30T09:27:47.587" v="34" actId="47"/>
          <pc:sldLayoutMkLst>
            <pc:docMk/>
            <pc:sldMasterMk cId="2866832251" sldId="2147483648"/>
            <pc:sldLayoutMk cId="258537790" sldId="2147483652"/>
          </pc:sldLayoutMkLst>
        </pc:sldLayoutChg>
        <pc:sldLayoutChg chg="del">
          <pc:chgData name="Gunita Elksne" userId="b99ef440-e145-4e76-b315-0c8517c1cf25" providerId="ADAL" clId="{4C0FB830-ED79-4FF0-A162-45841E65ABD6}" dt="2021-08-30T09:27:47.587" v="34" actId="47"/>
          <pc:sldLayoutMkLst>
            <pc:docMk/>
            <pc:sldMasterMk cId="2866832251" sldId="2147483648"/>
            <pc:sldLayoutMk cId="4126918320" sldId="2147483653"/>
          </pc:sldLayoutMkLst>
        </pc:sldLayoutChg>
        <pc:sldLayoutChg chg="del">
          <pc:chgData name="Gunita Elksne" userId="b99ef440-e145-4e76-b315-0c8517c1cf25" providerId="ADAL" clId="{4C0FB830-ED79-4FF0-A162-45841E65ABD6}" dt="2021-08-30T09:27:47.587" v="34" actId="47"/>
          <pc:sldLayoutMkLst>
            <pc:docMk/>
            <pc:sldMasterMk cId="2866832251" sldId="2147483648"/>
            <pc:sldLayoutMk cId="2892335307" sldId="2147483654"/>
          </pc:sldLayoutMkLst>
        </pc:sldLayoutChg>
        <pc:sldLayoutChg chg="del">
          <pc:chgData name="Gunita Elksne" userId="b99ef440-e145-4e76-b315-0c8517c1cf25" providerId="ADAL" clId="{4C0FB830-ED79-4FF0-A162-45841E65ABD6}" dt="2021-08-30T09:27:47.587" v="34" actId="47"/>
          <pc:sldLayoutMkLst>
            <pc:docMk/>
            <pc:sldMasterMk cId="2866832251" sldId="2147483648"/>
            <pc:sldLayoutMk cId="3123357097" sldId="2147483655"/>
          </pc:sldLayoutMkLst>
        </pc:sldLayoutChg>
        <pc:sldLayoutChg chg="del">
          <pc:chgData name="Gunita Elksne" userId="b99ef440-e145-4e76-b315-0c8517c1cf25" providerId="ADAL" clId="{4C0FB830-ED79-4FF0-A162-45841E65ABD6}" dt="2021-08-30T09:27:47.587" v="34" actId="47"/>
          <pc:sldLayoutMkLst>
            <pc:docMk/>
            <pc:sldMasterMk cId="2866832251" sldId="2147483648"/>
            <pc:sldLayoutMk cId="3017137220" sldId="2147483656"/>
          </pc:sldLayoutMkLst>
        </pc:sldLayoutChg>
        <pc:sldLayoutChg chg="del">
          <pc:chgData name="Gunita Elksne" userId="b99ef440-e145-4e76-b315-0c8517c1cf25" providerId="ADAL" clId="{4C0FB830-ED79-4FF0-A162-45841E65ABD6}" dt="2021-08-30T09:27:47.587" v="34" actId="47"/>
          <pc:sldLayoutMkLst>
            <pc:docMk/>
            <pc:sldMasterMk cId="2866832251" sldId="2147483648"/>
            <pc:sldLayoutMk cId="3780867408" sldId="2147483657"/>
          </pc:sldLayoutMkLst>
        </pc:sldLayoutChg>
        <pc:sldLayoutChg chg="del">
          <pc:chgData name="Gunita Elksne" userId="b99ef440-e145-4e76-b315-0c8517c1cf25" providerId="ADAL" clId="{4C0FB830-ED79-4FF0-A162-45841E65ABD6}" dt="2021-08-30T09:27:47.587" v="34" actId="47"/>
          <pc:sldLayoutMkLst>
            <pc:docMk/>
            <pc:sldMasterMk cId="2866832251" sldId="2147483648"/>
            <pc:sldLayoutMk cId="1121756415" sldId="2147483658"/>
          </pc:sldLayoutMkLst>
        </pc:sldLayoutChg>
        <pc:sldLayoutChg chg="del">
          <pc:chgData name="Gunita Elksne" userId="b99ef440-e145-4e76-b315-0c8517c1cf25" providerId="ADAL" clId="{4C0FB830-ED79-4FF0-A162-45841E65ABD6}" dt="2021-08-30T09:27:47.587" v="34" actId="47"/>
          <pc:sldLayoutMkLst>
            <pc:docMk/>
            <pc:sldMasterMk cId="2866832251" sldId="2147483648"/>
            <pc:sldLayoutMk cId="1620035424" sldId="2147483659"/>
          </pc:sldLayoutMkLst>
        </pc:sldLayoutChg>
        <pc:sldLayoutChg chg="del">
          <pc:chgData name="Gunita Elksne" userId="b99ef440-e145-4e76-b315-0c8517c1cf25" providerId="ADAL" clId="{4C0FB830-ED79-4FF0-A162-45841E65ABD6}" dt="2021-08-30T09:27:47.587" v="34" actId="47"/>
          <pc:sldLayoutMkLst>
            <pc:docMk/>
            <pc:sldMasterMk cId="2866832251" sldId="2147483648"/>
            <pc:sldLayoutMk cId="0"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F072E8-FB98-4E7E-A980-896F6D878392}" type="datetimeFigureOut">
              <a:rPr lang="lv-LV" smtClean="0"/>
              <a:pPr/>
              <a:t>2021.10.15.</a:t>
            </a:fld>
            <a:endParaRPr lang="lv-LV"/>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6D9B73-82F0-43C6-A5A8-3F029AC7E99E}" type="slidenum">
              <a:rPr lang="lv-LV" smtClean="0"/>
              <a:pPr/>
              <a:t>‹#›</a:t>
            </a:fld>
            <a:endParaRPr lang="lv-LV"/>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8F228779-61C0-4C8C-BCB4-26DF4E9A2DFC}"/>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 xmlns:a16="http://schemas.microsoft.com/office/drawing/2014/main" id="{BBEE8F59-1D3D-4D9B-A1E3-6682BDD39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5" name="Kājenes vietturis 4">
            <a:extLst>
              <a:ext uri="{FF2B5EF4-FFF2-40B4-BE49-F238E27FC236}">
                <a16:creationId xmlns="" xmlns:a16="http://schemas.microsoft.com/office/drawing/2014/main" id="{C4D99B03-7410-4B5C-8462-C3B34E625BEA}"/>
              </a:ext>
            </a:extLst>
          </p:cNvPr>
          <p:cNvSpPr>
            <a:spLocks noGrp="1"/>
          </p:cNvSpPr>
          <p:nvPr>
            <p:ph type="ftr" sz="quarter" idx="11"/>
          </p:nvPr>
        </p:nvSpPr>
        <p:spPr/>
        <p:txBody>
          <a:bodyPr/>
          <a:lstStyle/>
          <a:p>
            <a:r>
              <a:rPr lang="lv-LV" dirty="0"/>
              <a:t>Tikumiskās audzināšanas programma «e-</a:t>
            </a:r>
            <a:r>
              <a:rPr lang="lv-LV" dirty="0" err="1"/>
              <a:t>TAP</a:t>
            </a:r>
            <a:r>
              <a:rPr lang="lv-LV" dirty="0"/>
              <a:t>»</a:t>
            </a:r>
          </a:p>
        </p:txBody>
      </p:sp>
      <p:sp>
        <p:nvSpPr>
          <p:cNvPr id="6" name="Slaida numura vietturis 5">
            <a:extLst>
              <a:ext uri="{FF2B5EF4-FFF2-40B4-BE49-F238E27FC236}">
                <a16:creationId xmlns="" xmlns:a16="http://schemas.microsoft.com/office/drawing/2014/main" id="{9D1195F8-465A-4876-ABCA-4B4954FF0E5F}"/>
              </a:ext>
            </a:extLst>
          </p:cNvPr>
          <p:cNvSpPr>
            <a:spLocks noGrp="1"/>
          </p:cNvSpPr>
          <p:nvPr>
            <p:ph type="sldNum" sz="quarter" idx="12"/>
          </p:nvPr>
        </p:nvSpPr>
        <p:spPr/>
        <p:txBody>
          <a:bodyPr/>
          <a:lstStyle/>
          <a:p>
            <a:fld id="{F302B40F-253C-4A2C-A7BA-87C281F7059C}" type="slidenum">
              <a:rPr lang="lv-LV" smtClean="0"/>
              <a:pPr/>
              <a:t>‹#›</a:t>
            </a:fld>
            <a:endParaRPr lang="lv-LV" dirty="0"/>
          </a:p>
        </p:txBody>
      </p:sp>
      <p:sp>
        <p:nvSpPr>
          <p:cNvPr id="7" name="Datuma vietturis 6">
            <a:extLst>
              <a:ext uri="{FF2B5EF4-FFF2-40B4-BE49-F238E27FC236}">
                <a16:creationId xmlns="" xmlns:a16="http://schemas.microsoft.com/office/drawing/2014/main" id="{340EAAE9-9D49-43B5-B2EA-E01CA3100996}"/>
              </a:ext>
            </a:extLst>
          </p:cNvPr>
          <p:cNvSpPr>
            <a:spLocks noGrp="1"/>
          </p:cNvSpPr>
          <p:nvPr>
            <p:ph type="dt" sz="half" idx="13"/>
          </p:nvPr>
        </p:nvSpPr>
        <p:spPr/>
        <p:txBody>
          <a:bodyPr/>
          <a:lstStyle/>
          <a:p>
            <a:fld id="{59905B8D-2AD7-43C5-B5C7-AAC8C9C7DC62}" type="datetimeFigureOut">
              <a:rPr lang="lv-LV" smtClean="0"/>
              <a:pPr/>
              <a:t>2021.10.15.</a:t>
            </a:fld>
            <a:endParaRPr lang="lv-LV"/>
          </a:p>
        </p:txBody>
      </p:sp>
    </p:spTree>
    <p:extLst>
      <p:ext uri="{BB962C8B-B14F-4D97-AF65-F5344CB8AC3E}">
        <p14:creationId xmlns="" xmlns:p14="http://schemas.microsoft.com/office/powerpoint/2010/main" val="3758845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4C424DA7-6ED7-489E-81CC-7ACDF6F0F830}"/>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 xmlns:a16="http://schemas.microsoft.com/office/drawing/2014/main" id="{9CAE25FC-ABDA-4840-8533-3C069C7302C2}"/>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A5D802F8-2BBB-4A48-ABE9-9780FA93A6FF}"/>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EE4FF3E1-02A5-4CE1-B275-85A8F821F086}"/>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B9B231A8-6872-4513-B7DA-3DDC7378C68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940694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 xmlns:a16="http://schemas.microsoft.com/office/drawing/2014/main" id="{4989F32B-0E6E-4293-A1FB-82CAD89AED59}"/>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 xmlns:a16="http://schemas.microsoft.com/office/drawing/2014/main" id="{6F4065EB-9903-4833-8B26-B31BFFC00870}"/>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10CF3A90-87D8-4FB1-83C6-0EDBC21060DB}"/>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7661945D-55BF-481F-8E51-628F8C2A0D98}"/>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00D2B39B-0B95-4745-A944-22664762FAF5}"/>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814749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2723295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cxnSp>
        <p:nvCxnSpPr>
          <p:cNvPr id="13" name="Straight Connector 12"/>
          <p:cNvCxnSpPr/>
          <p:nvPr userDrawn="1"/>
        </p:nvCxnSpPr>
        <p:spPr>
          <a:xfrm>
            <a:off x="556260" y="2377440"/>
            <a:ext cx="1099566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527A40F3-953A-4AAC-949B-6308D4F2D69C}"/>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 xmlns:a16="http://schemas.microsoft.com/office/drawing/2014/main" id="{9E47D260-528F-4935-8FFF-121421915482}"/>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68DDCEF3-48D9-4C76-81A0-FBC06656508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6019CA23-9B7B-48C8-9456-CAC16CB73FC0}"/>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6EDFD709-3A7E-45FA-9E28-A0E118D4D195}"/>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837725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1AF2105A-BE16-4023-A281-449CC000A1C9}"/>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 xmlns:a16="http://schemas.microsoft.com/office/drawing/2014/main" id="{907BA1F9-8DAC-42A7-920E-1A189996B5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 xmlns:a16="http://schemas.microsoft.com/office/drawing/2014/main" id="{BC18F243-920D-4A3A-815C-2C8B3A1B4C87}"/>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00E3CB7D-6D73-4377-A844-9C588A99E8C4}"/>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E414FF69-E7CD-4A50-A335-4B98594D02BA}"/>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64666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F1A10C63-37CE-49AB-AC37-6764E656CD35}"/>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 xmlns:a16="http://schemas.microsoft.com/office/drawing/2014/main" id="{20392354-6C8A-4C1A-9AD8-0E8176B9C1B1}"/>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 xmlns:a16="http://schemas.microsoft.com/office/drawing/2014/main" id="{3C8CB974-E128-45FF-8DFE-7D2ACBD27B69}"/>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 xmlns:a16="http://schemas.microsoft.com/office/drawing/2014/main" id="{01B26E6D-53D2-4630-B583-1FEA1C9C565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6" name="Kājenes vietturis 5">
            <a:extLst>
              <a:ext uri="{FF2B5EF4-FFF2-40B4-BE49-F238E27FC236}">
                <a16:creationId xmlns="" xmlns:a16="http://schemas.microsoft.com/office/drawing/2014/main" id="{AFB42425-E935-47EC-B04E-4AD03A1D7E44}"/>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8B65D0B1-1932-4D68-9D1B-9AC143A6ECE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596298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F6D142B8-4977-4975-9863-149F90B27C73}"/>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 xmlns:a16="http://schemas.microsoft.com/office/drawing/2014/main" id="{02A36313-154D-46B3-A6AF-D33248A49E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 xmlns:a16="http://schemas.microsoft.com/office/drawing/2014/main" id="{F3F9E0B4-FEC1-4318-8355-28E05AF3788B}"/>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 xmlns:a16="http://schemas.microsoft.com/office/drawing/2014/main" id="{6A6B43FF-6AFA-4507-A225-2E09D6561A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 xmlns:a16="http://schemas.microsoft.com/office/drawing/2014/main" id="{E633F104-B9D0-4FDF-9B1B-DB5584CB19F2}"/>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 xmlns:a16="http://schemas.microsoft.com/office/drawing/2014/main" id="{EAE456EF-6758-4780-9B88-D67FB89D54C8}"/>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8" name="Kājenes vietturis 7">
            <a:extLst>
              <a:ext uri="{FF2B5EF4-FFF2-40B4-BE49-F238E27FC236}">
                <a16:creationId xmlns="" xmlns:a16="http://schemas.microsoft.com/office/drawing/2014/main" id="{9F41904B-78A2-4462-85B4-1A98908B2B21}"/>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 xmlns:a16="http://schemas.microsoft.com/office/drawing/2014/main" id="{95BC230F-4303-4432-B577-C0C1669DF90A}"/>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92815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BD3202D5-A75B-46D6-9AEC-4D4D4F3A122B}"/>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 xmlns:a16="http://schemas.microsoft.com/office/drawing/2014/main" id="{93F540D8-55F4-460A-A64B-B10450F9E242}"/>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4" name="Kājenes vietturis 3">
            <a:extLst>
              <a:ext uri="{FF2B5EF4-FFF2-40B4-BE49-F238E27FC236}">
                <a16:creationId xmlns="" xmlns:a16="http://schemas.microsoft.com/office/drawing/2014/main" id="{2F28EED8-378B-4930-9617-A3122F707C0A}"/>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 xmlns:a16="http://schemas.microsoft.com/office/drawing/2014/main" id="{AF4D2A10-56DB-4B9B-9DDE-E2E783372A7E}"/>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090221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 xmlns:a16="http://schemas.microsoft.com/office/drawing/2014/main" id="{159FF9BB-260E-42AE-BDAC-9D342D90925A}"/>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3" name="Kājenes vietturis 2">
            <a:extLst>
              <a:ext uri="{FF2B5EF4-FFF2-40B4-BE49-F238E27FC236}">
                <a16:creationId xmlns="" xmlns:a16="http://schemas.microsoft.com/office/drawing/2014/main" id="{3A369999-4E8D-4EB1-9674-51F38E168322}"/>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 xmlns:a16="http://schemas.microsoft.com/office/drawing/2014/main" id="{457E5497-68D4-419B-925A-A33275DDC910}"/>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588822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turs ar parakstu">
    <p:spTree>
      <p:nvGrpSpPr>
        <p:cNvPr id="1" name=""/>
        <p:cNvGrpSpPr/>
        <p:nvPr/>
      </p:nvGrpSpPr>
      <p:grpSpPr>
        <a:xfrm>
          <a:off x="0" y="0"/>
          <a:ext cx="0" cy="0"/>
          <a:chOff x="0" y="0"/>
          <a:chExt cx="0" cy="0"/>
        </a:xfrm>
      </p:grpSpPr>
      <p:sp>
        <p:nvSpPr>
          <p:cNvPr id="3" name="Satura vietturis 2">
            <a:extLst>
              <a:ext uri="{FF2B5EF4-FFF2-40B4-BE49-F238E27FC236}">
                <a16:creationId xmlns="" xmlns:a16="http://schemas.microsoft.com/office/drawing/2014/main" id="{83940C2C-A96B-46B1-8B9E-189B8D881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 xmlns:a16="http://schemas.microsoft.com/office/drawing/2014/main" id="{48027D95-1190-4ADE-AF54-772123F2D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Tree>
    <p:extLst>
      <p:ext uri="{BB962C8B-B14F-4D97-AF65-F5344CB8AC3E}">
        <p14:creationId xmlns="" xmlns:p14="http://schemas.microsoft.com/office/powerpoint/2010/main" val="2526440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D75863EE-4D36-400B-A724-9742900FFBA0}"/>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 xmlns:a16="http://schemas.microsoft.com/office/drawing/2014/main" id="{304BB024-F865-4642-9376-FDDC6303C7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 xmlns:a16="http://schemas.microsoft.com/office/drawing/2014/main" id="{84809A04-3866-47D5-B638-1CC037855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 xmlns:a16="http://schemas.microsoft.com/office/drawing/2014/main" id="{59C68826-2A02-4BDB-93F3-F327244C101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6" name="Kājenes vietturis 5">
            <a:extLst>
              <a:ext uri="{FF2B5EF4-FFF2-40B4-BE49-F238E27FC236}">
                <a16:creationId xmlns="" xmlns:a16="http://schemas.microsoft.com/office/drawing/2014/main" id="{C8E961D9-4421-40C4-A596-2AABB1C0B1B1}"/>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ED58F46C-ABE8-4194-87CD-0F9606E6504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26604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2.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 xmlns:a16="http://schemas.microsoft.com/office/drawing/2014/main" id="{C4E9B60D-3E52-4DBB-B98D-4C6B98897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 xmlns:a16="http://schemas.microsoft.com/office/drawing/2014/main" id="{9759CCF8-6F9B-41FF-844C-0B1805D5BA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232FFE9E-68EF-4F77-B3F4-E4BF990B53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E5F1484D-E4E5-4D1B-AF95-8FA051A7C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lv-LV" dirty="0"/>
              <a:t>E-</a:t>
            </a:r>
            <a:r>
              <a:rPr lang="lv-LV" dirty="0" err="1"/>
              <a:t>TAP</a:t>
            </a:r>
            <a:endParaRPr lang="lv-LV" dirty="0"/>
          </a:p>
        </p:txBody>
      </p:sp>
      <p:sp>
        <p:nvSpPr>
          <p:cNvPr id="6" name="Slaida numura vietturis 5">
            <a:extLst>
              <a:ext uri="{FF2B5EF4-FFF2-40B4-BE49-F238E27FC236}">
                <a16:creationId xmlns="" xmlns:a16="http://schemas.microsoft.com/office/drawing/2014/main" id="{144A657D-ADBA-4BF6-8E6E-4FE0C2F253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B40F-253C-4A2C-A7BA-87C281F7059C}" type="slidenum">
              <a:rPr lang="lv-LV" smtClean="0"/>
              <a:pPr/>
              <a:t>‹#›</a:t>
            </a:fld>
            <a:endParaRPr lang="lv-LV"/>
          </a:p>
        </p:txBody>
      </p:sp>
      <p:pic>
        <p:nvPicPr>
          <p:cNvPr id="9" name="Attēls 8">
            <a:extLst>
              <a:ext uri="{FF2B5EF4-FFF2-40B4-BE49-F238E27FC236}">
                <a16:creationId xmlns="" xmlns:a16="http://schemas.microsoft.com/office/drawing/2014/main" id="{B13E43D7-9C42-45AE-BF03-91C4B7A7877F}"/>
              </a:ext>
            </a:extLst>
          </p:cNvPr>
          <p:cNvPicPr>
            <a:picLocks noChangeAspect="1"/>
          </p:cNvPicPr>
          <p:nvPr userDrawn="1"/>
        </p:nvPicPr>
        <p:blipFill>
          <a:blip r:embed="rId16" cstate="print"/>
          <a:stretch>
            <a:fillRect/>
          </a:stretch>
        </p:blipFill>
        <p:spPr>
          <a:xfrm>
            <a:off x="152405" y="5924237"/>
            <a:ext cx="2105522" cy="743831"/>
          </a:xfrm>
          <a:prstGeom prst="rect">
            <a:avLst/>
          </a:prstGeom>
        </p:spPr>
      </p:pic>
      <p:pic>
        <p:nvPicPr>
          <p:cNvPr id="10" name="Attēls 7">
            <a:extLst>
              <a:ext uri="{FF2B5EF4-FFF2-40B4-BE49-F238E27FC236}">
                <a16:creationId xmlns:lc="http://schemas.openxmlformats.org/drawingml/2006/lockedCanvas" xmlns="" xmlns:a16="http://schemas.microsoft.com/office/drawing/2014/main" id="{AB3E88F5-45B7-4538-93B5-2715D014B94A}"/>
              </a:ext>
            </a:extLst>
          </p:cNvPr>
          <p:cNvPicPr>
            <a:picLocks noChangeAspect="1"/>
          </p:cNvPicPr>
          <p:nvPr userDrawn="1"/>
        </p:nvPicPr>
        <p:blipFill>
          <a:blip r:embed="rId17" cstate="print">
            <a:extLst>
              <a:ext uri="{BEBA8EAE-BF5A-486C-A8C5-ECC9F3942E4B}">
                <a14:imgProps xmlns:lc="http://schemas.openxmlformats.org/drawingml/2006/lockedCanvas" xmlns="" xmlns:a14="http://schemas.microsoft.com/office/drawing/2010/main">
                  <a14:imgLayer r:embed="rId18">
                    <a14:imgEffect>
                      <a14:brightnessContrast bright="20000" contrast="40000"/>
                    </a14:imgEffect>
                  </a14:imgLayer>
                </a14:imgProps>
              </a:ext>
            </a:extLst>
          </a:blip>
          <a:stretch>
            <a:fillRect/>
          </a:stretch>
        </p:blipFill>
        <p:spPr>
          <a:xfrm>
            <a:off x="10649578" y="6140467"/>
            <a:ext cx="1542422" cy="713294"/>
          </a:xfrm>
          <a:prstGeom prst="rect">
            <a:avLst/>
          </a:prstGeom>
          <a:ln>
            <a:noFill/>
          </a:ln>
          <a:effectLst>
            <a:outerShdw blurRad="292100" dist="139700" dir="2700000" algn="tl" rotWithShape="0">
              <a:srgbClr val="333333">
                <a:alpha val="65000"/>
              </a:srgbClr>
            </a:outerShdw>
          </a:effectLst>
        </p:spPr>
      </p:pic>
      <p:pic>
        <p:nvPicPr>
          <p:cNvPr id="11" name="Picture 10" descr="E-tap_main.png"/>
          <p:cNvPicPr>
            <a:picLocks noChangeAspect="1"/>
          </p:cNvPicPr>
          <p:nvPr userDrawn="1"/>
        </p:nvPicPr>
        <p:blipFill>
          <a:blip r:embed="rId19" cstate="print"/>
          <a:stretch>
            <a:fillRect/>
          </a:stretch>
        </p:blipFill>
        <p:spPr>
          <a:xfrm>
            <a:off x="10322011" y="4239"/>
            <a:ext cx="1869989" cy="782902"/>
          </a:xfrm>
          <a:prstGeom prst="rect">
            <a:avLst/>
          </a:prstGeom>
        </p:spPr>
      </p:pic>
    </p:spTree>
    <p:extLst>
      <p:ext uri="{BB962C8B-B14F-4D97-AF65-F5344CB8AC3E}">
        <p14:creationId xmlns="" xmlns:p14="http://schemas.microsoft.com/office/powerpoint/2010/main" val="12911573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satori.lv/article/baibas-rubesas-atklata-vestule-Saeimas-deput%C4%81tiem" TargetMode="External"/><Relationship Id="rId2" Type="http://schemas.openxmlformats.org/officeDocument/2006/relationships/hyperlink" Target="https://titania.saeima.lv/Personal/Deputati/Saeima13_DepWeb_Public.nsf/deputies?OpenView&amp;lang=LV&amp;count=1000" TargetMode="Externa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mailto:manuels.fernandezs@lu.lv" TargetMode="External"/><Relationship Id="rId2" Type="http://schemas.openxmlformats.org/officeDocument/2006/relationships/hyperlink" Target="http://www.arete.lu.lv/"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45F9EF60-A8E6-425F-870C-F44EC6141DD0}"/>
              </a:ext>
            </a:extLst>
          </p:cNvPr>
          <p:cNvSpPr>
            <a:spLocks noGrp="1"/>
          </p:cNvSpPr>
          <p:nvPr>
            <p:ph type="ctrTitle"/>
          </p:nvPr>
        </p:nvSpPr>
        <p:spPr>
          <a:xfrm>
            <a:off x="1524000" y="2318116"/>
            <a:ext cx="9144000" cy="2387600"/>
          </a:xfrm>
        </p:spPr>
        <p:txBody>
          <a:bodyPr>
            <a:normAutofit fontScale="90000"/>
          </a:bodyPr>
          <a:lstStyle/>
          <a:p>
            <a:r>
              <a:rPr lang="lv-LV" sz="4800" dirty="0"/>
              <a:t>4. klase </a:t>
            </a:r>
            <a:br>
              <a:rPr lang="lv-LV" sz="4800" dirty="0"/>
            </a:br>
            <a:r>
              <a:rPr lang="lv-LV" sz="4800" dirty="0"/>
              <a:t/>
            </a:r>
            <a:br>
              <a:rPr lang="lv-LV" sz="4800" dirty="0"/>
            </a:br>
            <a:r>
              <a:rPr lang="lv-LV" sz="4800" dirty="0"/>
              <a:t>Tēma: Demokrātija</a:t>
            </a:r>
            <a:br>
              <a:rPr lang="lv-LV" sz="4800" dirty="0"/>
            </a:br>
            <a:r>
              <a:rPr lang="lv-LV" sz="4800" dirty="0"/>
              <a:t/>
            </a:r>
            <a:br>
              <a:rPr lang="lv-LV" sz="4800" dirty="0"/>
            </a:br>
            <a:r>
              <a:rPr lang="lv-LV" sz="4800" dirty="0"/>
              <a:t>1. nodarbība: </a:t>
            </a:r>
            <a:r>
              <a:rPr lang="lv-LV" sz="4800" b="1" dirty="0"/>
              <a:t>Piedalīšanās demokrātijas veidošanā</a:t>
            </a:r>
          </a:p>
        </p:txBody>
      </p:sp>
      <p:sp>
        <p:nvSpPr>
          <p:cNvPr id="3" name="Apakšvirsraksts 2">
            <a:extLst>
              <a:ext uri="{FF2B5EF4-FFF2-40B4-BE49-F238E27FC236}">
                <a16:creationId xmlns="" xmlns:a16="http://schemas.microsoft.com/office/drawing/2014/main" id="{A3FF2741-A011-4065-B2FC-71ADEEAF6049}"/>
              </a:ext>
            </a:extLst>
          </p:cNvPr>
          <p:cNvSpPr>
            <a:spLocks noGrp="1"/>
          </p:cNvSpPr>
          <p:nvPr>
            <p:ph type="subTitle" idx="1"/>
          </p:nvPr>
        </p:nvSpPr>
        <p:spPr>
          <a:xfrm>
            <a:off x="1524000" y="5113674"/>
            <a:ext cx="9144000" cy="1655762"/>
          </a:xfrm>
        </p:spPr>
        <p:txBody>
          <a:bodyPr/>
          <a:lstStyle/>
          <a:p>
            <a:r>
              <a:rPr lang="lv-LV" dirty="0"/>
              <a:t>Tikumiskās audzināšanas programma «e-</a:t>
            </a:r>
            <a:r>
              <a:rPr lang="lv-LV" dirty="0" err="1"/>
              <a:t>TAP</a:t>
            </a:r>
            <a:r>
              <a:rPr lang="lv-LV" dirty="0"/>
              <a:t>»</a:t>
            </a:r>
          </a:p>
        </p:txBody>
      </p:sp>
    </p:spTree>
    <p:extLst>
      <p:ext uri="{BB962C8B-B14F-4D97-AF65-F5344CB8AC3E}">
        <p14:creationId xmlns="" xmlns:p14="http://schemas.microsoft.com/office/powerpoint/2010/main" val="2592969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6541" y="2859459"/>
            <a:ext cx="6944139" cy="2387600"/>
          </a:xfrm>
        </p:spPr>
        <p:txBody>
          <a:bodyPr>
            <a:noAutofit/>
          </a:bodyPr>
          <a:lstStyle/>
          <a:p>
            <a:pPr algn="l"/>
            <a:r>
              <a:rPr lang="lv-LV" sz="2800" dirty="0"/>
              <a:t>Demokrātija var pastāvēt tikai tad, ja tajā iesaistās parasti cilvēki.</a:t>
            </a:r>
            <a:br>
              <a:rPr lang="lv-LV" sz="2800" dirty="0"/>
            </a:br>
            <a:r>
              <a:rPr lang="lv-LV" sz="2800" dirty="0"/>
              <a:t>	 </a:t>
            </a:r>
            <a:br>
              <a:rPr lang="lv-LV" sz="2800" dirty="0"/>
            </a:br>
            <a:r>
              <a:rPr lang="lv-LV" sz="2800" dirty="0"/>
              <a:t>Kādos veidos visi cilvēki var piedalīties demokrātijas veidošanā? </a:t>
            </a:r>
            <a:br>
              <a:rPr lang="lv-LV" sz="2800" dirty="0"/>
            </a:br>
            <a:r>
              <a:rPr lang="lv-LV" sz="2800" dirty="0"/>
              <a:t/>
            </a:r>
            <a:br>
              <a:rPr lang="lv-LV" sz="2800" dirty="0"/>
            </a:br>
            <a:r>
              <a:rPr lang="lv-LV" sz="2800" dirty="0"/>
              <a:t>Pierakstiet idejas uz tāfeles! </a:t>
            </a:r>
            <a:br>
              <a:rPr lang="lv-LV" sz="2800" dirty="0"/>
            </a:br>
            <a:r>
              <a:rPr lang="lv-LV" sz="2800" dirty="0"/>
              <a:t/>
            </a:r>
            <a:br>
              <a:rPr lang="lv-LV" sz="2800" dirty="0"/>
            </a:br>
            <a:r>
              <a:rPr lang="lv-LV" sz="2800" dirty="0"/>
              <a:t>Kurās no šīm aktivitātēm </a:t>
            </a:r>
            <a:r>
              <a:rPr lang="lv-LV" sz="2800"/>
              <a:t>var iesaistīties bērni </a:t>
            </a:r>
            <a:r>
              <a:rPr lang="lv-LV" sz="2800" dirty="0"/>
              <a:t>un jaunieši?</a:t>
            </a:r>
          </a:p>
        </p:txBody>
      </p:sp>
      <p:pic>
        <p:nvPicPr>
          <p:cNvPr id="7" name="Picture 6"/>
          <p:cNvPicPr>
            <a:picLocks noChangeAspect="1"/>
          </p:cNvPicPr>
          <p:nvPr/>
        </p:nvPicPr>
        <p:blipFill rotWithShape="1">
          <a:blip r:embed="rId2" cstate="print"/>
          <a:srcRect l="2007" t="8168" r="9686" b="8719"/>
          <a:stretch/>
        </p:blipFill>
        <p:spPr>
          <a:xfrm>
            <a:off x="7537837" y="2067338"/>
            <a:ext cx="3649648" cy="2576223"/>
          </a:xfrm>
          <a:prstGeom prst="rect">
            <a:avLst/>
          </a:prstGeom>
        </p:spPr>
      </p:pic>
    </p:spTree>
    <p:extLst>
      <p:ext uri="{BB962C8B-B14F-4D97-AF65-F5344CB8AC3E}">
        <p14:creationId xmlns="" xmlns:p14="http://schemas.microsoft.com/office/powerpoint/2010/main" val="3690260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2D1627A4-194A-45E1-A6F8-9F357E668FB2}"/>
              </a:ext>
            </a:extLst>
          </p:cNvPr>
          <p:cNvSpPr>
            <a:spLocks noGrp="1"/>
          </p:cNvSpPr>
          <p:nvPr>
            <p:ph type="title"/>
          </p:nvPr>
        </p:nvSpPr>
        <p:spPr/>
        <p:txBody>
          <a:bodyPr/>
          <a:lstStyle/>
          <a:p>
            <a:r>
              <a:rPr lang="lv-LV" dirty="0"/>
              <a:t>Vai pazīsti šīs aktīvistes?</a:t>
            </a:r>
          </a:p>
        </p:txBody>
      </p:sp>
      <p:pic>
        <p:nvPicPr>
          <p:cNvPr id="4" name="Satura vietturis 3">
            <a:extLst>
              <a:ext uri="{FF2B5EF4-FFF2-40B4-BE49-F238E27FC236}">
                <a16:creationId xmlns="" xmlns:a16="http://schemas.microsoft.com/office/drawing/2014/main" id="{397124D3-F32B-4D61-B986-64E8DDDA7997}"/>
              </a:ext>
            </a:extLst>
          </p:cNvPr>
          <p:cNvPicPr>
            <a:picLocks noGrp="1" noChangeAspect="1"/>
          </p:cNvPicPr>
          <p:nvPr>
            <p:ph idx="1"/>
          </p:nvPr>
        </p:nvPicPr>
        <p:blipFill>
          <a:blip r:embed="rId2" cstate="print"/>
          <a:stretch>
            <a:fillRect/>
          </a:stretch>
        </p:blipFill>
        <p:spPr>
          <a:xfrm>
            <a:off x="1059292" y="2536371"/>
            <a:ext cx="4340025" cy="2896967"/>
          </a:xfrm>
          <a:prstGeom prst="rect">
            <a:avLst/>
          </a:prstGeom>
        </p:spPr>
      </p:pic>
      <p:pic>
        <p:nvPicPr>
          <p:cNvPr id="5" name="Attēls 4">
            <a:extLst>
              <a:ext uri="{FF2B5EF4-FFF2-40B4-BE49-F238E27FC236}">
                <a16:creationId xmlns="" xmlns:a16="http://schemas.microsoft.com/office/drawing/2014/main" id="{E322E42B-A372-4584-877D-4355239657F3}"/>
              </a:ext>
            </a:extLst>
          </p:cNvPr>
          <p:cNvPicPr>
            <a:picLocks noChangeAspect="1"/>
          </p:cNvPicPr>
          <p:nvPr/>
        </p:nvPicPr>
        <p:blipFill>
          <a:blip r:embed="rId3" cstate="print"/>
          <a:stretch>
            <a:fillRect/>
          </a:stretch>
        </p:blipFill>
        <p:spPr>
          <a:xfrm>
            <a:off x="6792685" y="2487922"/>
            <a:ext cx="3988895" cy="2993863"/>
          </a:xfrm>
          <a:prstGeom prst="rect">
            <a:avLst/>
          </a:prstGeom>
        </p:spPr>
      </p:pic>
    </p:spTree>
    <p:extLst>
      <p:ext uri="{BB962C8B-B14F-4D97-AF65-F5344CB8AC3E}">
        <p14:creationId xmlns="" xmlns:p14="http://schemas.microsoft.com/office/powerpoint/2010/main" val="4217704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65764" y="914008"/>
            <a:ext cx="3615194" cy="4832092"/>
          </a:xfrm>
          <a:prstGeom prst="rect">
            <a:avLst/>
          </a:prstGeom>
        </p:spPr>
        <p:txBody>
          <a:bodyPr wrap="square" lIns="91440" tIns="45720" rIns="91440" bIns="45720" anchor="t">
            <a:spAutoFit/>
          </a:bodyPr>
          <a:lstStyle/>
          <a:p>
            <a:r>
              <a:rPr lang="lv-LV" sz="2800" dirty="0"/>
              <a:t>Kur saskati problēmu?</a:t>
            </a:r>
          </a:p>
          <a:p>
            <a:endParaRPr lang="lv-LV" sz="2800" dirty="0"/>
          </a:p>
          <a:p>
            <a:r>
              <a:rPr lang="lv-LV" sz="2800" dirty="0"/>
              <a:t>Kā tu justos?</a:t>
            </a:r>
          </a:p>
          <a:p>
            <a:endParaRPr lang="lv-LV" sz="2800" dirty="0"/>
          </a:p>
          <a:p>
            <a:r>
              <a:rPr lang="lv-LV" sz="2800" dirty="0"/>
              <a:t>Kādi tikumi tiek izmantoti šajā situācijā?</a:t>
            </a:r>
            <a:endParaRPr lang="lv-LV" sz="2800" dirty="0">
              <a:cs typeface="Calibri"/>
            </a:endParaRPr>
          </a:p>
          <a:p>
            <a:endParaRPr lang="lv-LV" sz="2800" dirty="0"/>
          </a:p>
          <a:p>
            <a:r>
              <a:rPr lang="lv-LV" sz="2800" dirty="0"/>
              <a:t>Kāds, tavuprāt, ir saprātīgs risinājums? Kāpēc?</a:t>
            </a:r>
          </a:p>
        </p:txBody>
      </p:sp>
      <p:pic>
        <p:nvPicPr>
          <p:cNvPr id="10" name="Picture 9"/>
          <p:cNvPicPr>
            <a:picLocks noChangeAspect="1"/>
          </p:cNvPicPr>
          <p:nvPr/>
        </p:nvPicPr>
        <p:blipFill>
          <a:blip r:embed="rId2" cstate="print"/>
          <a:stretch>
            <a:fillRect/>
          </a:stretch>
        </p:blipFill>
        <p:spPr>
          <a:xfrm>
            <a:off x="4003120" y="1404764"/>
            <a:ext cx="7523116" cy="4919898"/>
          </a:xfrm>
          <a:prstGeom prst="rect">
            <a:avLst/>
          </a:prstGeom>
        </p:spPr>
      </p:pic>
      <p:sp>
        <p:nvSpPr>
          <p:cNvPr id="2" name="Rectangle 1"/>
          <p:cNvSpPr/>
          <p:nvPr/>
        </p:nvSpPr>
        <p:spPr>
          <a:xfrm>
            <a:off x="9567081" y="3330054"/>
            <a:ext cx="1091820" cy="996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5070124" y="2578474"/>
            <a:ext cx="5766198" cy="1938992"/>
          </a:xfrm>
          <a:prstGeom prst="rect">
            <a:avLst/>
          </a:prstGeom>
        </p:spPr>
        <p:txBody>
          <a:bodyPr wrap="square">
            <a:spAutoFit/>
          </a:bodyPr>
          <a:lstStyle/>
          <a:p>
            <a:r>
              <a:rPr lang="lv-LV" sz="2000" dirty="0"/>
              <a:t>Notiek skolas padomes vēlēšanas. Tavs draugs tajās piedalās un ir licis tev apsolīt, ka balsosi par viņu. Tomēr tu uzskati, ka otrs kandidāts ir vairāk piemērots šim darbam. Otrs kandidāts nav pārāk populārs. Tavs draugs būs ļoti apbēdināts, ja neuzvarēs vēlēšanās. Kā tev būtu jārīkojas?</a:t>
            </a:r>
          </a:p>
        </p:txBody>
      </p:sp>
    </p:spTree>
    <p:extLst>
      <p:ext uri="{BB962C8B-B14F-4D97-AF65-F5344CB8AC3E}">
        <p14:creationId xmlns="" xmlns:p14="http://schemas.microsoft.com/office/powerpoint/2010/main" val="1702920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3292" y="1760614"/>
            <a:ext cx="9061171" cy="4770537"/>
          </a:xfrm>
          <a:prstGeom prst="rect">
            <a:avLst/>
          </a:prstGeom>
        </p:spPr>
        <p:txBody>
          <a:bodyPr wrap="square">
            <a:spAutoFit/>
          </a:bodyPr>
          <a:lstStyle/>
          <a:p>
            <a:r>
              <a:rPr lang="lv-LV" sz="2800" dirty="0"/>
              <a:t>Kuri jautājumi, kas skar vietējo kopienu, ir būtiski tev? </a:t>
            </a:r>
          </a:p>
          <a:p>
            <a:endParaRPr lang="lv-LV" sz="2800" dirty="0"/>
          </a:p>
          <a:p>
            <a:r>
              <a:rPr lang="lv-LV" sz="2800" dirty="0"/>
              <a:t>Pierakstiet idejas uz tāfeles!</a:t>
            </a:r>
          </a:p>
          <a:p>
            <a:endParaRPr lang="lv-LV" sz="2800" dirty="0"/>
          </a:p>
          <a:p>
            <a:r>
              <a:rPr lang="lv-LV" sz="2800" dirty="0"/>
              <a:t>Grupās izpētiet vienu no šiem jautājumiem un izveidojiet vēstuli kādam no deputātiem!</a:t>
            </a:r>
          </a:p>
          <a:p>
            <a:endParaRPr lang="lv-LV" sz="2800" dirty="0"/>
          </a:p>
          <a:p>
            <a:r>
              <a:rPr lang="lv-LV" sz="2800" dirty="0"/>
              <a:t>Jūs varat izmantot arī vietnes </a:t>
            </a:r>
          </a:p>
          <a:p>
            <a:r>
              <a:rPr lang="it-IT" sz="2000" dirty="0">
                <a:hlinkClick r:id="rId2"/>
              </a:rPr>
              <a:t>https://titania.saeima.lv/Personal/Deputati/Saeima13_DepWeb_Public.nsf/deputies?OpenView&amp;lang=LV&amp;count=1000</a:t>
            </a:r>
            <a:r>
              <a:rPr lang="lv-LV" sz="2000" dirty="0"/>
              <a:t> </a:t>
            </a:r>
            <a:r>
              <a:rPr lang="it-IT" sz="2000" dirty="0"/>
              <a:t> </a:t>
            </a:r>
            <a:endParaRPr lang="lv-LV" sz="2000" dirty="0"/>
          </a:p>
          <a:p>
            <a:r>
              <a:rPr lang="it-IT" sz="2000" dirty="0"/>
              <a:t>un </a:t>
            </a:r>
            <a:r>
              <a:rPr lang="it-IT" sz="2000" dirty="0">
                <a:hlinkClick r:id="rId3"/>
              </a:rPr>
              <a:t>https://satori.lv/article/baibas-rubesas-atklata-vestule-Saeimas-deput%C4%81tiem</a:t>
            </a:r>
            <a:r>
              <a:rPr lang="lv-LV" sz="2000" dirty="0"/>
              <a:t> </a:t>
            </a:r>
            <a:endParaRPr lang="en-GB" sz="2000" dirty="0">
              <a:latin typeface="+mj-lt"/>
            </a:endParaRPr>
          </a:p>
        </p:txBody>
      </p:sp>
      <p:pic>
        <p:nvPicPr>
          <p:cNvPr id="3" name="Picture 2"/>
          <p:cNvPicPr>
            <a:picLocks noChangeAspect="1"/>
          </p:cNvPicPr>
          <p:nvPr/>
        </p:nvPicPr>
        <p:blipFill rotWithShape="1">
          <a:blip r:embed="rId4" cstate="print"/>
          <a:srcRect l="1735" t="8877" r="6939" b="9356"/>
          <a:stretch/>
        </p:blipFill>
        <p:spPr>
          <a:xfrm>
            <a:off x="43650" y="4742735"/>
            <a:ext cx="2025976" cy="1838266"/>
          </a:xfrm>
          <a:prstGeom prst="rect">
            <a:avLst/>
          </a:prstGeom>
        </p:spPr>
      </p:pic>
    </p:spTree>
    <p:extLst>
      <p:ext uri="{BB962C8B-B14F-4D97-AF65-F5344CB8AC3E}">
        <p14:creationId xmlns="" xmlns:p14="http://schemas.microsoft.com/office/powerpoint/2010/main" val="1582411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xmlns="" id="{13A6F55A-93F3-44E7-9339-69136DD5BF5A}"/>
              </a:ext>
            </a:extLst>
          </p:cNvPr>
          <p:cNvSpPr txBox="1">
            <a:spLocks/>
          </p:cNvSpPr>
          <p:nvPr/>
        </p:nvSpPr>
        <p:spPr>
          <a:xfrm>
            <a:off x="766173" y="1494672"/>
            <a:ext cx="10515600" cy="17670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dirty="0"/>
              <a:t>Tikumiskās audzināšanas programma «e-TAP»</a:t>
            </a:r>
          </a:p>
        </p:txBody>
      </p:sp>
      <p:sp>
        <p:nvSpPr>
          <p:cNvPr id="5" name="Teksta vietturis 4">
            <a:extLst>
              <a:ext uri="{FF2B5EF4-FFF2-40B4-BE49-F238E27FC236}">
                <a16:creationId xmlns:a16="http://schemas.microsoft.com/office/drawing/2014/main" xmlns="" id="{978E98D7-0704-4C63-A129-5D9F78E2784A}"/>
              </a:ext>
            </a:extLst>
          </p:cNvPr>
          <p:cNvSpPr txBox="1">
            <a:spLocks/>
          </p:cNvSpPr>
          <p:nvPr/>
        </p:nvSpPr>
        <p:spPr>
          <a:xfrm>
            <a:off x="910227" y="2637223"/>
            <a:ext cx="10515600" cy="252562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lv-LV" dirty="0"/>
              <a:t>Resursi pieejami: </a:t>
            </a:r>
            <a:r>
              <a:rPr lang="lv-LV" dirty="0">
                <a:hlinkClick r:id="rId2"/>
              </a:rPr>
              <a:t>www.arete.lu.lv</a:t>
            </a:r>
            <a:endParaRPr lang="lv-LV" dirty="0"/>
          </a:p>
          <a:p>
            <a:pPr>
              <a:lnSpc>
                <a:spcPct val="120000"/>
              </a:lnSpc>
              <a:spcBef>
                <a:spcPts val="0"/>
              </a:spcBef>
              <a:spcAft>
                <a:spcPts val="600"/>
              </a:spcAft>
            </a:pPr>
            <a:endParaRPr lang="lv-LV" sz="1600" dirty="0"/>
          </a:p>
          <a:p>
            <a:pPr marL="0" indent="0">
              <a:lnSpc>
                <a:spcPct val="120000"/>
              </a:lnSpc>
              <a:spcBef>
                <a:spcPts val="0"/>
              </a:spcBef>
              <a:spcAft>
                <a:spcPts val="600"/>
              </a:spcAft>
              <a:buNone/>
            </a:pPr>
            <a:r>
              <a:rPr lang="lv-LV" sz="1600" dirty="0"/>
              <a:t>Programmas administrators: Dr. Manuels </a:t>
            </a:r>
            <a:r>
              <a:rPr lang="lv-LV" sz="1600" dirty="0" err="1"/>
              <a:t>Fernandezs</a:t>
            </a:r>
            <a:r>
              <a:rPr lang="lv-LV" sz="1600" dirty="0"/>
              <a:t>. </a:t>
            </a:r>
            <a:r>
              <a:rPr lang="lv-LV" sz="1600" dirty="0">
                <a:hlinkClick r:id="rId3"/>
              </a:rPr>
              <a:t>manuels.fernandezs@lu.lv</a:t>
            </a:r>
            <a:r>
              <a:rPr lang="lv-LV" sz="1600" dirty="0"/>
              <a:t>, +371 26253625</a:t>
            </a:r>
          </a:p>
          <a:p>
            <a:pPr marL="0" indent="0">
              <a:lnSpc>
                <a:spcPct val="120000"/>
              </a:lnSpc>
              <a:spcBef>
                <a:spcPts val="0"/>
              </a:spcBef>
              <a:spcAft>
                <a:spcPts val="600"/>
              </a:spcAft>
              <a:buFontTx/>
              <a:buNone/>
              <a:defRPr/>
            </a:pPr>
            <a:r>
              <a:rPr lang="lv-LV" sz="1600" dirty="0"/>
              <a:t>Latvijas Universitātes Pedagoģijas, psiholoģijas un mākslas fakultātes Pedagoģijas zinātniskā institūta vadošais pētnieks</a:t>
            </a:r>
          </a:p>
          <a:p>
            <a:pPr marL="0" indent="0">
              <a:lnSpc>
                <a:spcPct val="120000"/>
              </a:lnSpc>
              <a:spcBef>
                <a:spcPts val="0"/>
              </a:spcBef>
              <a:spcAft>
                <a:spcPts val="600"/>
              </a:spcAft>
              <a:buNone/>
              <a:defRPr/>
            </a:pPr>
            <a:r>
              <a:rPr lang="lv-LV" sz="1600" dirty="0"/>
              <a:t>Imantas 7. līnija 1, 223. telpa, Rīga, LV-1083, Latvija</a:t>
            </a:r>
          </a:p>
          <a:p>
            <a:pPr marL="0" indent="0">
              <a:buNone/>
            </a:pPr>
            <a:r>
              <a:rPr lang="lv-LV" sz="1200" i="1" dirty="0"/>
              <a:t>"Digitālas mācību programmas piemērotības un </a:t>
            </a:r>
            <a:r>
              <a:rPr lang="lv-LV" sz="1200" i="1" dirty="0" err="1"/>
              <a:t>īstenojamības</a:t>
            </a:r>
            <a:r>
              <a:rPr lang="lv-LV" sz="1200" i="1" dirty="0"/>
              <a:t> izpēte jauniešu tikumiskajai audzināšanai Latvijas izglītības iestādēs (no 5 līdz 15 gadu vecumā)" (01.12.2020-31.12.2021). </a:t>
            </a:r>
            <a:r>
              <a:rPr lang="lv-LV" sz="1200" dirty="0"/>
              <a:t>Projekta Nr. lzp-2020/2-0277; LU reģistrācijas </a:t>
            </a:r>
            <a:r>
              <a:rPr lang="lv-LV" sz="1200" dirty="0" err="1"/>
              <a:t>Nr</a:t>
            </a:r>
            <a:r>
              <a:rPr lang="lv-LV" sz="1200" dirty="0"/>
              <a:t>: LZP2020/95</a:t>
            </a:r>
            <a:endParaRPr lang="lv-LV" sz="1600" dirty="0"/>
          </a:p>
        </p:txBody>
      </p:sp>
    </p:spTree>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CB591748CD0A439CF06DA0AEB62A91" ma:contentTypeVersion="10" ma:contentTypeDescription="Create a new document." ma:contentTypeScope="" ma:versionID="1a39272c8cb3131bcb089328dd00b9a7">
  <xsd:schema xmlns:xsd="http://www.w3.org/2001/XMLSchema" xmlns:xs="http://www.w3.org/2001/XMLSchema" xmlns:p="http://schemas.microsoft.com/office/2006/metadata/properties" xmlns:ns2="bcd8bb90-b1cb-4fe5-8892-66ea2dba031d" targetNamespace="http://schemas.microsoft.com/office/2006/metadata/properties" ma:root="true" ma:fieldsID="cdbfa7f0a99ab17c0b3637ecfca3044c" ns2:_="">
    <xsd:import namespace="bcd8bb90-b1cb-4fe5-8892-66ea2dba03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8bb90-b1cb-4fe5-8892-66ea2dba0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9A4CC4-4243-44F1-94D1-34B62B74F5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d8bb90-b1cb-4fe5-8892-66ea2dba03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C9CB32-DB48-4DAE-8330-693499E0BAE5}">
  <ds:schemaRefs>
    <ds:schemaRef ds:uri="http://schemas.microsoft.com/office/2006/documentManagement/types"/>
    <ds:schemaRef ds:uri="http://www.w3.org/XML/1998/namespace"/>
    <ds:schemaRef ds:uri="http://purl.org/dc/terms/"/>
    <ds:schemaRef ds:uri="http://schemas.microsoft.com/office/infopath/2007/PartnerControls"/>
    <ds:schemaRef ds:uri="bcd8bb90-b1cb-4fe5-8892-66ea2dba031d"/>
    <ds:schemaRef ds:uri="http://purl.org/dc/elements/1.1/"/>
    <ds:schemaRef ds:uri="http://schemas.microsoft.com/office/2006/metadata/propertie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15883F12-0D81-4D1C-90FF-40E6D2C8E5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9719</TotalTime>
  <Words>233</Words>
  <Application>Microsoft Office PowerPoint</Application>
  <PresentationFormat>Custom</PresentationFormat>
  <Paragraphs>28</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dizains</vt:lpstr>
      <vt:lpstr>4. klase   Tēma: Demokrātija  1. nodarbība: Piedalīšanās demokrātijas veidošanā</vt:lpstr>
      <vt:lpstr>Demokrātija var pastāvēt tikai tad, ja tajā iesaistās parasti cilvēki.    Kādos veidos visi cilvēki var piedalīties demokrātijas veidošanā?   Pierakstiet idejas uz tāfeles!   Kurās no šīm aktivitātēm var iesaistīties bērni un jaunieši?</vt:lpstr>
      <vt:lpstr>Vai pazīsti šīs aktīvistes?</vt:lpstr>
      <vt:lpstr>Slide 4</vt:lpstr>
      <vt:lpstr>Slide 5</vt:lpstr>
      <vt:lpstr>Slide 6</vt:lpstr>
    </vt:vector>
  </TitlesOfParts>
  <Company>UoB IT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screen time?</dc:title>
  <dc:creator>Rachael Hunter (School of Education)</dc:creator>
  <cp:lastModifiedBy>Arturs</cp:lastModifiedBy>
  <cp:revision>94</cp:revision>
  <dcterms:created xsi:type="dcterms:W3CDTF">2019-06-13T10:46:31Z</dcterms:created>
  <dcterms:modified xsi:type="dcterms:W3CDTF">2021-10-15T11:40:28Z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0x010100E0CB591748CD0A439CF06DA0AEB62A91</vt:lpwstr>
  </property>
</Properties>
</file>