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B84D1-7AC3-488B-B802-CE12D41A70F8}" v="9" dt="2021-08-03T15:08:03.078"/>
    <p1510:client id="{FE10E60D-110B-4473-BCD0-098410893D74}" v="82" dt="2021-09-19T16:55:15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ba Kaļķe" userId="S::baibak@edu.lu.lv::090b5955-d8cd-4512-94e7-80946276549e" providerId="AD" clId="Web-{FE10E60D-110B-4473-BCD0-098410893D74}"/>
    <pc:docChg chg="modSld">
      <pc:chgData name="Baiba Kaļķe" userId="S::baibak@edu.lu.lv::090b5955-d8cd-4512-94e7-80946276549e" providerId="AD" clId="Web-{FE10E60D-110B-4473-BCD0-098410893D74}" dt="2021-09-19T16:55:11.665" v="40" actId="20577"/>
      <pc:docMkLst>
        <pc:docMk/>
      </pc:docMkLst>
      <pc:sldChg chg="modSp">
        <pc:chgData name="Baiba Kaļķe" userId="S::baibak@edu.lu.lv::090b5955-d8cd-4512-94e7-80946276549e" providerId="AD" clId="Web-{FE10E60D-110B-4473-BCD0-098410893D74}" dt="2021-09-19T16:53:37.585" v="3" actId="20577"/>
        <pc:sldMkLst>
          <pc:docMk/>
          <pc:sldMk cId="436903864" sldId="260"/>
        </pc:sldMkLst>
        <pc:spChg chg="mod">
          <ac:chgData name="Baiba Kaļķe" userId="S::baibak@edu.lu.lv::090b5955-d8cd-4512-94e7-80946276549e" providerId="AD" clId="Web-{FE10E60D-110B-4473-BCD0-098410893D74}" dt="2021-09-19T16:53:37.585" v="3" actId="20577"/>
          <ac:spMkLst>
            <pc:docMk/>
            <pc:sldMk cId="436903864" sldId="260"/>
            <ac:spMk id="6" creationId="{D300F341-9803-4387-901C-F4D1F2432823}"/>
          </ac:spMkLst>
        </pc:spChg>
      </pc:sldChg>
      <pc:sldChg chg="modSp">
        <pc:chgData name="Baiba Kaļķe" userId="S::baibak@edu.lu.lv::090b5955-d8cd-4512-94e7-80946276549e" providerId="AD" clId="Web-{FE10E60D-110B-4473-BCD0-098410893D74}" dt="2021-09-19T16:54:03.586" v="14" actId="20577"/>
        <pc:sldMkLst>
          <pc:docMk/>
          <pc:sldMk cId="3775157481" sldId="261"/>
        </pc:sldMkLst>
        <pc:spChg chg="mod">
          <ac:chgData name="Baiba Kaļķe" userId="S::baibak@edu.lu.lv::090b5955-d8cd-4512-94e7-80946276549e" providerId="AD" clId="Web-{FE10E60D-110B-4473-BCD0-098410893D74}" dt="2021-09-19T16:54:03.586" v="14" actId="20577"/>
          <ac:spMkLst>
            <pc:docMk/>
            <pc:sldMk cId="3775157481" sldId="261"/>
            <ac:spMk id="6" creationId="{D300F341-9803-4387-901C-F4D1F2432823}"/>
          </ac:spMkLst>
        </pc:spChg>
      </pc:sldChg>
      <pc:sldChg chg="modSp">
        <pc:chgData name="Baiba Kaļķe" userId="S::baibak@edu.lu.lv::090b5955-d8cd-4512-94e7-80946276549e" providerId="AD" clId="Web-{FE10E60D-110B-4473-BCD0-098410893D74}" dt="2021-09-19T16:54:28.523" v="26" actId="20577"/>
        <pc:sldMkLst>
          <pc:docMk/>
          <pc:sldMk cId="1345588110" sldId="262"/>
        </pc:sldMkLst>
        <pc:spChg chg="mod">
          <ac:chgData name="Baiba Kaļķe" userId="S::baibak@edu.lu.lv::090b5955-d8cd-4512-94e7-80946276549e" providerId="AD" clId="Web-{FE10E60D-110B-4473-BCD0-098410893D74}" dt="2021-09-19T16:54:28.523" v="26" actId="20577"/>
          <ac:spMkLst>
            <pc:docMk/>
            <pc:sldMk cId="1345588110" sldId="262"/>
            <ac:spMk id="8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FE10E60D-110B-4473-BCD0-098410893D74}" dt="2021-09-19T16:54:52.368" v="34" actId="20577"/>
        <pc:sldMkLst>
          <pc:docMk/>
          <pc:sldMk cId="1742884097" sldId="264"/>
        </pc:sldMkLst>
        <pc:spChg chg="mod">
          <ac:chgData name="Baiba Kaļķe" userId="S::baibak@edu.lu.lv::090b5955-d8cd-4512-94e7-80946276549e" providerId="AD" clId="Web-{FE10E60D-110B-4473-BCD0-098410893D74}" dt="2021-09-19T16:54:52.368" v="34" actId="20577"/>
          <ac:spMkLst>
            <pc:docMk/>
            <pc:sldMk cId="1742884097" sldId="264"/>
            <ac:spMk id="7" creationId="{00000000-0000-0000-0000-000000000000}"/>
          </ac:spMkLst>
        </pc:spChg>
      </pc:sldChg>
      <pc:sldChg chg="modSp">
        <pc:chgData name="Baiba Kaļķe" userId="S::baibak@edu.lu.lv::090b5955-d8cd-4512-94e7-80946276549e" providerId="AD" clId="Web-{FE10E60D-110B-4473-BCD0-098410893D74}" dt="2021-09-19T16:55:11.665" v="40" actId="20577"/>
        <pc:sldMkLst>
          <pc:docMk/>
          <pc:sldMk cId="1997522066" sldId="265"/>
        </pc:sldMkLst>
        <pc:spChg chg="mod">
          <ac:chgData name="Baiba Kaļķe" userId="S::baibak@edu.lu.lv::090b5955-d8cd-4512-94e7-80946276549e" providerId="AD" clId="Web-{FE10E60D-110B-4473-BCD0-098410893D74}" dt="2021-09-19T16:55:09.384" v="39" actId="20577"/>
          <ac:spMkLst>
            <pc:docMk/>
            <pc:sldMk cId="1997522066" sldId="265"/>
            <ac:spMk id="3" creationId="{00000000-0000-0000-0000-000000000000}"/>
          </ac:spMkLst>
        </pc:spChg>
        <pc:spChg chg="mod">
          <ac:chgData name="Baiba Kaļķe" userId="S::baibak@edu.lu.lv::090b5955-d8cd-4512-94e7-80946276549e" providerId="AD" clId="Web-{FE10E60D-110B-4473-BCD0-098410893D74}" dt="2021-09-19T16:55:11.665" v="40" actId="20577"/>
          <ac:spMkLst>
            <pc:docMk/>
            <pc:sldMk cId="1997522066" sldId="265"/>
            <ac:spMk id="8" creationId="{00000000-0000-0000-0000-000000000000}"/>
          </ac:spMkLst>
        </pc:spChg>
      </pc:sldChg>
    </pc:docChg>
  </pc:docChgLst>
  <pc:docChgLst>
    <pc:chgData name="Manuel Joaquin Fernandez Gonzalez" userId="90e28fec-564e-43b0-9c13-1b12e1cad7dc" providerId="ADAL" clId="{3B4B84D1-7AC3-488B-B802-CE12D41A70F8}"/>
    <pc:docChg chg="undo custSel modSld modMainMaster">
      <pc:chgData name="Manuel Joaquin Fernandez Gonzalez" userId="90e28fec-564e-43b0-9c13-1b12e1cad7dc" providerId="ADAL" clId="{3B4B84D1-7AC3-488B-B802-CE12D41A70F8}" dt="2021-08-03T15:08:03.078" v="126"/>
      <pc:docMkLst>
        <pc:docMk/>
      </pc:docMkLst>
      <pc:sldChg chg="delSp modSp mod">
        <pc:chgData name="Manuel Joaquin Fernandez Gonzalez" userId="90e28fec-564e-43b0-9c13-1b12e1cad7dc" providerId="ADAL" clId="{3B4B84D1-7AC3-488B-B802-CE12D41A70F8}" dt="2021-08-03T15:06:16.135" v="124" actId="790"/>
        <pc:sldMkLst>
          <pc:docMk/>
          <pc:sldMk cId="2592969653" sldId="256"/>
        </pc:sldMkLst>
        <pc:spChg chg="mod">
          <ac:chgData name="Manuel Joaquin Fernandez Gonzalez" userId="90e28fec-564e-43b0-9c13-1b12e1cad7dc" providerId="ADAL" clId="{3B4B84D1-7AC3-488B-B802-CE12D41A70F8}" dt="2021-08-03T15:06:16.135" v="124" actId="790"/>
          <ac:spMkLst>
            <pc:docMk/>
            <pc:sldMk cId="2592969653" sldId="256"/>
            <ac:spMk id="2" creationId="{45F9EF60-A8E6-425F-870C-F44EC6141DD0}"/>
          </ac:spMkLst>
        </pc:spChg>
        <pc:spChg chg="mod">
          <ac:chgData name="Manuel Joaquin Fernandez Gonzalez" userId="90e28fec-564e-43b0-9c13-1b12e1cad7dc" providerId="ADAL" clId="{3B4B84D1-7AC3-488B-B802-CE12D41A70F8}" dt="2021-08-03T15:05:50.442" v="123" actId="1036"/>
          <ac:spMkLst>
            <pc:docMk/>
            <pc:sldMk cId="2592969653" sldId="256"/>
            <ac:spMk id="3" creationId="{A3FF2741-A011-4065-B2FC-71ADEEAF6049}"/>
          </ac:spMkLst>
        </pc:spChg>
        <pc:picChg chg="del">
          <ac:chgData name="Manuel Joaquin Fernandez Gonzalez" userId="90e28fec-564e-43b0-9c13-1b12e1cad7dc" providerId="ADAL" clId="{3B4B84D1-7AC3-488B-B802-CE12D41A70F8}" dt="2021-08-03T14:59:30.453" v="91" actId="478"/>
          <ac:picMkLst>
            <pc:docMk/>
            <pc:sldMk cId="2592969653" sldId="256"/>
            <ac:picMk id="4" creationId="{B9BEAA5C-6C9C-4003-8FF5-D647DDA97D2F}"/>
          </ac:picMkLst>
        </pc:picChg>
      </pc:sldChg>
      <pc:sldChg chg="delSp modSp mod">
        <pc:chgData name="Manuel Joaquin Fernandez Gonzalez" userId="90e28fec-564e-43b0-9c13-1b12e1cad7dc" providerId="ADAL" clId="{3B4B84D1-7AC3-488B-B802-CE12D41A70F8}" dt="2021-08-03T15:00:12.037" v="93" actId="478"/>
        <pc:sldMkLst>
          <pc:docMk/>
          <pc:sldMk cId="591148582" sldId="258"/>
        </pc:sldMkLst>
        <pc:spChg chg="mod">
          <ac:chgData name="Manuel Joaquin Fernandez Gonzalez" userId="90e28fec-564e-43b0-9c13-1b12e1cad7dc" providerId="ADAL" clId="{3B4B84D1-7AC3-488B-B802-CE12D41A70F8}" dt="2021-08-03T14:43:31.957" v="35" actId="1036"/>
          <ac:spMkLst>
            <pc:docMk/>
            <pc:sldMk cId="591148582" sldId="258"/>
            <ac:spMk id="4" creationId="{F8001DAF-C350-46E8-8EC4-045AA493991F}"/>
          </ac:spMkLst>
        </pc:spChg>
        <pc:spChg chg="mod">
          <ac:chgData name="Manuel Joaquin Fernandez Gonzalez" userId="90e28fec-564e-43b0-9c13-1b12e1cad7dc" providerId="ADAL" clId="{3B4B84D1-7AC3-488B-B802-CE12D41A70F8}" dt="2021-08-03T14:44:39.919" v="51" actId="20577"/>
          <ac:spMkLst>
            <pc:docMk/>
            <pc:sldMk cId="591148582" sldId="258"/>
            <ac:spMk id="5" creationId="{139F4FE8-33CB-47D0-8784-F79EB4175D5A}"/>
          </ac:spMkLst>
        </pc:spChg>
        <pc:picChg chg="del">
          <ac:chgData name="Manuel Joaquin Fernandez Gonzalez" userId="90e28fec-564e-43b0-9c13-1b12e1cad7dc" providerId="ADAL" clId="{3B4B84D1-7AC3-488B-B802-CE12D41A70F8}" dt="2021-08-03T15:00:12.037" v="93" actId="478"/>
          <ac:picMkLst>
            <pc:docMk/>
            <pc:sldMk cId="591148582" sldId="258"/>
            <ac:picMk id="6" creationId="{6722149E-1ED3-4BB2-9C94-30499C5AEF29}"/>
          </ac:picMkLst>
        </pc:picChg>
      </pc:sldChg>
      <pc:sldMasterChg chg="addSp modSp mod modSldLayout">
        <pc:chgData name="Manuel Joaquin Fernandez Gonzalez" userId="90e28fec-564e-43b0-9c13-1b12e1cad7dc" providerId="ADAL" clId="{3B4B84D1-7AC3-488B-B802-CE12D41A70F8}" dt="2021-08-03T15:08:03.078" v="126"/>
        <pc:sldMasterMkLst>
          <pc:docMk/>
          <pc:sldMasterMk cId="3049302763" sldId="2147483648"/>
        </pc:sldMasterMkLst>
        <pc:picChg chg="mod">
          <ac:chgData name="Manuel Joaquin Fernandez Gonzalez" userId="90e28fec-564e-43b0-9c13-1b12e1cad7dc" providerId="ADAL" clId="{3B4B84D1-7AC3-488B-B802-CE12D41A70F8}" dt="2021-08-03T15:02:19.164" v="98"/>
          <ac:picMkLst>
            <pc:docMk/>
            <pc:sldMasterMk cId="3049302763" sldId="2147483648"/>
            <ac:picMk id="7" creationId="{4DCCDCE0-2EF5-4628-8139-B43AB5275DAB}"/>
          </ac:picMkLst>
        </pc:picChg>
        <pc:picChg chg="mod">
          <ac:chgData name="Manuel Joaquin Fernandez Gonzalez" userId="90e28fec-564e-43b0-9c13-1b12e1cad7dc" providerId="ADAL" clId="{3B4B84D1-7AC3-488B-B802-CE12D41A70F8}" dt="2021-08-03T14:58:25.947" v="82" actId="1037"/>
          <ac:picMkLst>
            <pc:docMk/>
            <pc:sldMasterMk cId="3049302763" sldId="2147483648"/>
            <ac:picMk id="8" creationId="{AB3E88F5-45B7-4538-93B5-2715D014B94A}"/>
          </ac:picMkLst>
        </pc:picChg>
        <pc:picChg chg="add mod">
          <ac:chgData name="Manuel Joaquin Fernandez Gonzalez" userId="90e28fec-564e-43b0-9c13-1b12e1cad7dc" providerId="ADAL" clId="{3B4B84D1-7AC3-488B-B802-CE12D41A70F8}" dt="2021-08-03T14:59:45.219" v="92" actId="1076"/>
          <ac:picMkLst>
            <pc:docMk/>
            <pc:sldMasterMk cId="3049302763" sldId="2147483648"/>
            <ac:picMk id="9" creationId="{B13E43D7-9C42-45AE-BF03-91C4B7A7877F}"/>
          </ac:picMkLst>
        </pc:picChg>
        <pc:sldLayoutChg chg="delSp">
          <pc:chgData name="Manuel Joaquin Fernandez Gonzalez" userId="90e28fec-564e-43b0-9c13-1b12e1cad7dc" providerId="ADAL" clId="{3B4B84D1-7AC3-488B-B802-CE12D41A70F8}" dt="2021-08-03T15:08:03.078" v="126"/>
          <pc:sldLayoutMkLst>
            <pc:docMk/>
            <pc:sldMasterMk cId="3049302763" sldId="2147483648"/>
            <pc:sldLayoutMk cId="1654377868" sldId="2147483656"/>
          </pc:sldLayoutMkLst>
          <pc:spChg chg="del">
            <ac:chgData name="Manuel Joaquin Fernandez Gonzalez" userId="90e28fec-564e-43b0-9c13-1b12e1cad7dc" providerId="ADAL" clId="{3B4B84D1-7AC3-488B-B802-CE12D41A70F8}" dt="2021-08-03T15:08:03.078" v="126"/>
            <ac:spMkLst>
              <pc:docMk/>
              <pc:sldMasterMk cId="3049302763" sldId="2147483648"/>
              <pc:sldLayoutMk cId="1654377868" sldId="2147483656"/>
              <ac:spMk id="2" creationId="{66897398-DB85-4173-BA38-3A4EEC1D3ECF}"/>
            </ac:spMkLst>
          </pc:spChg>
          <pc:spChg chg="del">
            <ac:chgData name="Manuel Joaquin Fernandez Gonzalez" userId="90e28fec-564e-43b0-9c13-1b12e1cad7dc" providerId="ADAL" clId="{3B4B84D1-7AC3-488B-B802-CE12D41A70F8}" dt="2021-08-03T15:07:59.718" v="125"/>
            <ac:spMkLst>
              <pc:docMk/>
              <pc:sldMasterMk cId="3049302763" sldId="2147483648"/>
              <pc:sldLayoutMk cId="1654377868" sldId="2147483656"/>
              <ac:spMk id="5" creationId="{85DE785F-192A-4734-BC0C-E4AE7E95AA28}"/>
            </ac:spMkLst>
          </pc:spChg>
          <pc:spChg chg="del">
            <ac:chgData name="Manuel Joaquin Fernandez Gonzalez" userId="90e28fec-564e-43b0-9c13-1b12e1cad7dc" providerId="ADAL" clId="{3B4B84D1-7AC3-488B-B802-CE12D41A70F8}" dt="2021-08-03T15:07:59.718" v="125"/>
            <ac:spMkLst>
              <pc:docMk/>
              <pc:sldMasterMk cId="3049302763" sldId="2147483648"/>
              <pc:sldLayoutMk cId="1654377868" sldId="2147483656"/>
              <ac:spMk id="6" creationId="{6B778F8D-F060-41F3-A625-6F9F5F537C98}"/>
            </ac:spMkLst>
          </pc:spChg>
          <pc:spChg chg="del">
            <ac:chgData name="Manuel Joaquin Fernandez Gonzalez" userId="90e28fec-564e-43b0-9c13-1b12e1cad7dc" providerId="ADAL" clId="{3B4B84D1-7AC3-488B-B802-CE12D41A70F8}" dt="2021-08-03T15:07:59.718" v="125"/>
            <ac:spMkLst>
              <pc:docMk/>
              <pc:sldMasterMk cId="3049302763" sldId="2147483648"/>
              <pc:sldLayoutMk cId="1654377868" sldId="2147483656"/>
              <ac:spMk id="7" creationId="{2B012906-0CE9-421F-A911-5B50640EE349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31860-8238-4366-8BBE-A155237F896B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2B22F-2423-4E4D-BBD9-CAE39E8428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893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D9B73-82F0-43C6-A5A8-3F029AC7E99E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6529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D9B73-82F0-43C6-A5A8-3F029AC7E99E}" type="slidenum">
              <a:rPr lang="lv-LV" smtClean="0"/>
              <a:pPr/>
              <a:t>5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608349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D9B73-82F0-43C6-A5A8-3F029AC7E99E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24704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D9B73-82F0-43C6-A5A8-3F029AC7E99E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50419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8F228779-61C0-4C8C-BCB4-26DF4E9A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BBEE8F59-1D3D-4D9B-A1E3-6682BDD3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C4D99B03-7410-4B5C-8462-C3B34E62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9D1195F8-465A-4876-ABCA-4B4954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340EAAE9-9D49-43B5-B2EA-E01CA31009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4816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C424DA7-6ED7-489E-81CC-7ACDF6F0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9CAE25FC-ABDA-4840-8533-3C069C730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A5D802F8-2BBB-4A48-ABE9-9780FA93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E4FF3E1-02A5-4CE1-B275-85A8F821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B9B231A8-6872-4513-B7DA-3DDC7378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955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="" xmlns:a16="http://schemas.microsoft.com/office/drawing/2014/main" id="{4989F32B-0E6E-4293-A1FB-82CAD89AE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="" xmlns:a16="http://schemas.microsoft.com/office/drawing/2014/main" id="{6F4065EB-9903-4833-8B26-B31BFFC0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10CF3A90-87D8-4FB1-83C6-0EDBC210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7661945D-55BF-481F-8E51-628F8C2A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00D2B39B-0B95-4745-A944-22664762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4419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3997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527A40F3-953A-4AAC-949B-6308D4F2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9E47D260-528F-4935-8FFF-12142191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68DDCEF3-48D9-4C76-81A0-FBC06656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6019CA23-9B7B-48C8-9456-CAC16CB7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6EDFD709-3A7E-45FA-9E28-A0E118D4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7447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1AF2105A-BE16-4023-A281-449CC000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07BA1F9-8DAC-42A7-920E-1A189996B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BC18F243-920D-4A3A-815C-2C8B3A1B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00E3CB7D-6D73-4377-A844-9C588A99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E414FF69-E7CD-4A50-A335-4B98594D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9973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1A10C63-37CE-49AB-AC37-6764E656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20392354-6C8A-4C1A-9AD8-0E8176B9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3C8CB974-E128-45FF-8DFE-7D2ACBD27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01B26E6D-53D2-4630-B583-1FEA1C9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AFB42425-E935-47EC-B04E-4AD03A1D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8B65D0B1-1932-4D68-9D1B-9AC143A6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4941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F6D142B8-4977-4975-9863-149F90B2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02A36313-154D-46B3-A6AF-D33248A4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="" xmlns:a16="http://schemas.microsoft.com/office/drawing/2014/main" id="{F3F9E0B4-FEC1-4318-8355-28E05AF3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="" xmlns:a16="http://schemas.microsoft.com/office/drawing/2014/main" id="{6A6B43FF-6AFA-4507-A225-2E09D6561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="" xmlns:a16="http://schemas.microsoft.com/office/drawing/2014/main" id="{E633F104-B9D0-4FDF-9B1B-DB5584CB1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="" xmlns:a16="http://schemas.microsoft.com/office/drawing/2014/main" id="{EAE456EF-6758-4780-9B88-D67FB89D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="" xmlns:a16="http://schemas.microsoft.com/office/drawing/2014/main" id="{9F41904B-78A2-4462-85B4-1A98908B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="" xmlns:a16="http://schemas.microsoft.com/office/drawing/2014/main" id="{95BC230F-4303-4432-B577-C0C1669D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91665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BD3202D5-A75B-46D6-9AEC-4D4D4F3A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="" xmlns:a16="http://schemas.microsoft.com/office/drawing/2014/main" id="{93F540D8-55F4-460A-A64B-B10450F9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="" xmlns:a16="http://schemas.microsoft.com/office/drawing/2014/main" id="{2F28EED8-378B-4930-9617-A3122F70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="" xmlns:a16="http://schemas.microsoft.com/office/drawing/2014/main" id="{AF4D2A10-56DB-4B9B-9DDE-E2E7833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86290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="" xmlns:a16="http://schemas.microsoft.com/office/drawing/2014/main" id="{159FF9BB-260E-42AE-BDAC-9D342D909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="" xmlns:a16="http://schemas.microsoft.com/office/drawing/2014/main" id="{3A369999-4E8D-4EB1-9674-51F38E168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="" xmlns:a16="http://schemas.microsoft.com/office/drawing/2014/main" id="{457E5497-68D4-419B-925A-A33275DD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918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="" xmlns:a16="http://schemas.microsoft.com/office/drawing/2014/main" id="{83940C2C-A96B-46B1-8B9E-189B8D88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48027D95-1190-4ADE-AF54-772123F2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</p:spTree>
    <p:extLst>
      <p:ext uri="{BB962C8B-B14F-4D97-AF65-F5344CB8AC3E}">
        <p14:creationId xmlns="" xmlns:p14="http://schemas.microsoft.com/office/powerpoint/2010/main" val="165437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D75863EE-4D36-400B-A724-9742900F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="" xmlns:a16="http://schemas.microsoft.com/office/drawing/2014/main" id="{304BB024-F865-4642-9376-FDDC6303C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="" xmlns:a16="http://schemas.microsoft.com/office/drawing/2014/main" id="{84809A04-3866-47D5-B638-1CC037855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="" xmlns:a16="http://schemas.microsoft.com/office/drawing/2014/main" id="{59C68826-2A02-4BDB-93F3-F327244C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="" xmlns:a16="http://schemas.microsoft.com/office/drawing/2014/main" id="{C8E961D9-4421-40C4-A596-2AABB1C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="" xmlns:a16="http://schemas.microsoft.com/office/drawing/2014/main" id="{ED58F46C-ABE8-4194-87CD-0F9606E6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26235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="" xmlns:a16="http://schemas.microsoft.com/office/drawing/2014/main" id="{C4E9B60D-3E52-4DBB-B98D-4C6B98897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="" xmlns:a16="http://schemas.microsoft.com/office/drawing/2014/main" id="{9759CCF8-6F9B-41FF-844C-0B1805D5B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="" xmlns:a16="http://schemas.microsoft.com/office/drawing/2014/main" id="{232FFE9E-68EF-4F77-B3F4-E4BF990B5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5B8D-2AD7-43C5-B5C7-AAC8C9C7DC62}" type="datetimeFigureOut">
              <a:rPr lang="lv-LV" smtClean="0"/>
              <a:pPr/>
              <a:t>2021.10.15.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="" xmlns:a16="http://schemas.microsoft.com/office/drawing/2014/main" id="{E5F1484D-E4E5-4D1B-AF95-8FA051A7C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E-</a:t>
            </a:r>
            <a:r>
              <a:rPr lang="lv-LV" dirty="0" err="1"/>
              <a:t>TAP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="" xmlns:a16="http://schemas.microsoft.com/office/drawing/2014/main" id="{144A657D-ADBA-4BF6-8E6E-4FE0C2F2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40F-253C-4A2C-A7BA-87C281F7059C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Attēls 8">
            <a:extLst>
              <a:ext uri="{FF2B5EF4-FFF2-40B4-BE49-F238E27FC236}">
                <a16:creationId xmlns="" xmlns:a16="http://schemas.microsoft.com/office/drawing/2014/main" id="{B13E43D7-9C42-45AE-BF03-91C4B7A787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0" name="Attēls 7">
            <a:extLst>
              <a:ext uri="{FF2B5EF4-FFF2-40B4-BE49-F238E27FC236}">
                <a16:creationId xmlns:lc="http://schemas.openxmlformats.org/drawingml/2006/lockedCanvas" xmlns="" xmlns:a16="http://schemas.microsoft.com/office/drawing/2014/main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:lc="http://schemas.openxmlformats.org/drawingml/2006/lockedCanvas" xmlns="" xmlns:a14="http://schemas.microsoft.com/office/drawing/2010/main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93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="" xmlns:a16="http://schemas.microsoft.com/office/drawing/2014/main" id="{45F9EF60-A8E6-425F-870C-F44EC6141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21786"/>
            <a:ext cx="6774287" cy="2387600"/>
          </a:xfrm>
        </p:spPr>
        <p:txBody>
          <a:bodyPr>
            <a:normAutofit fontScale="90000"/>
          </a:bodyPr>
          <a:lstStyle/>
          <a:p>
            <a:r>
              <a:rPr lang="lv-LV" sz="4800" b="1" dirty="0"/>
              <a:t>4.klase </a:t>
            </a:r>
            <a:br>
              <a:rPr lang="lv-LV" sz="4800" b="1" dirty="0"/>
            </a:br>
            <a:r>
              <a:rPr lang="lv-LV" sz="4800" b="1" dirty="0"/>
              <a:t/>
            </a:r>
            <a:br>
              <a:rPr lang="lv-LV" sz="4800" b="1" dirty="0"/>
            </a:br>
            <a:r>
              <a:rPr lang="lv-LV" sz="4800" b="1" dirty="0"/>
              <a:t>Tēma: Konfliktu risināšana</a:t>
            </a:r>
            <a:br>
              <a:rPr lang="lv-LV" sz="4800" b="1" dirty="0"/>
            </a:br>
            <a:r>
              <a:rPr lang="lv-LV" sz="4800" b="1" dirty="0"/>
              <a:t>1. nodarbība: </a:t>
            </a:r>
            <a:r>
              <a:rPr lang="fr-FR" sz="4400" b="1" dirty="0"/>
              <a:t>Tu esi ezis vai degunradzis</a:t>
            </a:r>
            <a:r>
              <a:rPr lang="lv-LV" sz="4400" b="1" dirty="0"/>
              <a:t>?</a:t>
            </a:r>
            <a:endParaRPr lang="lv-LV" sz="4800" b="1" dirty="0"/>
          </a:p>
        </p:txBody>
      </p:sp>
      <p:sp>
        <p:nvSpPr>
          <p:cNvPr id="3" name="Apakšvirsraksts 2">
            <a:extLst>
              <a:ext uri="{FF2B5EF4-FFF2-40B4-BE49-F238E27FC236}">
                <a16:creationId xmlns="" xmlns:a16="http://schemas.microsoft.com/office/drawing/2014/main" id="{A3FF2741-A011-4065-B2FC-71ADEEAF6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91922" y="4298771"/>
            <a:ext cx="7516970" cy="1655762"/>
          </a:xfrm>
        </p:spPr>
        <p:txBody>
          <a:bodyPr/>
          <a:lstStyle/>
          <a:p>
            <a:r>
              <a:rPr lang="lv-LV" dirty="0"/>
              <a:t>Tikumiskās audzināšanas programma «e-</a:t>
            </a:r>
            <a:r>
              <a:rPr lang="lv-LV" dirty="0" err="1"/>
              <a:t>TAP</a:t>
            </a:r>
            <a:r>
              <a:rPr lang="lv-LV" dirty="0"/>
              <a:t>»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43E01A-338E-4C0D-AB86-BD029A3E9E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1738" y="3734873"/>
            <a:ext cx="2816333" cy="21239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1D860E-6A4F-4AC6-A487-C89CDFCCC557}"/>
              </a:ext>
            </a:extLst>
          </p:cNvPr>
          <p:cNvSpPr txBox="1"/>
          <p:nvPr/>
        </p:nvSpPr>
        <p:spPr>
          <a:xfrm>
            <a:off x="7379702" y="5837091"/>
            <a:ext cx="27219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quora.com</a:t>
            </a:r>
            <a:r>
              <a:rPr lang="lv-LV" sz="1200" dirty="0"/>
              <a:t> </a:t>
            </a:r>
            <a:endParaRPr lang="en-GB" sz="1200" dirty="0"/>
          </a:p>
        </p:txBody>
      </p:sp>
      <p:pic>
        <p:nvPicPr>
          <p:cNvPr id="7" name="Picture 4" descr="White Rhino - Saving the Survivors - Saving Poached Rhinos &amp; Wildlife">
            <a:extLst>
              <a:ext uri="{FF2B5EF4-FFF2-40B4-BE49-F238E27FC236}">
                <a16:creationId xmlns="" xmlns:a16="http://schemas.microsoft.com/office/drawing/2014/main" id="{D0434EB0-89F6-4A63-A91B-DFBCC47E1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628" y="670800"/>
            <a:ext cx="3394821" cy="33529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BB32D8F-8B74-4F4C-B7BF-ACB448F43EDD}"/>
              </a:ext>
            </a:extLst>
          </p:cNvPr>
          <p:cNvSpPr txBox="1"/>
          <p:nvPr/>
        </p:nvSpPr>
        <p:spPr>
          <a:xfrm>
            <a:off x="9337133" y="3885211"/>
            <a:ext cx="26092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lv-LV" sz="1200" dirty="0"/>
              <a:t>Attēls</a:t>
            </a:r>
            <a:r>
              <a:rPr lang="en-GB" sz="1200" dirty="0"/>
              <a:t>: savingthesurvivors.org</a:t>
            </a:r>
            <a:r>
              <a:rPr lang="lv-LV" sz="1200" dirty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25929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300F341-9803-4387-901C-F4D1F2432823}"/>
              </a:ext>
            </a:extLst>
          </p:cNvPr>
          <p:cNvSpPr txBox="1"/>
          <p:nvPr/>
        </p:nvSpPr>
        <p:spPr>
          <a:xfrm>
            <a:off x="254448" y="2031670"/>
            <a:ext cx="7392056" cy="35394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 fontAlgn="base"/>
            <a:r>
              <a:rPr lang="lv-LV" sz="2800" b="1" i="0" dirty="0">
                <a:solidFill>
                  <a:srgbClr val="EF3F35"/>
                </a:solidFill>
                <a:effectLst/>
                <a:latin typeface="Verdana" panose="020B0604030504040204" pitchFamily="34" charset="0"/>
              </a:rPr>
              <a:t>Konflikti</a:t>
            </a:r>
          </a:p>
          <a:p>
            <a:pPr marL="342900" indent="-342900" algn="just" fontAlgn="base">
              <a:buFontTx/>
              <a:buChar char="-"/>
            </a:pPr>
            <a:r>
              <a:rPr lang="lv-LV" sz="2800" dirty="0">
                <a:solidFill>
                  <a:srgbClr val="000000"/>
                </a:solidFill>
                <a:latin typeface="Verdana"/>
                <a:ea typeface="Verdana"/>
              </a:rPr>
              <a:t>Kādas jums ir asociācijas vai sinonīmi?</a:t>
            </a:r>
          </a:p>
          <a:p>
            <a:pPr marL="342900" indent="-342900" algn="just" fontAlgn="base">
              <a:buFontTx/>
              <a:buChar char="-"/>
            </a:pPr>
            <a:r>
              <a:rPr lang="lv-LV" sz="2800" dirty="0">
                <a:solidFill>
                  <a:srgbClr val="000000"/>
                </a:solidFill>
                <a:latin typeface="Verdana" panose="020B0604030504040204" pitchFamily="34" charset="0"/>
              </a:rPr>
              <a:t>Vai tie visi ir negatīvi? </a:t>
            </a:r>
          </a:p>
          <a:p>
            <a:pPr marL="342900" indent="-342900" algn="just" fontAlgn="base">
              <a:buFontTx/>
              <a:buChar char="-"/>
            </a:pPr>
            <a:r>
              <a:rPr lang="lv-LV" sz="2800" dirty="0">
                <a:solidFill>
                  <a:srgbClr val="000000"/>
                </a:solidFill>
                <a:latin typeface="Verdana" panose="020B0604030504040204" pitchFamily="34" charset="0"/>
              </a:rPr>
              <a:t>Vai konflikts vienmēr ir slikts? </a:t>
            </a:r>
          </a:p>
          <a:p>
            <a:pPr marL="342900" indent="-342900" algn="just" fontAlgn="base">
              <a:buFontTx/>
              <a:buChar char="-"/>
            </a:pPr>
            <a:endParaRPr lang="lv-LV" sz="2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42900" indent="-342900" algn="just" fontAlgn="base">
              <a:buFontTx/>
              <a:buChar char="-"/>
            </a:pPr>
            <a:endParaRPr lang="lv-LV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 fontAlgn="base"/>
            <a:endParaRPr lang="lv-LV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D5E5100-73B3-40FB-85DD-BE7064D03AF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1745" y="2164154"/>
            <a:ext cx="4683988" cy="35129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314C76D-9C2E-4FD1-8679-F9C4C57F7AC2}"/>
              </a:ext>
            </a:extLst>
          </p:cNvPr>
          <p:cNvSpPr txBox="1"/>
          <p:nvPr/>
        </p:nvSpPr>
        <p:spPr>
          <a:xfrm>
            <a:off x="7888772" y="5538645"/>
            <a:ext cx="2949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</a:t>
            </a:r>
          </a:p>
        </p:txBody>
      </p:sp>
    </p:spTree>
    <p:extLst>
      <p:ext uri="{BB962C8B-B14F-4D97-AF65-F5344CB8AC3E}">
        <p14:creationId xmlns="" xmlns:p14="http://schemas.microsoft.com/office/powerpoint/2010/main" val="43690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300F341-9803-4387-901C-F4D1F2432823}"/>
              </a:ext>
            </a:extLst>
          </p:cNvPr>
          <p:cNvSpPr txBox="1"/>
          <p:nvPr/>
        </p:nvSpPr>
        <p:spPr>
          <a:xfrm>
            <a:off x="1626529" y="1630091"/>
            <a:ext cx="8544166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 fontAlgn="base"/>
            <a:r>
              <a:rPr lang="lv-LV" sz="3200" b="0" i="0" dirty="0">
                <a:solidFill>
                  <a:srgbClr val="000000"/>
                </a:solidFill>
                <a:effectLst/>
                <a:latin typeface="Verdana"/>
                <a:ea typeface="Verdana"/>
              </a:rPr>
              <a:t>"Miers nav konflikta neesamība, bet gan spēja konfliktā tikt galā ar mierīgiem līdzekļiem." </a:t>
            </a:r>
            <a:r>
              <a:rPr lang="lv-LV" sz="3200" dirty="0">
                <a:solidFill>
                  <a:srgbClr val="000000"/>
                </a:solidFill>
                <a:latin typeface="Verdana"/>
                <a:ea typeface="Verdana"/>
              </a:rPr>
              <a:t> (</a:t>
            </a:r>
            <a:r>
              <a:rPr lang="lv-LV" sz="3200" i="0" dirty="0">
                <a:solidFill>
                  <a:srgbClr val="000000"/>
                </a:solidFill>
                <a:effectLst/>
                <a:latin typeface="inherit"/>
              </a:rPr>
              <a:t>Ronalds </a:t>
            </a:r>
            <a:r>
              <a:rPr lang="lv-LV" sz="3200" i="0" dirty="0" err="1">
                <a:solidFill>
                  <a:srgbClr val="000000"/>
                </a:solidFill>
                <a:effectLst/>
                <a:latin typeface="inherit"/>
              </a:rPr>
              <a:t>Reigans</a:t>
            </a:r>
            <a:r>
              <a:rPr lang="lv-LV" sz="3200" dirty="0">
                <a:solidFill>
                  <a:srgbClr val="000000"/>
                </a:solidFill>
                <a:latin typeface="inherit"/>
              </a:rPr>
              <a:t>)</a:t>
            </a:r>
            <a:endParaRPr lang="lv-LV" sz="320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515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900" y="14577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67" y="346018"/>
            <a:ext cx="10009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/>
              <a:t>1. aktivitāte. Personīgā pieredze</a:t>
            </a:r>
            <a:endParaRPr lang="lv-LV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4900" y="1010525"/>
            <a:ext cx="10747911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lv-LV" sz="2800" b="1" dirty="0">
                <a:solidFill>
                  <a:srgbClr val="EF3F35"/>
                </a:solidFill>
              </a:rPr>
              <a:t>Strādājiet pāros</a:t>
            </a:r>
            <a:r>
              <a:rPr lang="ru-RU" sz="2800" b="1" dirty="0">
                <a:solidFill>
                  <a:srgbClr val="EF3F35"/>
                </a:solidFill>
              </a:rPr>
              <a:t>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lv-LV" sz="2800" dirty="0"/>
              <a:t>Padomā par savu konflikta pieredzi: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lv-LV" sz="2800" dirty="0"/>
              <a:t>kur tas notika;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lv-LV" sz="2800" dirty="0"/>
              <a:t>kurš bija iesaistīts;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lv-LV" sz="2800" dirty="0"/>
              <a:t>kas notika beigās;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lv-LV" sz="2800" dirty="0"/>
              <a:t>kādas bija sajūtas.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lv-LV" sz="2800" dirty="0"/>
              <a:t>Pastāsti to </a:t>
            </a:r>
            <a:r>
              <a:rPr lang="lv-LV" sz="2800" dirty="0" err="1"/>
              <a:t>klasesbiedram</a:t>
            </a:r>
            <a:r>
              <a:rPr lang="lv-LV" sz="2800" dirty="0"/>
              <a:t>!</a:t>
            </a:r>
            <a:endParaRPr lang="lv-LV" sz="2800" dirty="0">
              <a:cs typeface="Calibri"/>
            </a:endParaRPr>
          </a:p>
          <a:p>
            <a:pPr marL="457200" indent="-457200" algn="just">
              <a:buFont typeface="+mj-lt"/>
              <a:buAutoNum type="arabicPeriod"/>
            </a:pPr>
            <a:endParaRPr lang="lv-LV" sz="2800" dirty="0"/>
          </a:p>
          <a:p>
            <a:pPr algn="just"/>
            <a:endParaRPr lang="lv-LV" sz="2800" dirty="0"/>
          </a:p>
          <a:p>
            <a:pPr algn="just"/>
            <a:r>
              <a:rPr lang="lv-LV" sz="2800" b="1" dirty="0">
                <a:solidFill>
                  <a:srgbClr val="25AAE1"/>
                </a:solidFill>
              </a:rPr>
              <a:t>Diskusija klasē!</a:t>
            </a:r>
          </a:p>
          <a:p>
            <a:pPr lvl="0" algn="just"/>
            <a:r>
              <a:rPr lang="lv-LV" sz="2800" dirty="0"/>
              <a:t>- Kas izraisa konfliktus?</a:t>
            </a:r>
            <a:endParaRPr lang="en-GB" sz="2800" dirty="0"/>
          </a:p>
          <a:p>
            <a:pPr algn="just"/>
            <a:endParaRPr lang="lv-LV" sz="2800" dirty="0"/>
          </a:p>
        </p:txBody>
      </p:sp>
      <p:pic>
        <p:nvPicPr>
          <p:cNvPr id="5" name="Picture 2" descr="Silhouette, Couple, People Man, Woman">
            <a:extLst>
              <a:ext uri="{FF2B5EF4-FFF2-40B4-BE49-F238E27FC236}">
                <a16:creationId xmlns="" xmlns:a16="http://schemas.microsoft.com/office/drawing/2014/main" id="{A6C4F146-FA20-4163-8BA9-E353534AE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900" y="1984373"/>
            <a:ext cx="3273843" cy="33152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534D2B6-1049-4C9B-9ED3-E1DF919E2C80}"/>
              </a:ext>
            </a:extLst>
          </p:cNvPr>
          <p:cNvSpPr txBox="1"/>
          <p:nvPr/>
        </p:nvSpPr>
        <p:spPr>
          <a:xfrm>
            <a:off x="7276563" y="5473418"/>
            <a:ext cx="2949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34558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900" y="14577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67" y="346018"/>
            <a:ext cx="10009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/>
              <a:t>2.aktivitāte</a:t>
            </a:r>
            <a:r>
              <a:rPr lang="lv-LV" sz="2800" dirty="0"/>
              <a:t>. </a:t>
            </a:r>
            <a:r>
              <a:rPr lang="fr-FR" sz="2800" b="1" dirty="0"/>
              <a:t>Tu </a:t>
            </a:r>
            <a:r>
              <a:rPr lang="fr-FR" sz="2800" b="1" dirty="0" err="1"/>
              <a:t>esi</a:t>
            </a:r>
            <a:r>
              <a:rPr lang="fr-FR" sz="2800" b="1" dirty="0"/>
              <a:t> </a:t>
            </a:r>
            <a:r>
              <a:rPr lang="fr-FR" sz="2800" b="1" dirty="0" err="1"/>
              <a:t>ezis</a:t>
            </a:r>
            <a:r>
              <a:rPr lang="fr-FR" sz="2800" b="1" dirty="0"/>
              <a:t> </a:t>
            </a:r>
            <a:r>
              <a:rPr lang="fr-FR" sz="2800" b="1" dirty="0" err="1"/>
              <a:t>vai</a:t>
            </a:r>
            <a:r>
              <a:rPr lang="fr-FR" sz="2800" b="1" dirty="0"/>
              <a:t> </a:t>
            </a:r>
            <a:r>
              <a:rPr lang="fr-FR" sz="2800" b="1" dirty="0" err="1"/>
              <a:t>degunradzis</a:t>
            </a:r>
            <a:r>
              <a:rPr lang="fr-FR" sz="2800" b="1" dirty="0"/>
              <a:t>?</a:t>
            </a:r>
          </a:p>
          <a:p>
            <a:endParaRPr lang="lv-LV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2367" y="1284590"/>
            <a:ext cx="10747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lv-LV" sz="2800" dirty="0"/>
          </a:p>
          <a:p>
            <a:pPr algn="just"/>
            <a:endParaRPr lang="lv-LV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143E01A-338E-4C0D-AB86-BD029A3E9EA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625" y="1424229"/>
            <a:ext cx="4025337" cy="30357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C1D860E-6A4F-4AC6-A487-C89CDFCCC557}"/>
              </a:ext>
            </a:extLst>
          </p:cNvPr>
          <p:cNvSpPr txBox="1"/>
          <p:nvPr/>
        </p:nvSpPr>
        <p:spPr>
          <a:xfrm>
            <a:off x="1669721" y="4426950"/>
            <a:ext cx="27219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quora.com</a:t>
            </a:r>
            <a:r>
              <a:rPr lang="lv-LV" sz="1200" dirty="0"/>
              <a:t> </a:t>
            </a:r>
            <a:endParaRPr lang="en-GB" sz="1200" dirty="0"/>
          </a:p>
        </p:txBody>
      </p:sp>
      <p:pic>
        <p:nvPicPr>
          <p:cNvPr id="2052" name="Picture 4" descr="White Rhino - Saving the Survivors - Saving Poached Rhinos &amp; Wildlife">
            <a:extLst>
              <a:ext uri="{FF2B5EF4-FFF2-40B4-BE49-F238E27FC236}">
                <a16:creationId xmlns="" xmlns:a16="http://schemas.microsoft.com/office/drawing/2014/main" id="{D0434EB0-89F6-4A63-A91B-DFBCC47E1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14" y="556607"/>
            <a:ext cx="5422789" cy="53558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BB32D8F-8B74-4F4C-B7BF-ACB448F43EDD}"/>
              </a:ext>
            </a:extLst>
          </p:cNvPr>
          <p:cNvSpPr txBox="1"/>
          <p:nvPr/>
        </p:nvSpPr>
        <p:spPr>
          <a:xfrm>
            <a:off x="4686941" y="5519720"/>
            <a:ext cx="61200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lv-LV" sz="1200" dirty="0"/>
              <a:t>Attēls</a:t>
            </a:r>
            <a:r>
              <a:rPr lang="en-GB" sz="1200" dirty="0"/>
              <a:t>: savingthesurvivors.org</a:t>
            </a:r>
            <a:r>
              <a:rPr lang="lv-LV" sz="1200" dirty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10753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993420" y="1214707"/>
            <a:ext cx="6899083" cy="48533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 dara </a:t>
            </a:r>
            <a:r>
              <a:rPr lang="lv-LV" sz="2400" b="1" dirty="0">
                <a:solidFill>
                  <a:srgbClr val="25AAE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ezis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kad sajūt apdraudējumu?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 dara </a:t>
            </a:r>
            <a:r>
              <a:rPr lang="lv-LV" sz="2400" b="1" dirty="0">
                <a:solidFill>
                  <a:srgbClr val="EF3F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degunradzis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Kā, tavuprāt, cilvēks ar “eža” personību reaģē uz konfliktu? </a:t>
            </a:r>
            <a:r>
              <a:rPr lang="lv-LV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(Izvairīšanās, klusēšana, pasīvā agresija.) </a:t>
            </a: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Kā reaģē “degunradzis"?  </a:t>
            </a:r>
            <a:r>
              <a:rPr lang="lv-LV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(Kliegšana, fiziska reakcija, emocionalitāte.) </a:t>
            </a:r>
            <a:endParaRPr lang="en-GB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Kādi ir šo pieeju iespējamie ieguvumi?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Kādas ir šo abu pieeju </a:t>
            </a:r>
            <a:r>
              <a:rPr lang="lv-LV" sz="2400" dirty="0">
                <a:latin typeface="Calibri"/>
                <a:ea typeface="Calibri" panose="020F0502020204030204" pitchFamily="34" charset="0"/>
                <a:cs typeface="Times New Roman"/>
              </a:rPr>
              <a:t>problēmas vai ierobežojumi</a:t>
            </a:r>
            <a:r>
              <a:rPr lang="lv-LV" sz="24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?</a:t>
            </a:r>
            <a:r>
              <a:rPr lang="lv-LV" sz="24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GB" sz="24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lv-LV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Kādi tikumi būtu jāattīsta katra tipa cilvēkam?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6FCBED-C437-4530-A57F-5735A2064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32" y="88036"/>
            <a:ext cx="10515600" cy="1325563"/>
          </a:xfrm>
        </p:spPr>
        <p:txBody>
          <a:bodyPr>
            <a:normAutofit/>
          </a:bodyPr>
          <a:lstStyle/>
          <a:p>
            <a:r>
              <a:rPr lang="lv-LV" sz="4000" b="1" dirty="0"/>
              <a:t>2. aktivitāte. Tu esi ezis vai degunradzis?</a:t>
            </a:r>
            <a:endParaRPr lang="en-GB" sz="4000" b="1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5CAC63C-19A8-4EA2-BD81-79A1B58501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094" y="3736155"/>
            <a:ext cx="2751221" cy="2074841"/>
          </a:xfrm>
          <a:prstGeom prst="rect">
            <a:avLst/>
          </a:prstGeom>
        </p:spPr>
      </p:pic>
      <p:pic>
        <p:nvPicPr>
          <p:cNvPr id="9" name="Picture 4" descr="White Rhino - Saving the Survivors - Saving Poached Rhinos &amp; Wildlife">
            <a:extLst>
              <a:ext uri="{FF2B5EF4-FFF2-40B4-BE49-F238E27FC236}">
                <a16:creationId xmlns="" xmlns:a16="http://schemas.microsoft.com/office/drawing/2014/main" id="{05247030-F370-4AF7-945B-D26B58F98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8" y="1053931"/>
            <a:ext cx="2479808" cy="24491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1B5D57-3C1A-406C-AA31-28BE338A929A}"/>
              </a:ext>
            </a:extLst>
          </p:cNvPr>
          <p:cNvSpPr txBox="1"/>
          <p:nvPr/>
        </p:nvSpPr>
        <p:spPr>
          <a:xfrm>
            <a:off x="801252" y="5810995"/>
            <a:ext cx="2310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</a:t>
            </a:r>
            <a:r>
              <a:rPr lang="lv-LV" sz="1200" dirty="0"/>
              <a:t> </a:t>
            </a:r>
            <a:r>
              <a:rPr lang="en-GB" sz="1200" dirty="0"/>
              <a:t>quora.com</a:t>
            </a:r>
            <a:r>
              <a:rPr lang="lv-LV" sz="1200" dirty="0"/>
              <a:t> </a:t>
            </a:r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4FA8BE2-53EC-41F5-94FD-D6DF85CE0E3A}"/>
              </a:ext>
            </a:extLst>
          </p:cNvPr>
          <p:cNvSpPr txBox="1"/>
          <p:nvPr/>
        </p:nvSpPr>
        <p:spPr>
          <a:xfrm>
            <a:off x="430818" y="3459156"/>
            <a:ext cx="32405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</a:t>
            </a:r>
            <a:r>
              <a:rPr lang="lv-LV" sz="1200" dirty="0"/>
              <a:t> </a:t>
            </a:r>
            <a:r>
              <a:rPr lang="en-GB" sz="1200" dirty="0"/>
              <a:t>savingthesurvivors.org</a:t>
            </a:r>
            <a:r>
              <a:rPr lang="lv-LV" sz="1200" dirty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="" xmlns:p14="http://schemas.microsoft.com/office/powerpoint/2010/main" val="174288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900" y="14577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r>
              <a:rPr lang="en-GB" dirty="0"/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367" y="346018"/>
            <a:ext cx="1000932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2800" b="1" dirty="0"/>
              <a:t> Kopīgā noslēguma apspriede. Refleksija</a:t>
            </a:r>
            <a:endParaRPr lang="lv-LV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1337" y="1573347"/>
            <a:ext cx="5767186" cy="30999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lv-LV" sz="2800" b="1" dirty="0">
                <a:solidFill>
                  <a:srgbClr val="8DC63E"/>
                </a:solidFill>
              </a:rPr>
              <a:t>Padomā</a:t>
            </a:r>
            <a:r>
              <a:rPr lang="ru-RU" sz="2800" b="1" dirty="0">
                <a:solidFill>
                  <a:srgbClr val="8DC63E"/>
                </a:solidFill>
              </a:rPr>
              <a:t>!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Kādi tikumi nepieciešami, lai labi atrisinātu konfliktu?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lv-LV" sz="2800" dirty="0">
                <a:latin typeface="Calibri"/>
                <a:ea typeface="Times New Roman" panose="02020603050405020304" pitchFamily="18" charset="0"/>
                <a:cs typeface="Times New Roman"/>
              </a:rPr>
              <a:t>- Nosauc </a:t>
            </a:r>
            <a:r>
              <a:rPr lang="lv-LV" sz="2800" b="1" dirty="0">
                <a:latin typeface="Calibri"/>
                <a:ea typeface="Times New Roman" panose="02020603050405020304" pitchFamily="18" charset="0"/>
                <a:cs typeface="Times New Roman"/>
              </a:rPr>
              <a:t>vienu</a:t>
            </a:r>
            <a:r>
              <a:rPr lang="lv-LV" sz="2800" dirty="0">
                <a:latin typeface="Calibri"/>
                <a:ea typeface="Times New Roman" panose="02020603050405020304" pitchFamily="18" charset="0"/>
                <a:cs typeface="Times New Roman"/>
              </a:rPr>
              <a:t> tikumu, kas tev piemīt, un </a:t>
            </a:r>
            <a:r>
              <a:rPr lang="lv-LV" sz="2800" b="1" dirty="0">
                <a:latin typeface="Calibri"/>
                <a:ea typeface="Times New Roman" panose="02020603050405020304" pitchFamily="18" charset="0"/>
                <a:cs typeface="Times New Roman"/>
              </a:rPr>
              <a:t>vienu</a:t>
            </a:r>
            <a:r>
              <a:rPr lang="lv-LV" sz="2800" dirty="0">
                <a:latin typeface="Calibri"/>
                <a:ea typeface="Times New Roman" panose="02020603050405020304" pitchFamily="18" charset="0"/>
                <a:cs typeface="Times New Roman"/>
              </a:rPr>
              <a:t> tikumu, ko tu vēlies attīstīt, lai efektīvāk risinātu konfliktus!</a:t>
            </a:r>
            <a:endParaRPr lang="en-GB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71C6FE-3F2A-4276-B4AF-A8682A62636C}"/>
              </a:ext>
            </a:extLst>
          </p:cNvPr>
          <p:cNvSpPr txBox="1"/>
          <p:nvPr/>
        </p:nvSpPr>
        <p:spPr>
          <a:xfrm>
            <a:off x="7366716" y="6442501"/>
            <a:ext cx="2949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Attēls</a:t>
            </a:r>
            <a:r>
              <a:rPr lang="en-GB" sz="1200" dirty="0"/>
              <a:t>: pixabay.com</a:t>
            </a:r>
          </a:p>
        </p:txBody>
      </p:sp>
      <p:pic>
        <p:nvPicPr>
          <p:cNvPr id="1028" name="Picture 4" descr="Silhouette, Team Building, Shaking Hands, Handshake">
            <a:extLst>
              <a:ext uri="{FF2B5EF4-FFF2-40B4-BE49-F238E27FC236}">
                <a16:creationId xmlns="" xmlns:a16="http://schemas.microsoft.com/office/drawing/2014/main" id="{09CABC7D-1825-45F1-996F-88364DA7F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755" y="2104063"/>
            <a:ext cx="2949934" cy="4282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9752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13A6F55A-93F3-44E7-9339-69136DD5BF5A}"/>
              </a:ext>
            </a:extLst>
          </p:cNvPr>
          <p:cNvSpPr txBox="1">
            <a:spLocks/>
          </p:cNvSpPr>
          <p:nvPr/>
        </p:nvSpPr>
        <p:spPr>
          <a:xfrm>
            <a:off x="766173" y="1494672"/>
            <a:ext cx="10515600" cy="17670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dirty="0"/>
              <a:t>Tikumiskās audzināšanas programma «e-TAP»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978E98D7-0704-4C63-A129-5D9F78E2784A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13515A-6C93-49A7-955F-56A10C49AF5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d8bb90-b1cb-4fe5-8892-66ea2dba031d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9EBB747-1CE2-40FB-B740-7CFE0F9D2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A08566-3BD7-43FA-A447-5E6815443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324</Words>
  <Application>Microsoft Office PowerPoint</Application>
  <PresentationFormat>Custom</PresentationFormat>
  <Paragraphs>59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dizains</vt:lpstr>
      <vt:lpstr>4.klase   Tēma: Konfliktu risināšana 1. nodarbība: Tu esi ezis vai degunradzis?</vt:lpstr>
      <vt:lpstr>Slide 2</vt:lpstr>
      <vt:lpstr>Slide 3</vt:lpstr>
      <vt:lpstr>Slide 4</vt:lpstr>
      <vt:lpstr>Slide 5</vt:lpstr>
      <vt:lpstr>2. aktivitāte. Tu esi ezis vai degunradzis?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Manuels Fernandezs</dc:creator>
  <cp:lastModifiedBy>Arturs</cp:lastModifiedBy>
  <cp:revision>23</cp:revision>
  <dcterms:created xsi:type="dcterms:W3CDTF">2021-06-29T10:55:51Z</dcterms:created>
  <dcterms:modified xsi:type="dcterms:W3CDTF">2021-10-15T11:40:50Z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