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4" r:id="rId6"/>
    <p:sldId id="321" r:id="rId7"/>
    <p:sldId id="322" r:id="rId8"/>
    <p:sldId id="323" r:id="rId9"/>
    <p:sldId id="320" r:id="rId10"/>
    <p:sldId id="316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1B5B0-5747-46D3-B65E-A23594702CBC}" v="215" dt="2021-09-19T17:02:09.978"/>
    <p1510:client id="{E56E2BE2-3BAC-499D-B327-A42E2364EE7D}" v="198" dt="2021-08-24T17:36:0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idorova" userId="S::as11279@edu.lu.lv::73380921-6f09-4386-adfe-9c1bb67e72a9" providerId="AD" clId="Web-{E56E2BE2-3BAC-499D-B327-A42E2364EE7D}"/>
    <pc:docChg chg="modSld">
      <pc:chgData name="Anna Sidorova" userId="S::as11279@edu.lu.lv::73380921-6f09-4386-adfe-9c1bb67e72a9" providerId="AD" clId="Web-{E56E2BE2-3BAC-499D-B327-A42E2364EE7D}" dt="2021-08-24T17:36:09.151" v="109" actId="1076"/>
      <pc:docMkLst>
        <pc:docMk/>
      </pc:docMkLst>
      <pc:sldChg chg="modSp">
        <pc:chgData name="Anna Sidorova" userId="S::as11279@edu.lu.lv::73380921-6f09-4386-adfe-9c1bb67e72a9" providerId="AD" clId="Web-{E56E2BE2-3BAC-499D-B327-A42E2364EE7D}" dt="2021-08-24T17:36:09.151" v="109" actId="1076"/>
        <pc:sldMkLst>
          <pc:docMk/>
          <pc:sldMk cId="4077185500" sldId="314"/>
        </pc:sldMkLst>
        <pc:spChg chg="mod">
          <ac:chgData name="Anna Sidorova" userId="S::as11279@edu.lu.lv::73380921-6f09-4386-adfe-9c1bb67e72a9" providerId="AD" clId="Web-{E56E2BE2-3BAC-499D-B327-A42E2364EE7D}" dt="2021-08-24T17:34:38.992" v="66" actId="1076"/>
          <ac:spMkLst>
            <pc:docMk/>
            <pc:sldMk cId="4077185500" sldId="314"/>
            <ac:spMk id="3" creationId="{00000000-0000-0000-0000-000000000000}"/>
          </ac:spMkLst>
        </pc:spChg>
        <pc:spChg chg="mod">
          <ac:chgData name="Anna Sidorova" userId="S::as11279@edu.lu.lv::73380921-6f09-4386-adfe-9c1bb67e72a9" providerId="AD" clId="Web-{E56E2BE2-3BAC-499D-B327-A42E2364EE7D}" dt="2021-08-24T17:34:47.695" v="69" actId="1076"/>
          <ac:spMkLst>
            <pc:docMk/>
            <pc:sldMk cId="4077185500" sldId="314"/>
            <ac:spMk id="6" creationId="{2D1D2F96-37BD-424E-9BF2-186283F81AAD}"/>
          </ac:spMkLst>
        </pc:spChg>
        <pc:spChg chg="mod">
          <ac:chgData name="Anna Sidorova" userId="S::as11279@edu.lu.lv::73380921-6f09-4386-adfe-9c1bb67e72a9" providerId="AD" clId="Web-{E56E2BE2-3BAC-499D-B327-A42E2364EE7D}" dt="2021-08-24T17:36:09.151" v="109" actId="1076"/>
          <ac:spMkLst>
            <pc:docMk/>
            <pc:sldMk cId="4077185500" sldId="314"/>
            <ac:spMk id="8" creationId="{00000000-0000-0000-0000-000000000000}"/>
          </ac:spMkLst>
        </pc:spChg>
        <pc:picChg chg="mod">
          <ac:chgData name="Anna Sidorova" userId="S::as11279@edu.lu.lv::73380921-6f09-4386-adfe-9c1bb67e72a9" providerId="AD" clId="Web-{E56E2BE2-3BAC-499D-B327-A42E2364EE7D}" dt="2021-08-24T17:34:46.007" v="68" actId="14100"/>
          <ac:picMkLst>
            <pc:docMk/>
            <pc:sldMk cId="4077185500" sldId="314"/>
            <ac:picMk id="4" creationId="{51E847FF-4C2C-435E-B460-E9BB336AE1EA}"/>
          </ac:picMkLst>
        </pc:picChg>
      </pc:sldChg>
    </pc:docChg>
  </pc:docChgLst>
  <pc:docChgLst>
    <pc:chgData name="Baiba Kaļķe" userId="S::baibak@edu.lu.lv::090b5955-d8cd-4512-94e7-80946276549e" providerId="AD" clId="Web-{3EA1B5B0-5747-46D3-B65E-A23594702CBC}"/>
    <pc:docChg chg="modSld">
      <pc:chgData name="Baiba Kaļķe" userId="S::baibak@edu.lu.lv::090b5955-d8cd-4512-94e7-80946276549e" providerId="AD" clId="Web-{3EA1B5B0-5747-46D3-B65E-A23594702CBC}" dt="2021-09-19T17:02:09.166" v="105" actId="20577"/>
      <pc:docMkLst>
        <pc:docMk/>
      </pc:docMkLst>
      <pc:sldChg chg="modSp">
        <pc:chgData name="Baiba Kaļķe" userId="S::baibak@edu.lu.lv::090b5955-d8cd-4512-94e7-80946276549e" providerId="AD" clId="Web-{3EA1B5B0-5747-46D3-B65E-A23594702CBC}" dt="2021-09-19T16:58:48.256" v="10" actId="20577"/>
        <pc:sldMkLst>
          <pc:docMk/>
          <pc:sldMk cId="4077185500" sldId="314"/>
        </pc:sldMkLst>
        <pc:spChg chg="mod">
          <ac:chgData name="Baiba Kaļķe" userId="S::baibak@edu.lu.lv::090b5955-d8cd-4512-94e7-80946276549e" providerId="AD" clId="Web-{3EA1B5B0-5747-46D3-B65E-A23594702CBC}" dt="2021-09-19T16:58:48.256" v="10" actId="20577"/>
          <ac:spMkLst>
            <pc:docMk/>
            <pc:sldMk cId="4077185500" sldId="314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EA1B5B0-5747-46D3-B65E-A23594702CBC}" dt="2021-09-19T17:02:09.166" v="105" actId="20577"/>
        <pc:sldMkLst>
          <pc:docMk/>
          <pc:sldMk cId="1468698395" sldId="316"/>
        </pc:sldMkLst>
        <pc:spChg chg="mod">
          <ac:chgData name="Baiba Kaļķe" userId="S::baibak@edu.lu.lv::090b5955-d8cd-4512-94e7-80946276549e" providerId="AD" clId="Web-{3EA1B5B0-5747-46D3-B65E-A23594702CBC}" dt="2021-09-19T17:01:03.977" v="59" actId="20577"/>
          <ac:spMkLst>
            <pc:docMk/>
            <pc:sldMk cId="1468698395" sldId="316"/>
            <ac:spMk id="6" creationId="{7D1B539F-2598-402F-ABE3-527BE9B17AD6}"/>
          </ac:spMkLst>
        </pc:spChg>
        <pc:spChg chg="mod">
          <ac:chgData name="Baiba Kaļķe" userId="S::baibak@edu.lu.lv::090b5955-d8cd-4512-94e7-80946276549e" providerId="AD" clId="Web-{3EA1B5B0-5747-46D3-B65E-A23594702CBC}" dt="2021-09-19T17:02:09.166" v="105" actId="20577"/>
          <ac:spMkLst>
            <pc:docMk/>
            <pc:sldMk cId="1468698395" sldId="316"/>
            <ac:spMk id="7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EA1B5B0-5747-46D3-B65E-A23594702CBC}" dt="2021-09-19T17:00:42.227" v="50" actId="20577"/>
        <pc:sldMkLst>
          <pc:docMk/>
          <pc:sldMk cId="457514336" sldId="320"/>
        </pc:sldMkLst>
        <pc:spChg chg="mod">
          <ac:chgData name="Baiba Kaļķe" userId="S::baibak@edu.lu.lv::090b5955-d8cd-4512-94e7-80946276549e" providerId="AD" clId="Web-{3EA1B5B0-5747-46D3-B65E-A23594702CBC}" dt="2021-09-19T16:59:57.491" v="36" actId="20577"/>
          <ac:spMkLst>
            <pc:docMk/>
            <pc:sldMk cId="457514336" sldId="320"/>
            <ac:spMk id="3" creationId="{00000000-0000-0000-0000-000000000000}"/>
          </ac:spMkLst>
        </pc:spChg>
        <pc:spChg chg="mod">
          <ac:chgData name="Baiba Kaļķe" userId="S::baibak@edu.lu.lv::090b5955-d8cd-4512-94e7-80946276549e" providerId="AD" clId="Web-{3EA1B5B0-5747-46D3-B65E-A23594702CBC}" dt="2021-09-19T17:00:42.227" v="50" actId="20577"/>
          <ac:spMkLst>
            <pc:docMk/>
            <pc:sldMk cId="457514336" sldId="320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EA1B5B0-5747-46D3-B65E-A23594702CBC}" dt="2021-09-19T16:59:05.240" v="21" actId="20577"/>
        <pc:sldMkLst>
          <pc:docMk/>
          <pc:sldMk cId="2575470682" sldId="321"/>
        </pc:sldMkLst>
        <pc:spChg chg="mod">
          <ac:chgData name="Baiba Kaļķe" userId="S::baibak@edu.lu.lv::090b5955-d8cd-4512-94e7-80946276549e" providerId="AD" clId="Web-{3EA1B5B0-5747-46D3-B65E-A23594702CBC}" dt="2021-09-19T16:59:05.240" v="21" actId="20577"/>
          <ac:spMkLst>
            <pc:docMk/>
            <pc:sldMk cId="2575470682" sldId="321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EA1B5B0-5747-46D3-B65E-A23594702CBC}" dt="2021-09-19T16:59:16.850" v="23" actId="20577"/>
        <pc:sldMkLst>
          <pc:docMk/>
          <pc:sldMk cId="457411437" sldId="322"/>
        </pc:sldMkLst>
        <pc:spChg chg="mod">
          <ac:chgData name="Baiba Kaļķe" userId="S::baibak@edu.lu.lv::090b5955-d8cd-4512-94e7-80946276549e" providerId="AD" clId="Web-{3EA1B5B0-5747-46D3-B65E-A23594702CBC}" dt="2021-09-19T16:59:16.850" v="23" actId="20577"/>
          <ac:spMkLst>
            <pc:docMk/>
            <pc:sldMk cId="457411437" sldId="322"/>
            <ac:spMk id="3" creationId="{00000000-0000-0000-0000-000000000000}"/>
          </ac:spMkLst>
        </pc:spChg>
      </pc:sldChg>
      <pc:sldChg chg="addSp delSp modSp addAnim delAnim">
        <pc:chgData name="Baiba Kaļķe" userId="S::baibak@edu.lu.lv::090b5955-d8cd-4512-94e7-80946276549e" providerId="AD" clId="Web-{3EA1B5B0-5747-46D3-B65E-A23594702CBC}" dt="2021-09-19T17:00:32.773" v="48" actId="20577"/>
        <pc:sldMkLst>
          <pc:docMk/>
          <pc:sldMk cId="3367530016" sldId="323"/>
        </pc:sldMkLst>
        <pc:spChg chg="mod">
          <ac:chgData name="Baiba Kaļķe" userId="S::baibak@edu.lu.lv::090b5955-d8cd-4512-94e7-80946276549e" providerId="AD" clId="Web-{3EA1B5B0-5747-46D3-B65E-A23594702CBC}" dt="2021-09-19T17:00:32.773" v="48" actId="20577"/>
          <ac:spMkLst>
            <pc:docMk/>
            <pc:sldMk cId="3367530016" sldId="323"/>
            <ac:spMk id="3" creationId="{00000000-0000-0000-0000-000000000000}"/>
          </ac:spMkLst>
        </pc:spChg>
        <pc:spChg chg="add del mod">
          <ac:chgData name="Baiba Kaļķe" userId="S::baibak@edu.lu.lv::090b5955-d8cd-4512-94e7-80946276549e" providerId="AD" clId="Web-{3EA1B5B0-5747-46D3-B65E-A23594702CBC}" dt="2021-09-19T16:59:52.022" v="35" actId="20577"/>
          <ac:spMkLst>
            <pc:docMk/>
            <pc:sldMk cId="3367530016" sldId="323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616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1522985"/>
            <a:ext cx="6228521" cy="2387600"/>
          </a:xfrm>
        </p:spPr>
        <p:txBody>
          <a:bodyPr>
            <a:normAutofit fontScale="90000"/>
          </a:bodyPr>
          <a:lstStyle/>
          <a:p>
            <a:r>
              <a:rPr lang="lv-LV" sz="4800" b="1" dirty="0"/>
              <a:t>4.klase </a:t>
            </a:r>
            <a:br>
              <a:rPr lang="lv-LV" sz="4800" b="1" dirty="0"/>
            </a:br>
            <a:r>
              <a:rPr lang="lv-LV" sz="4800" b="1" dirty="0"/>
              <a:t/>
            </a:r>
            <a:br>
              <a:rPr lang="lv-LV" sz="4800" b="1" dirty="0"/>
            </a:br>
            <a:r>
              <a:rPr lang="lv-LV" sz="4800" b="1" dirty="0"/>
              <a:t>Tēma: Konfliktu risināšana</a:t>
            </a:r>
            <a:br>
              <a:rPr lang="lv-LV" sz="4800" b="1" dirty="0"/>
            </a:br>
            <a:r>
              <a:rPr lang="lv-LV" sz="4800" b="1" dirty="0"/>
              <a:t>3. nodarbība: </a:t>
            </a:r>
            <a:r>
              <a:rPr lang="en-GB" sz="4800" b="1" dirty="0" err="1"/>
              <a:t>Mediatori</a:t>
            </a:r>
            <a:endParaRPr lang="lv-LV" sz="4800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3" y="4453234"/>
            <a:ext cx="6228522" cy="50307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2050" name="Picture 2" descr="Angry, Businesswoman, Conflict, Complaint, Appeasement">
            <a:extLst>
              <a:ext uri="{FF2B5EF4-FFF2-40B4-BE49-F238E27FC236}">
                <a16:creationId xmlns="" xmlns:a16="http://schemas.microsoft.com/office/drawing/2014/main" id="{92536E6E-3FF0-4513-86FC-1B4B8AD1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0" y="1305892"/>
            <a:ext cx="5499652" cy="3620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C5DA20-4E63-47F8-8B64-8AF5CF810ACA}"/>
              </a:ext>
            </a:extLst>
          </p:cNvPr>
          <p:cNvSpPr/>
          <p:nvPr/>
        </p:nvSpPr>
        <p:spPr>
          <a:xfrm>
            <a:off x="8852452" y="4926496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44" y="61069"/>
            <a:ext cx="1000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Pēdējais citrons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44" y="706754"/>
            <a:ext cx="966504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800" dirty="0"/>
              <a:t>Bija vēls piektdienas vakars, un plauktā bija palicis pēdējais citrons. Pēkšņi izstiepās divas rokas, lai to paņemtu – divas neapmierinātas sievietes skatījās viena uz otru. Viņas atnāca pēc citrona tieši viena laikā, tāpēc vienīgais godīgs risinājums bija katrai saņemt pusi no tā. </a:t>
            </a:r>
            <a:endParaRPr lang="en-US" dirty="0"/>
          </a:p>
          <a:p>
            <a:pPr algn="just"/>
            <a:endParaRPr lang="lv-LV" sz="2800" dirty="0"/>
          </a:p>
          <a:p>
            <a:pPr algn="just"/>
            <a:r>
              <a:rPr lang="lv-LV" sz="2800" dirty="0"/>
              <a:t>Pirmā kundze paņēma pusi mājās un izspieda sulu, lai pievienotu to pankūkām. Pārējo viņa izmeta, nokaitināta, ka sulas patiesībā bija par maz. </a:t>
            </a:r>
            <a:endParaRPr lang="lv-LV"/>
          </a:p>
          <a:p>
            <a:pPr algn="just"/>
            <a:endParaRPr lang="lv-LV" sz="2800" dirty="0"/>
          </a:p>
          <a:p>
            <a:pPr algn="just"/>
            <a:r>
              <a:rPr lang="lv-LV" sz="2800" dirty="0"/>
              <a:t>Otrā sieviete sarīvēja citrona mizu, lai pievienotu to kūkai. Viņai uznāca dusmas, jo mizas bija par maz. Pārējo viņa izmeta.</a:t>
            </a:r>
            <a:endParaRPr lang="lv-LV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1D2F96-37BD-424E-9BF2-186283F81AAD}"/>
              </a:ext>
            </a:extLst>
          </p:cNvPr>
          <p:cNvSpPr/>
          <p:nvPr/>
        </p:nvSpPr>
        <p:spPr>
          <a:xfrm>
            <a:off x="10425576" y="3682088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  <p:pic>
        <p:nvPicPr>
          <p:cNvPr id="4" name="Picture 2" descr="Citrus, Edible, Food, Fruit, Lemon">
            <a:extLst>
              <a:ext uri="{FF2B5EF4-FFF2-40B4-BE49-F238E27FC236}">
                <a16:creationId xmlns="" xmlns:a16="http://schemas.microsoft.com/office/drawing/2014/main" id="{51E847FF-4C2C-435E-B460-E9BB336A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77" y="1709530"/>
            <a:ext cx="3032345" cy="2054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71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794" y="298406"/>
            <a:ext cx="7241188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600" b="1" dirty="0">
                <a:solidFill>
                  <a:srgbClr val="25AAE1"/>
                </a:solidFill>
              </a:rPr>
              <a:t>Diskusija klasē!</a:t>
            </a:r>
          </a:p>
          <a:p>
            <a:pPr marL="342900" indent="-342900" algn="just">
              <a:buFontTx/>
              <a:buChar char="-"/>
            </a:pPr>
            <a:r>
              <a:rPr lang="lv-LV" sz="2600" dirty="0"/>
              <a:t>Kur saskatījāt problēmu? </a:t>
            </a:r>
            <a:endParaRPr lang="lv-LV" sz="2600" dirty="0">
              <a:cs typeface="Calibri"/>
            </a:endParaRPr>
          </a:p>
          <a:p>
            <a:pPr marL="342900" lvl="0" indent="-342900" algn="just">
              <a:buFontTx/>
              <a:buChar char="-"/>
            </a:pPr>
            <a:endParaRPr lang="lv-LV" sz="2600" dirty="0"/>
          </a:p>
          <a:p>
            <a:pPr marL="342900" lvl="0" indent="-342900" algn="just">
              <a:buFontTx/>
              <a:buChar char="-"/>
            </a:pPr>
            <a:r>
              <a:rPr lang="lv-LV" sz="2600" dirty="0"/>
              <a:t>Kas būtu risinājums, kurā abas puses ir ieguvējas? Kāpēc? </a:t>
            </a:r>
          </a:p>
          <a:p>
            <a:pPr marL="342900" lvl="0" indent="-342900" algn="just">
              <a:buFontTx/>
              <a:buChar char="-"/>
            </a:pPr>
            <a:endParaRPr lang="lv-LV" sz="2600" dirty="0"/>
          </a:p>
          <a:p>
            <a:pPr marL="342900" lvl="0" indent="-342900" algn="just">
              <a:buFontTx/>
              <a:buChar char="-"/>
            </a:pPr>
            <a:r>
              <a:rPr lang="lv-LV" sz="2600" dirty="0"/>
              <a:t>Kādi būtu katras puses ieguvumi? </a:t>
            </a:r>
          </a:p>
          <a:p>
            <a:pPr marL="342900" lvl="0" indent="-342900" algn="just">
              <a:buFontTx/>
              <a:buChar char="-"/>
            </a:pPr>
            <a:endParaRPr lang="lv-LV" sz="2600" dirty="0"/>
          </a:p>
          <a:p>
            <a:pPr marL="342900" lvl="0" indent="-342900" algn="just">
              <a:buFontTx/>
              <a:buChar char="-"/>
            </a:pPr>
            <a:r>
              <a:rPr lang="lv-LV" sz="2600" dirty="0"/>
              <a:t>Kas traucēja tam notikt? </a:t>
            </a:r>
          </a:p>
          <a:p>
            <a:pPr marL="342900" lvl="0" indent="-342900" algn="just">
              <a:buFontTx/>
              <a:buChar char="-"/>
            </a:pPr>
            <a:endParaRPr lang="lv-LV" sz="2600" dirty="0"/>
          </a:p>
          <a:p>
            <a:pPr lvl="0" algn="just"/>
            <a:r>
              <a:rPr lang="lv-LV" sz="2600" dirty="0"/>
              <a:t>- Vai vari iedomāties citas situācijas, kurās tā noticis tavā dzīvē?</a:t>
            </a:r>
          </a:p>
          <a:p>
            <a:pPr marL="342900" lvl="0" indent="-342900" algn="just">
              <a:buFontTx/>
              <a:buChar char="-"/>
            </a:pPr>
            <a:endParaRPr lang="lv-LV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BF588C-3C65-40D1-92A8-63DC8EE698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8035" y="2075459"/>
            <a:ext cx="3759766" cy="27998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2797B4-2287-4EBA-8130-4E005A2039E8}"/>
              </a:ext>
            </a:extLst>
          </p:cNvPr>
          <p:cNvSpPr/>
          <p:nvPr/>
        </p:nvSpPr>
        <p:spPr>
          <a:xfrm>
            <a:off x="9090991" y="5017244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25754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1.aktivitāte</a:t>
            </a:r>
            <a:r>
              <a:rPr lang="lv-LV" sz="2800" dirty="0"/>
              <a:t>. </a:t>
            </a:r>
            <a:r>
              <a:rPr lang="lv-LV" sz="2800" b="1" dirty="0"/>
              <a:t>Mediatori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432" y="1166842"/>
            <a:ext cx="5905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>
                <a:solidFill>
                  <a:srgbClr val="25AAE1"/>
                </a:solidFill>
              </a:rPr>
              <a:t>Diskusija klasē!</a:t>
            </a:r>
          </a:p>
          <a:p>
            <a:pPr marL="342900" lvl="0" indent="-342900" algn="just">
              <a:buFontTx/>
              <a:buChar char="-"/>
            </a:pPr>
            <a:r>
              <a:rPr lang="lv-LV" sz="2400" dirty="0"/>
              <a:t>Ko nozīmē vārdi “mediators” vai “</a:t>
            </a:r>
            <a:r>
              <a:rPr lang="lv-LV" sz="2400" dirty="0" err="1"/>
              <a:t>mediēt</a:t>
            </a:r>
            <a:r>
              <a:rPr lang="lv-LV" sz="2400" dirty="0"/>
              <a:t>”? </a:t>
            </a:r>
          </a:p>
          <a:p>
            <a:pPr marL="342900" lvl="0" indent="-342900" algn="just">
              <a:buFontTx/>
              <a:buChar char="-"/>
            </a:pPr>
            <a:r>
              <a:rPr lang="lv-LV" sz="2400" dirty="0"/>
              <a:t>Kāda ir mediatora loma konfliktsituācijās? </a:t>
            </a:r>
          </a:p>
          <a:p>
            <a:pPr marL="342900" lvl="0" indent="-342900" algn="just">
              <a:buFontTx/>
              <a:buChar char="-"/>
            </a:pPr>
            <a:r>
              <a:rPr lang="lv-LV" sz="2400" dirty="0"/>
              <a:t>Kādas prasmes un tikumi, tavuprāt, vajadzīgi labam mediatoram?</a:t>
            </a:r>
          </a:p>
          <a:p>
            <a:pPr marL="342900" lvl="0" indent="-342900" algn="just">
              <a:buFontTx/>
              <a:buChar char="-"/>
            </a:pPr>
            <a:r>
              <a:rPr lang="lv-LV" sz="2400" dirty="0"/>
              <a:t>Vai mediators var būt tikai pieaugušais vai arī bērns? Vai jūs kādreiz esat palīdzējuši kādam atrisināt strīdu?</a:t>
            </a:r>
          </a:p>
          <a:p>
            <a:pPr marL="342900" lvl="0" indent="-342900" algn="just">
              <a:buFontTx/>
              <a:buChar char="-"/>
            </a:pPr>
            <a:endParaRPr lang="lv-LV" sz="2400" dirty="0"/>
          </a:p>
          <a:p>
            <a:pPr algn="just"/>
            <a:endParaRPr lang="lv-LV" sz="2400" dirty="0"/>
          </a:p>
        </p:txBody>
      </p:sp>
      <p:pic>
        <p:nvPicPr>
          <p:cNvPr id="1026" name="Picture 2" descr="Teachers, Meeting, Books, Reading, Group, Discussion">
            <a:extLst>
              <a:ext uri="{FF2B5EF4-FFF2-40B4-BE49-F238E27FC236}">
                <a16:creationId xmlns="" xmlns:a16="http://schemas.microsoft.com/office/drawing/2014/main" id="{51FF7D81-C0BE-47A6-AE32-7316E159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68" y="2104063"/>
            <a:ext cx="41529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FAA76C-9024-45F7-AB5D-1ADFA7BBBA03}"/>
              </a:ext>
            </a:extLst>
          </p:cNvPr>
          <p:cNvSpPr/>
          <p:nvPr/>
        </p:nvSpPr>
        <p:spPr>
          <a:xfrm>
            <a:off x="8675465" y="5533063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4574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1.aktivitāte</a:t>
            </a:r>
            <a:r>
              <a:rPr lang="lv-LV" sz="2800" dirty="0"/>
              <a:t>. </a:t>
            </a:r>
            <a:r>
              <a:rPr lang="lv-LV" sz="2800" b="1" dirty="0"/>
              <a:t>Mediatori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98" y="1166842"/>
            <a:ext cx="590556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/>
            <a:endParaRPr lang="lv-LV" sz="2400" dirty="0"/>
          </a:p>
          <a:p>
            <a:pPr lvl="0" algn="just"/>
            <a:r>
              <a:rPr lang="lv-LV" sz="2400" b="1" dirty="0">
                <a:solidFill>
                  <a:srgbClr val="EF3F35"/>
                </a:solidFill>
              </a:rPr>
              <a:t>Izmēģini!</a:t>
            </a:r>
          </a:p>
          <a:p>
            <a:pPr algn="just"/>
            <a:r>
              <a:rPr lang="lv-LV" sz="2400" dirty="0"/>
              <a:t>Uzraksti darba sludinājumu par vienaudžiem-mediatoriem vai pieteikuma vēstuli, kurā tu apraksti, kāpēc tu (vai kāds cits) būtu piemērots šim darbam!</a:t>
            </a:r>
            <a:endParaRPr lang="lv-LV" dirty="0"/>
          </a:p>
          <a:p>
            <a:pPr algn="just"/>
            <a:endParaRPr lang="lv-LV" sz="2400" dirty="0"/>
          </a:p>
        </p:txBody>
      </p:sp>
      <p:pic>
        <p:nvPicPr>
          <p:cNvPr id="1026" name="Picture 2" descr="Teachers, Meeting, Books, Reading, Group, Discussion">
            <a:extLst>
              <a:ext uri="{FF2B5EF4-FFF2-40B4-BE49-F238E27FC236}">
                <a16:creationId xmlns="" xmlns:a16="http://schemas.microsoft.com/office/drawing/2014/main" id="{51FF7D81-C0BE-47A6-AE32-7316E159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53" y="1563757"/>
            <a:ext cx="41529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357844-67A4-4940-80FC-2E51306E3E96}"/>
              </a:ext>
            </a:extLst>
          </p:cNvPr>
          <p:cNvSpPr/>
          <p:nvPr/>
        </p:nvSpPr>
        <p:spPr>
          <a:xfrm>
            <a:off x="9090991" y="5017244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33675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2.aktivitāte</a:t>
            </a:r>
            <a:r>
              <a:rPr lang="lv-LV" sz="2800" dirty="0"/>
              <a:t>. </a:t>
            </a:r>
            <a:r>
              <a:rPr lang="lv-LV" sz="2800" b="1" dirty="0"/>
              <a:t>Mediatori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899" y="1909237"/>
            <a:ext cx="609599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800" b="1" dirty="0">
                <a:solidFill>
                  <a:srgbClr val="8DC63E"/>
                </a:solidFill>
              </a:rPr>
              <a:t>Padomā!</a:t>
            </a:r>
          </a:p>
          <a:p>
            <a:pPr algn="just"/>
            <a:r>
              <a:rPr lang="lv-LV" sz="2800" dirty="0"/>
              <a:t>Kādi ir galvenie </a:t>
            </a:r>
            <a:r>
              <a:rPr lang="lv-LV" sz="2800" b="1" dirty="0"/>
              <a:t>ieteikumi</a:t>
            </a:r>
            <a:r>
              <a:rPr lang="lv-LV" sz="2800" dirty="0"/>
              <a:t> vai </a:t>
            </a:r>
            <a:r>
              <a:rPr lang="lv-LV" sz="2800" b="1" dirty="0"/>
              <a:t>aspekt</a:t>
            </a:r>
            <a:r>
              <a:rPr lang="lv-LV" sz="2800" dirty="0"/>
              <a:t>i, lai atrisinātu konfliktu? </a:t>
            </a:r>
          </a:p>
          <a:p>
            <a:pPr marL="457200" indent="-457200" algn="just">
              <a:buFontTx/>
              <a:buChar char="-"/>
            </a:pPr>
            <a:endParaRPr lang="lv-LV" sz="2800" dirty="0"/>
          </a:p>
          <a:p>
            <a:pPr algn="just"/>
            <a:r>
              <a:rPr lang="lv-LV" sz="2800" b="1" dirty="0">
                <a:solidFill>
                  <a:srgbClr val="25AAE1"/>
                </a:solidFill>
              </a:rPr>
              <a:t>Izdomā!</a:t>
            </a:r>
          </a:p>
          <a:p>
            <a:pPr algn="just"/>
            <a:r>
              <a:rPr lang="lv-LV" sz="2800" dirty="0"/>
              <a:t>Izveido </a:t>
            </a:r>
            <a:r>
              <a:rPr lang="lv-LV" sz="2800" i="1" dirty="0"/>
              <a:t>plakātu vai pamācību, vai vadlīnijas </a:t>
            </a:r>
            <a:r>
              <a:rPr lang="lv-LV" sz="2800" dirty="0"/>
              <a:t>vienaudžiem-mediatoriem vai skolēniem, sniedzot ieteikumus, kā risināt konfliktus!</a:t>
            </a:r>
            <a:endParaRPr lang="lv-LV" sz="2800" dirty="0">
              <a:cs typeface="Calibri"/>
            </a:endParaRPr>
          </a:p>
        </p:txBody>
      </p:sp>
      <p:pic>
        <p:nvPicPr>
          <p:cNvPr id="2050" name="Picture 2" descr="Common, Commune, Diversity, Hand, Hands, K, Mains, Mani">
            <a:extLst>
              <a:ext uri="{FF2B5EF4-FFF2-40B4-BE49-F238E27FC236}">
                <a16:creationId xmlns="" xmlns:a16="http://schemas.microsoft.com/office/drawing/2014/main" id="{48A7E276-A2DF-48D2-8207-BFBA48E2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61" y="1457732"/>
            <a:ext cx="2970055" cy="2897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C11EA5-6863-4253-BF71-C0FD2A486ED5}"/>
              </a:ext>
            </a:extLst>
          </p:cNvPr>
          <p:cNvSpPr/>
          <p:nvPr/>
        </p:nvSpPr>
        <p:spPr>
          <a:xfrm>
            <a:off x="9388576" y="4356125"/>
            <a:ext cx="142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4575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2652" y="1827598"/>
            <a:ext cx="6899083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lv-LV" sz="2800" dirty="0"/>
              <a:t>Vai jūsu skolā ir vienaudžu-mediatoru programma? Vai jūs varat to reklamēt ar plakātiem un/vai sanāksmēs? </a:t>
            </a:r>
          </a:p>
          <a:p>
            <a:pPr marL="457200" indent="-457200" algn="just">
              <a:buFontTx/>
              <a:buChar char="-"/>
            </a:pPr>
            <a:r>
              <a:rPr lang="lv-LV" sz="2800" dirty="0"/>
              <a:t>Ja tādas nav, vai jums tādu vajadzētu? Kas šobrīd skolā palīdz risināt konfliktus?</a:t>
            </a:r>
          </a:p>
          <a:p>
            <a:pPr marL="457200" indent="-457200" algn="just">
              <a:buFontTx/>
              <a:buChar char="-"/>
            </a:pPr>
            <a:r>
              <a:rPr lang="lv-LV" sz="2800" dirty="0"/>
              <a:t>Vai varat uzrakstīt vēstuli direktora vietniecei mācību darbā, ierosinot šādu programmu izveidot?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Mediation Cliparts, Stock Vector And Royalty Free Mediation Illustrations">
            <a:extLst>
              <a:ext uri="{FF2B5EF4-FFF2-40B4-BE49-F238E27FC236}">
                <a16:creationId xmlns="" xmlns:a16="http://schemas.microsoft.com/office/drawing/2014/main" id="{7198A74F-F5D7-4AA4-BF47-34B8B6F8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" y="900912"/>
            <a:ext cx="4973028" cy="4508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1E52C9-6918-4BCC-8620-BCEB7C9E0EE9}"/>
              </a:ext>
            </a:extLst>
          </p:cNvPr>
          <p:cNvSpPr txBox="1"/>
          <p:nvPr/>
        </p:nvSpPr>
        <p:spPr>
          <a:xfrm>
            <a:off x="1051829" y="5255902"/>
            <a:ext cx="2464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Attēls: </a:t>
            </a:r>
            <a:r>
              <a:rPr lang="en-GB" sz="1400" dirty="0"/>
              <a:t>123rf.com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1B539F-2598-402F-ABE3-527BE9B17AD6}"/>
              </a:ext>
            </a:extLst>
          </p:cNvPr>
          <p:cNvSpPr txBox="1"/>
          <p:nvPr/>
        </p:nvSpPr>
        <p:spPr>
          <a:xfrm>
            <a:off x="417443" y="313059"/>
            <a:ext cx="7745896" cy="5587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Kopīgā noslēguma apspriede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. Vienaudži-mediatori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69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315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dizains</vt:lpstr>
      <vt:lpstr>4.klase   Tēma: Konfliktu risināšana 3. nodarbība: Mediatori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Arturs</cp:lastModifiedBy>
  <cp:revision>68</cp:revision>
  <dcterms:created xsi:type="dcterms:W3CDTF">2021-06-29T10:55:51Z</dcterms:created>
  <dcterms:modified xsi:type="dcterms:W3CDTF">2021-10-15T11:40:59Z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