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20" r:id="rId7"/>
    <p:sldId id="314" r:id="rId8"/>
    <p:sldId id="321" r:id="rId9"/>
    <p:sldId id="316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C5C7B-AE43-43DF-BB5D-8C023750FE59}" v="28" dt="2021-09-19T17:09:04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Kaļķe" userId="S::baibak@edu.lu.lv::090b5955-d8cd-4512-94e7-80946276549e" providerId="AD" clId="Web-{F39C5C7B-AE43-43DF-BB5D-8C023750FE59}"/>
    <pc:docChg chg="modSld">
      <pc:chgData name="Baiba Kaļķe" userId="S::baibak@edu.lu.lv::090b5955-d8cd-4512-94e7-80946276549e" providerId="AD" clId="Web-{F39C5C7B-AE43-43DF-BB5D-8C023750FE59}" dt="2021-09-19T17:09:04.188" v="12" actId="20577"/>
      <pc:docMkLst>
        <pc:docMk/>
      </pc:docMkLst>
      <pc:sldChg chg="modSp">
        <pc:chgData name="Baiba Kaļķe" userId="S::baibak@edu.lu.lv::090b5955-d8cd-4512-94e7-80946276549e" providerId="AD" clId="Web-{F39C5C7B-AE43-43DF-BB5D-8C023750FE59}" dt="2021-09-19T17:08:48.141" v="10" actId="20577"/>
        <pc:sldMkLst>
          <pc:docMk/>
          <pc:sldMk cId="4077185500" sldId="314"/>
        </pc:sldMkLst>
        <pc:spChg chg="mod">
          <ac:chgData name="Baiba Kaļķe" userId="S::baibak@edu.lu.lv::090b5955-d8cd-4512-94e7-80946276549e" providerId="AD" clId="Web-{F39C5C7B-AE43-43DF-BB5D-8C023750FE59}" dt="2021-09-19T17:08:48.141" v="10" actId="20577"/>
          <ac:spMkLst>
            <pc:docMk/>
            <pc:sldMk cId="4077185500" sldId="314"/>
            <ac:spMk id="9" creationId="{EDAEAF80-46DB-4BCE-85E3-25FB0788DC07}"/>
          </ac:spMkLst>
        </pc:spChg>
      </pc:sldChg>
      <pc:sldChg chg="modSp">
        <pc:chgData name="Baiba Kaļķe" userId="S::baibak@edu.lu.lv::090b5955-d8cd-4512-94e7-80946276549e" providerId="AD" clId="Web-{F39C5C7B-AE43-43DF-BB5D-8C023750FE59}" dt="2021-09-19T17:08:20.999" v="2" actId="20577"/>
        <pc:sldMkLst>
          <pc:docMk/>
          <pc:sldMk cId="3673347163" sldId="320"/>
        </pc:sldMkLst>
        <pc:spChg chg="mod">
          <ac:chgData name="Baiba Kaļķe" userId="S::baibak@edu.lu.lv::090b5955-d8cd-4512-94e7-80946276549e" providerId="AD" clId="Web-{F39C5C7B-AE43-43DF-BB5D-8C023750FE59}" dt="2021-09-19T17:08:20.999" v="2" actId="20577"/>
          <ac:spMkLst>
            <pc:docMk/>
            <pc:sldMk cId="3673347163" sldId="320"/>
            <ac:spMk id="3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F39C5C7B-AE43-43DF-BB5D-8C023750FE59}" dt="2021-09-19T17:09:04.188" v="12" actId="20577"/>
        <pc:sldMkLst>
          <pc:docMk/>
          <pc:sldMk cId="56862906" sldId="321"/>
        </pc:sldMkLst>
        <pc:spChg chg="mod">
          <ac:chgData name="Baiba Kaļķe" userId="S::baibak@edu.lu.lv::090b5955-d8cd-4512-94e7-80946276549e" providerId="AD" clId="Web-{F39C5C7B-AE43-43DF-BB5D-8C023750FE59}" dt="2021-09-19T17:09:04.188" v="12" actId="20577"/>
          <ac:spMkLst>
            <pc:docMk/>
            <pc:sldMk cId="56862906" sldId="321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433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2j65V5AeCdo&amp;ab_channel=LaurisReiniks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9" y="1907298"/>
            <a:ext cx="6573079" cy="2387600"/>
          </a:xfrm>
        </p:spPr>
        <p:txBody>
          <a:bodyPr>
            <a:normAutofit fontScale="90000"/>
          </a:bodyPr>
          <a:lstStyle/>
          <a:p>
            <a:r>
              <a:rPr lang="lv-LV" sz="4800" b="1" dirty="0"/>
              <a:t>4.klase </a:t>
            </a:r>
            <a:br>
              <a:rPr lang="lv-LV" sz="4800" b="1" dirty="0"/>
            </a:br>
            <a:r>
              <a:rPr lang="lv-LV" sz="4800" b="1" dirty="0"/>
              <a:t>Tēma: Stress</a:t>
            </a:r>
            <a:br>
              <a:rPr lang="lv-LV" sz="4800" b="1" dirty="0"/>
            </a:br>
            <a:r>
              <a:rPr lang="lv-LV" sz="4800" b="1" dirty="0"/>
              <a:t>1. nodarbība: Kas ir stress?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51792" y="4294898"/>
            <a:ext cx="7315200" cy="1033165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9C2614-AF4D-477B-B116-9CA244CE5B56}"/>
              </a:ext>
            </a:extLst>
          </p:cNvPr>
          <p:cNvSpPr/>
          <p:nvPr/>
        </p:nvSpPr>
        <p:spPr>
          <a:xfrm>
            <a:off x="8748940" y="4642146"/>
            <a:ext cx="14262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 </a:t>
            </a:r>
          </a:p>
        </p:txBody>
      </p:sp>
      <p:pic>
        <p:nvPicPr>
          <p:cNvPr id="1026" name="Picture 2" descr="Fear, Shadow, Disorder, Woman, Scare, Threat, Phobia">
            <a:extLst>
              <a:ext uri="{FF2B5EF4-FFF2-40B4-BE49-F238E27FC236}">
                <a16:creationId xmlns="" xmlns:a16="http://schemas.microsoft.com/office/drawing/2014/main" id="{E593B795-EB77-45F5-9E16-DFA5FEDDF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635" y="1223085"/>
            <a:ext cx="5088835" cy="3419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9492" y="140851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3200" dirty="0">
                <a:latin typeface="+mj-lt"/>
              </a:rPr>
              <a:t>Pāros pārrunājiet šos jautājumus:</a:t>
            </a:r>
          </a:p>
          <a:p>
            <a:r>
              <a:rPr lang="lv-LV" sz="3200" dirty="0">
                <a:latin typeface="+mj-lt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3200" dirty="0">
                <a:latin typeface="+mj-lt"/>
              </a:rPr>
              <a:t>Kas ir stress?</a:t>
            </a:r>
            <a:endParaRPr lang="ru-RU" sz="3200" dirty="0">
              <a:latin typeface="+mj-lt"/>
            </a:endParaRPr>
          </a:p>
          <a:p>
            <a:pPr marL="914400" lvl="1" indent="-457200">
              <a:buFontTx/>
              <a:buChar char="-"/>
            </a:pP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tas </a:t>
            </a:r>
            <a:r>
              <a:rPr lang="lv-LV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izskatās</a:t>
            </a: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tas </a:t>
            </a:r>
            <a:r>
              <a:rPr lang="lv-LV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skan</a:t>
            </a: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tas </a:t>
            </a:r>
            <a:r>
              <a:rPr lang="lv-LV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smaržo</a:t>
            </a: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tas </a:t>
            </a:r>
            <a:r>
              <a:rPr lang="lv-LV" sz="3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garšo</a:t>
            </a:r>
            <a:r>
              <a:rPr lang="lv-LV" sz="3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lv-LV" sz="32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9082" y="1793659"/>
            <a:ext cx="3718559" cy="27691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17D0E1A-FDD6-4647-9375-7FF621D6D81B}"/>
              </a:ext>
            </a:extLst>
          </p:cNvPr>
          <p:cNvSpPr/>
          <p:nvPr/>
        </p:nvSpPr>
        <p:spPr>
          <a:xfrm>
            <a:off x="8521148" y="4809444"/>
            <a:ext cx="14262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 </a:t>
            </a:r>
          </a:p>
        </p:txBody>
      </p:sp>
    </p:spTree>
    <p:extLst>
      <p:ext uri="{BB962C8B-B14F-4D97-AF65-F5344CB8AC3E}">
        <p14:creationId xmlns="" xmlns:p14="http://schemas.microsoft.com/office/powerpoint/2010/main" val="44528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3946" y="1465159"/>
            <a:ext cx="6096000" cy="286232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sv-SE" sz="3600" dirty="0">
                <a:latin typeface="+mj-lt"/>
              </a:rPr>
              <a:t>Kas var izraisīt stresu? </a:t>
            </a:r>
            <a:endParaRPr lang="lv-LV" sz="3600" dirty="0">
              <a:latin typeface="+mj-lt"/>
            </a:endParaRPr>
          </a:p>
          <a:p>
            <a:endParaRPr lang="lv-LV" sz="3600" dirty="0">
              <a:latin typeface="+mj-lt"/>
            </a:endParaRPr>
          </a:p>
          <a:p>
            <a:endParaRPr lang="lv-LV" sz="3600" dirty="0">
              <a:latin typeface="+mj-lt"/>
            </a:endParaRPr>
          </a:p>
          <a:p>
            <a:r>
              <a:rPr lang="sv-SE" sz="3600" dirty="0">
                <a:latin typeface="+mj-lt"/>
              </a:rPr>
              <a:t>Izveidojiet domu karti</a:t>
            </a:r>
            <a:r>
              <a:rPr lang="lv-LV" sz="3600" dirty="0">
                <a:latin typeface="+mj-lt"/>
              </a:rPr>
              <a:t> </a:t>
            </a:r>
          </a:p>
          <a:p>
            <a:r>
              <a:rPr lang="lv-LV" sz="3600" dirty="0">
                <a:latin typeface="+mj-lt"/>
              </a:rPr>
              <a:t>uz tāfeles!</a:t>
            </a:r>
            <a:endParaRPr lang="sv-SE" sz="3600" dirty="0">
              <a:latin typeface="+mj-lt"/>
              <a:cs typeface="Calibri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D368E5C-DEE1-42A3-9F6C-CC9671900A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915" t="6772" r="9160" b="9573"/>
          <a:stretch/>
        </p:blipFill>
        <p:spPr>
          <a:xfrm>
            <a:off x="6531994" y="2063252"/>
            <a:ext cx="4719101" cy="33295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36B6F6E-B6C5-4C08-B993-FCBDC25AB437}"/>
              </a:ext>
            </a:extLst>
          </p:cNvPr>
          <p:cNvSpPr/>
          <p:nvPr/>
        </p:nvSpPr>
        <p:spPr>
          <a:xfrm>
            <a:off x="8178432" y="5392841"/>
            <a:ext cx="14262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 </a:t>
            </a:r>
          </a:p>
        </p:txBody>
      </p:sp>
    </p:spTree>
    <p:extLst>
      <p:ext uri="{BB962C8B-B14F-4D97-AF65-F5344CB8AC3E}">
        <p14:creationId xmlns="" xmlns:p14="http://schemas.microsoft.com/office/powerpoint/2010/main" val="367334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67" y="346018"/>
            <a:ext cx="10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1.aktivitāte</a:t>
            </a:r>
            <a:r>
              <a:rPr lang="lv-LV" sz="2800" dirty="0"/>
              <a:t>. </a:t>
            </a:r>
            <a:r>
              <a:rPr lang="lv-LV" sz="2800" b="1" dirty="0"/>
              <a:t>Kas tev rada stresu?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150" y="2104063"/>
            <a:ext cx="7156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b="1" dirty="0">
                <a:solidFill>
                  <a:srgbClr val="EF3F35"/>
                </a:solidFill>
              </a:rPr>
              <a:t>Padomā</a:t>
            </a:r>
            <a:r>
              <a:rPr lang="ru-RU" sz="2800" b="1" dirty="0">
                <a:solidFill>
                  <a:srgbClr val="EF3F35"/>
                </a:solidFill>
              </a:rPr>
              <a:t>!</a:t>
            </a:r>
          </a:p>
          <a:p>
            <a:pPr algn="just"/>
            <a:r>
              <a:rPr lang="lv-LV" sz="2800" dirty="0"/>
              <a:t>Uzzīmē lietas, kas rada stresu vai satraukumu.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AEB4D0-C64E-4E51-91AE-11C1A58A97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940" y="1115832"/>
            <a:ext cx="3703171" cy="50212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16C497A-DBCD-4D97-A326-FE186414E977}"/>
              </a:ext>
            </a:extLst>
          </p:cNvPr>
          <p:cNvSpPr/>
          <p:nvPr/>
        </p:nvSpPr>
        <p:spPr>
          <a:xfrm>
            <a:off x="8282609" y="6160635"/>
            <a:ext cx="14262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 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="" xmlns:a16="http://schemas.microsoft.com/office/drawing/2014/main" id="{D30C09DF-DCE9-4447-AABE-4B995A000F1B}"/>
              </a:ext>
            </a:extLst>
          </p:cNvPr>
          <p:cNvSpPr/>
          <p:nvPr/>
        </p:nvSpPr>
        <p:spPr>
          <a:xfrm>
            <a:off x="886569" y="3103945"/>
            <a:ext cx="5209431" cy="2522949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DAEAF80-46DB-4BCE-85E3-25FB0788DC07}"/>
              </a:ext>
            </a:extLst>
          </p:cNvPr>
          <p:cNvSpPr txBox="1"/>
          <p:nvPr/>
        </p:nvSpPr>
        <p:spPr>
          <a:xfrm>
            <a:off x="1239889" y="3730349"/>
            <a:ext cx="4697895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“Ja to var nosaukt vārdā, to var arī kontrolēt</a:t>
            </a:r>
            <a:r>
              <a:rPr lang="lv-LV" sz="2800" dirty="0">
                <a:latin typeface="Calibri"/>
                <a:ea typeface="Times New Roman" panose="02020603050405020304" pitchFamily="18" charset="0"/>
                <a:cs typeface="Times New Roman"/>
              </a:rPr>
              <a:t>.” (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Freds Rodžers) </a:t>
            </a: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1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67" y="346018"/>
            <a:ext cx="10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2.uzdevums</a:t>
            </a:r>
            <a:r>
              <a:rPr lang="lv-LV" sz="2800" dirty="0"/>
              <a:t>. </a:t>
            </a:r>
            <a:r>
              <a:rPr lang="lv-LV" sz="2800" b="1" dirty="0"/>
              <a:t>Kā stress mūs ietekmē?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202915"/>
            <a:ext cx="7520443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lv-LV" sz="2800" dirty="0"/>
              <a:t>Video “</a:t>
            </a:r>
            <a:r>
              <a:rPr lang="es-ES" sz="2800" dirty="0"/>
              <a:t>Par </a:t>
            </a:r>
            <a:r>
              <a:rPr lang="es-ES" sz="2800" dirty="0" err="1"/>
              <a:t>ko</a:t>
            </a:r>
            <a:r>
              <a:rPr lang="es-ES" sz="2800" dirty="0"/>
              <a:t> </a:t>
            </a:r>
            <a:r>
              <a:rPr lang="es-ES" sz="2800" dirty="0" err="1"/>
              <a:t>streso</a:t>
            </a:r>
            <a:r>
              <a:rPr lang="es-ES" sz="2800" dirty="0"/>
              <a:t> </a:t>
            </a:r>
            <a:r>
              <a:rPr lang="es-ES" sz="2800" dirty="0" err="1"/>
              <a:t>Latvijas</a:t>
            </a:r>
            <a:r>
              <a:rPr lang="es-ES" sz="2800" dirty="0"/>
              <a:t> </a:t>
            </a:r>
            <a:r>
              <a:rPr lang="es-ES" sz="2800" dirty="0" err="1"/>
              <a:t>bērn</a:t>
            </a:r>
            <a:r>
              <a:rPr lang="lv-LV" sz="2800" dirty="0"/>
              <a:t>i” pieejams te: </a:t>
            </a:r>
          </a:p>
          <a:p>
            <a:pPr algn="just"/>
            <a:r>
              <a:rPr lang="lv-LV" sz="2800" dirty="0">
                <a:hlinkClick r:id="rId2"/>
              </a:rPr>
              <a:t>https://www.youtube.com/watch?v=2j65V5AeCdo&amp;ab_channel=LaurisReiniks</a:t>
            </a:r>
            <a:r>
              <a:rPr lang="lv-LV" sz="2800" dirty="0"/>
              <a:t>  </a:t>
            </a:r>
          </a:p>
          <a:p>
            <a:pPr algn="just"/>
            <a:r>
              <a:rPr lang="lv-LV" sz="2800" dirty="0"/>
              <a:t>  </a:t>
            </a:r>
          </a:p>
        </p:txBody>
      </p:sp>
      <p:sp>
        <p:nvSpPr>
          <p:cNvPr id="10" name="Oval 15">
            <a:extLst>
              <a:ext uri="{FF2B5EF4-FFF2-40B4-BE49-F238E27FC236}">
                <a16:creationId xmlns="" xmlns:a16="http://schemas.microsoft.com/office/drawing/2014/main" id="{EEA345F2-4850-4A32-9B26-DF753B53A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793" y="3128053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1" name="AutoShape 20">
            <a:extLst>
              <a:ext uri="{FF2B5EF4-FFF2-40B4-BE49-F238E27FC236}">
                <a16:creationId xmlns="" xmlns:a16="http://schemas.microsoft.com/office/drawing/2014/main" id="{CA62F7B4-81B3-4DDB-844E-252B7C1E997B}"/>
              </a:ext>
            </a:extLst>
          </p:cNvPr>
          <p:cNvCxnSpPr>
            <a:cxnSpLocks noChangeShapeType="1"/>
            <a:stCxn id="14" idx="2"/>
            <a:endCxn id="15" idx="5"/>
          </p:cNvCxnSpPr>
          <p:nvPr/>
        </p:nvCxnSpPr>
        <p:spPr bwMode="auto">
          <a:xfrm flipH="1" flipV="1">
            <a:off x="4979529" y="4316194"/>
            <a:ext cx="706676" cy="720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" name="AutoShape 21">
            <a:extLst>
              <a:ext uri="{FF2B5EF4-FFF2-40B4-BE49-F238E27FC236}">
                <a16:creationId xmlns="" xmlns:a16="http://schemas.microsoft.com/office/drawing/2014/main" id="{7A8027F3-D0A0-4968-9672-34FF573FBDA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657059" y="3831577"/>
            <a:ext cx="662734" cy="38655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3" name="AutoShape 22">
            <a:extLst>
              <a:ext uri="{FF2B5EF4-FFF2-40B4-BE49-F238E27FC236}">
                <a16:creationId xmlns="" xmlns:a16="http://schemas.microsoft.com/office/drawing/2014/main" id="{3910B9CB-E8DF-4BC5-A711-1B380DA49B57}"/>
              </a:ext>
            </a:extLst>
          </p:cNvPr>
          <p:cNvCxnSpPr>
            <a:cxnSpLocks noChangeShapeType="1"/>
            <a:stCxn id="14" idx="4"/>
          </p:cNvCxnSpPr>
          <p:nvPr/>
        </p:nvCxnSpPr>
        <p:spPr bwMode="auto">
          <a:xfrm flipH="1">
            <a:off x="6678689" y="5084204"/>
            <a:ext cx="20045" cy="32752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4" name="Oval 15">
            <a:extLst>
              <a:ext uri="{FF2B5EF4-FFF2-40B4-BE49-F238E27FC236}">
                <a16:creationId xmlns="" xmlns:a16="http://schemas.microsoft.com/office/drawing/2014/main" id="{DB9CB654-D6B4-40AD-8060-A33B2BD58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205" y="3692210"/>
            <a:ext cx="2025058" cy="1391994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Oval 15">
            <a:extLst>
              <a:ext uri="{FF2B5EF4-FFF2-40B4-BE49-F238E27FC236}">
                <a16:creationId xmlns="" xmlns:a16="http://schemas.microsoft.com/office/drawing/2014/main" id="{EEB54AA7-A7A9-4627-913C-42618185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034" y="3128053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25C7B47-99F9-4B3B-AABD-9994E4982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782" y="5402708"/>
            <a:ext cx="2025058" cy="1391994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 Box 13">
            <a:extLst>
              <a:ext uri="{FF2B5EF4-FFF2-40B4-BE49-F238E27FC236}">
                <a16:creationId xmlns="" xmlns:a16="http://schemas.microsoft.com/office/drawing/2014/main" id="{9B67CA10-5170-4197-B994-98AAD1ECE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7240" y="4072784"/>
            <a:ext cx="10429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Stress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="" xmlns:a16="http://schemas.microsoft.com/office/drawing/2014/main" id="{B401D04E-6D9D-4B30-BACF-A8F88A30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738" y="3643850"/>
            <a:ext cx="12599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="" xmlns:a16="http://schemas.microsoft.com/office/drawing/2014/main" id="{CB952DBA-55BA-4414-91E6-6E7A49666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8323" y="3491342"/>
            <a:ext cx="1083710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Fiziskā reakcija</a:t>
            </a:r>
            <a:endParaRPr kumimoji="0" lang="lv-LV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="" xmlns:a16="http://schemas.microsoft.com/office/drawing/2014/main" id="{F10A9A42-FB38-433C-8D80-F8DBD7ABC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293" y="5724085"/>
            <a:ext cx="1464150" cy="78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Darbības</a:t>
            </a:r>
            <a:r>
              <a:rPr lang="lv-LV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kumimoji="0" lang="lv-LV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uzvedība</a:t>
            </a:r>
            <a:endParaRPr kumimoji="0" lang="lv-LV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="" xmlns:a16="http://schemas.microsoft.com/office/drawing/2014/main" id="{25F7D1D8-D7A8-4575-8CDF-D1D12AA7F0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198" t="28395" r="15150" b="50000"/>
          <a:stretch/>
        </p:blipFill>
        <p:spPr>
          <a:xfrm>
            <a:off x="10344851" y="1202915"/>
            <a:ext cx="1542527" cy="148093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AA78A32-DCB6-4E95-9F8E-3605DB370A48}"/>
              </a:ext>
            </a:extLst>
          </p:cNvPr>
          <p:cNvSpPr/>
          <p:nvPr/>
        </p:nvSpPr>
        <p:spPr>
          <a:xfrm>
            <a:off x="10060087" y="2697835"/>
            <a:ext cx="2112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</a:t>
            </a:r>
            <a:r>
              <a:rPr lang="lv-LV" sz="1200" dirty="0"/>
              <a:t> </a:t>
            </a:r>
            <a:r>
              <a:rPr lang="en-GB" sz="1200" dirty="0"/>
              <a:t>qr-code-generator.com/</a:t>
            </a:r>
          </a:p>
        </p:txBody>
      </p:sp>
    </p:spTree>
    <p:extLst>
      <p:ext uri="{BB962C8B-B14F-4D97-AF65-F5344CB8AC3E}">
        <p14:creationId xmlns="" xmlns:p14="http://schemas.microsoft.com/office/powerpoint/2010/main" val="5686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57521" y="2248691"/>
            <a:ext cx="6899083" cy="2732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b="1" dirty="0">
                <a:solidFill>
                  <a:srgbClr val="25AAE1"/>
                </a:solidFill>
              </a:rPr>
              <a:t>Diskusija</a:t>
            </a:r>
            <a:endParaRPr lang="en-GB" sz="2800" b="1" dirty="0">
              <a:solidFill>
                <a:srgbClr val="25AAE1"/>
              </a:solidFill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stress vienmēr ir slikts?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Kāds ir pozitīvais stress?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stress var mums palīdzēt attīstīt tikumus? Kādā veidā? Kurus?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hy is thinking so important for happy and successful life?">
            <a:extLst>
              <a:ext uri="{FF2B5EF4-FFF2-40B4-BE49-F238E27FC236}">
                <a16:creationId xmlns="" xmlns:a16="http://schemas.microsoft.com/office/drawing/2014/main" id="{214A63CC-2C78-A94C-ACC3-56EBE2804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27" y="1292676"/>
            <a:ext cx="2987964" cy="2987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4301C04-2975-164D-9A33-95983463EEE8}"/>
              </a:ext>
            </a:extLst>
          </p:cNvPr>
          <p:cNvSpPr/>
          <p:nvPr/>
        </p:nvSpPr>
        <p:spPr>
          <a:xfrm>
            <a:off x="1747962" y="4280640"/>
            <a:ext cx="1790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/>
              <a:t>Attēls</a:t>
            </a:r>
            <a:r>
              <a:rPr lang="x-none" sz="1400" dirty="0"/>
              <a:t>: lawfulrebel</a:t>
            </a:r>
          </a:p>
        </p:txBody>
      </p:sp>
    </p:spTree>
    <p:extLst>
      <p:ext uri="{BB962C8B-B14F-4D97-AF65-F5344CB8AC3E}">
        <p14:creationId xmlns="" xmlns:p14="http://schemas.microsoft.com/office/powerpoint/2010/main" val="146869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3515A-6C93-49A7-955F-56A10C49AF5E}">
  <ds:schemaRefs>
    <ds:schemaRef ds:uri="http://www.w3.org/XML/1998/namespace"/>
    <ds:schemaRef ds:uri="bcd8bb90-b1cb-4fe5-8892-66ea2dba031d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9EBB747-1CE2-40FB-B740-7CFE0F9D2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A08566-3BD7-43FA-A447-5E6815443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237</Words>
  <Application>Microsoft Office PowerPoint</Application>
  <PresentationFormat>Custom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dizains</vt:lpstr>
      <vt:lpstr>4.klase  Tēma: Stress 1. nodarbība: Kas ir stress?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Manuels Fernandezs</dc:creator>
  <cp:lastModifiedBy>Arturs</cp:lastModifiedBy>
  <cp:revision>15</cp:revision>
  <dcterms:created xsi:type="dcterms:W3CDTF">2021-06-29T10:55:51Z</dcterms:created>
  <dcterms:modified xsi:type="dcterms:W3CDTF">2021-10-15T11:41:07Z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