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12" r:id="rId6"/>
    <p:sldId id="313" r:id="rId7"/>
    <p:sldId id="320" r:id="rId8"/>
    <p:sldId id="316" r:id="rId9"/>
    <p:sldId id="32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8F623C-75A3-4E33-B54F-EFAA247C106A}" v="252" dt="2021-09-19T17:07:39.631"/>
    <p1510:client id="{EDD0FDCA-7E8D-400B-A330-BDAC00E7F3B7}" v="6" dt="2021-08-24T18:04:06.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Sidorova" userId="S::as11279@edu.lu.lv::73380921-6f09-4386-adfe-9c1bb67e72a9" providerId="AD" clId="Web-{EDD0FDCA-7E8D-400B-A330-BDAC00E7F3B7}"/>
    <pc:docChg chg="modSld">
      <pc:chgData name="Anna Sidorova" userId="S::as11279@edu.lu.lv::73380921-6f09-4386-adfe-9c1bb67e72a9" providerId="AD" clId="Web-{EDD0FDCA-7E8D-400B-A330-BDAC00E7F3B7}" dt="2021-08-24T18:04:06.456" v="3" actId="14100"/>
      <pc:docMkLst>
        <pc:docMk/>
      </pc:docMkLst>
      <pc:sldChg chg="modSp">
        <pc:chgData name="Anna Sidorova" userId="S::as11279@edu.lu.lv::73380921-6f09-4386-adfe-9c1bb67e72a9" providerId="AD" clId="Web-{EDD0FDCA-7E8D-400B-A330-BDAC00E7F3B7}" dt="2021-08-24T18:04:06.456" v="3" actId="14100"/>
        <pc:sldMkLst>
          <pc:docMk/>
          <pc:sldMk cId="445288992" sldId="312"/>
        </pc:sldMkLst>
        <pc:spChg chg="mod">
          <ac:chgData name="Anna Sidorova" userId="S::as11279@edu.lu.lv::73380921-6f09-4386-adfe-9c1bb67e72a9" providerId="AD" clId="Web-{EDD0FDCA-7E8D-400B-A330-BDAC00E7F3B7}" dt="2021-08-24T18:04:06.456" v="3" actId="14100"/>
          <ac:spMkLst>
            <pc:docMk/>
            <pc:sldMk cId="445288992" sldId="312"/>
            <ac:spMk id="3" creationId="{00000000-0000-0000-0000-000000000000}"/>
          </ac:spMkLst>
        </pc:spChg>
      </pc:sldChg>
    </pc:docChg>
  </pc:docChgLst>
  <pc:docChgLst>
    <pc:chgData name="Baiba Kaļķe" userId="S::baibak@edu.lu.lv::090b5955-d8cd-4512-94e7-80946276549e" providerId="AD" clId="Web-{A08F623C-75A3-4E33-B54F-EFAA247C106A}"/>
    <pc:docChg chg="modSld">
      <pc:chgData name="Baiba Kaļķe" userId="S::baibak@edu.lu.lv::090b5955-d8cd-4512-94e7-80946276549e" providerId="AD" clId="Web-{A08F623C-75A3-4E33-B54F-EFAA247C106A}" dt="2021-09-19T17:07:34.631" v="126" actId="20577"/>
      <pc:docMkLst>
        <pc:docMk/>
      </pc:docMkLst>
      <pc:sldChg chg="modSp">
        <pc:chgData name="Baiba Kaļķe" userId="S::baibak@edu.lu.lv::090b5955-d8cd-4512-94e7-80946276549e" providerId="AD" clId="Web-{A08F623C-75A3-4E33-B54F-EFAA247C106A}" dt="2021-09-19T17:03:36.205" v="30" actId="20577"/>
        <pc:sldMkLst>
          <pc:docMk/>
          <pc:sldMk cId="445288992" sldId="312"/>
        </pc:sldMkLst>
        <pc:spChg chg="mod">
          <ac:chgData name="Baiba Kaļķe" userId="S::baibak@edu.lu.lv::090b5955-d8cd-4512-94e7-80946276549e" providerId="AD" clId="Web-{A08F623C-75A3-4E33-B54F-EFAA247C106A}" dt="2021-09-19T17:03:36.205" v="30" actId="20577"/>
          <ac:spMkLst>
            <pc:docMk/>
            <pc:sldMk cId="445288992" sldId="312"/>
            <ac:spMk id="3" creationId="{00000000-0000-0000-0000-000000000000}"/>
          </ac:spMkLst>
        </pc:spChg>
        <pc:spChg chg="mod">
          <ac:chgData name="Baiba Kaļķe" userId="S::baibak@edu.lu.lv::090b5955-d8cd-4512-94e7-80946276549e" providerId="AD" clId="Web-{A08F623C-75A3-4E33-B54F-EFAA247C106A}" dt="2021-09-19T17:03:08.532" v="8" actId="20577"/>
          <ac:spMkLst>
            <pc:docMk/>
            <pc:sldMk cId="445288992" sldId="312"/>
            <ac:spMk id="10" creationId="{D8706F3C-7BBF-4114-90E7-4DA2E47D2F65}"/>
          </ac:spMkLst>
        </pc:spChg>
      </pc:sldChg>
      <pc:sldChg chg="modSp">
        <pc:chgData name="Baiba Kaļķe" userId="S::baibak@edu.lu.lv::090b5955-d8cd-4512-94e7-80946276549e" providerId="AD" clId="Web-{A08F623C-75A3-4E33-B54F-EFAA247C106A}" dt="2021-09-19T17:04:04.283" v="40" actId="20577"/>
        <pc:sldMkLst>
          <pc:docMk/>
          <pc:sldMk cId="1712761613" sldId="313"/>
        </pc:sldMkLst>
        <pc:spChg chg="mod">
          <ac:chgData name="Baiba Kaļķe" userId="S::baibak@edu.lu.lv::090b5955-d8cd-4512-94e7-80946276549e" providerId="AD" clId="Web-{A08F623C-75A3-4E33-B54F-EFAA247C106A}" dt="2021-09-19T17:04:04.283" v="40" actId="20577"/>
          <ac:spMkLst>
            <pc:docMk/>
            <pc:sldMk cId="1712761613" sldId="313"/>
            <ac:spMk id="9" creationId="{398D089B-86C5-4FBA-83BF-CC65F85E721F}"/>
          </ac:spMkLst>
        </pc:spChg>
      </pc:sldChg>
      <pc:sldChg chg="modSp">
        <pc:chgData name="Baiba Kaļķe" userId="S::baibak@edu.lu.lv::090b5955-d8cd-4512-94e7-80946276549e" providerId="AD" clId="Web-{A08F623C-75A3-4E33-B54F-EFAA247C106A}" dt="2021-09-19T17:07:34.631" v="126" actId="20577"/>
        <pc:sldMkLst>
          <pc:docMk/>
          <pc:sldMk cId="1468698395" sldId="316"/>
        </pc:sldMkLst>
        <pc:spChg chg="mod">
          <ac:chgData name="Baiba Kaļķe" userId="S::baibak@edu.lu.lv::090b5955-d8cd-4512-94e7-80946276549e" providerId="AD" clId="Web-{A08F623C-75A3-4E33-B54F-EFAA247C106A}" dt="2021-09-19T17:07:34.631" v="126" actId="20577"/>
          <ac:spMkLst>
            <pc:docMk/>
            <pc:sldMk cId="1468698395" sldId="316"/>
            <ac:spMk id="8" creationId="{880C4372-79CA-4880-B942-C58DE7B71441}"/>
          </ac:spMkLst>
        </pc:spChg>
      </pc:sldChg>
      <pc:sldChg chg="modSp">
        <pc:chgData name="Baiba Kaļķe" userId="S::baibak@edu.lu.lv::090b5955-d8cd-4512-94e7-80946276549e" providerId="AD" clId="Web-{A08F623C-75A3-4E33-B54F-EFAA247C106A}" dt="2021-09-19T17:06:56.880" v="113" actId="20577"/>
        <pc:sldMkLst>
          <pc:docMk/>
          <pc:sldMk cId="1697553402" sldId="320"/>
        </pc:sldMkLst>
        <pc:spChg chg="mod">
          <ac:chgData name="Baiba Kaļķe" userId="S::baibak@edu.lu.lv::090b5955-d8cd-4512-94e7-80946276549e" providerId="AD" clId="Web-{A08F623C-75A3-4E33-B54F-EFAA247C106A}" dt="2021-09-19T17:06:56.880" v="113" actId="20577"/>
          <ac:spMkLst>
            <pc:docMk/>
            <pc:sldMk cId="1697553402" sldId="320"/>
            <ac:spMk id="6" creationId="{715526B4-0331-4FED-BDC3-DDBD4868E603}"/>
          </ac:spMkLst>
        </pc:spChg>
        <pc:spChg chg="mod">
          <ac:chgData name="Baiba Kaļķe" userId="S::baibak@edu.lu.lv::090b5955-d8cd-4512-94e7-80946276549e" providerId="AD" clId="Web-{A08F623C-75A3-4E33-B54F-EFAA247C106A}" dt="2021-09-19T17:04:29.081" v="42" actId="20577"/>
          <ac:spMkLst>
            <pc:docMk/>
            <pc:sldMk cId="1697553402" sldId="320"/>
            <ac:spMk id="7" creationId="{96B0ACC8-4DCA-4D88-9F0C-07715AF25CC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0441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3556675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 xmlns:a16="http://schemas.microsoft.com/office/drawing/2014/main"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 xmlns:a14="http://schemas.microsoft.com/office/drawing/2010/main">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Nu4_EGntg90&amp;ab_channel=VBTAIInspekcija" TargetMode="Externa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278297" y="2091628"/>
            <a:ext cx="6877878" cy="2387600"/>
          </a:xfrm>
        </p:spPr>
        <p:txBody>
          <a:bodyPr>
            <a:normAutofit fontScale="90000"/>
          </a:bodyPr>
          <a:lstStyle/>
          <a:p>
            <a:r>
              <a:rPr lang="lv-LV" sz="4800" b="1" dirty="0"/>
              <a:t>4.klase </a:t>
            </a:r>
            <a:br>
              <a:rPr lang="lv-LV" sz="4800" b="1" dirty="0"/>
            </a:br>
            <a:r>
              <a:rPr lang="lv-LV" sz="4800" b="1" dirty="0"/>
              <a:t>Tēma: Stress.</a:t>
            </a:r>
            <a:br>
              <a:rPr lang="lv-LV" sz="4800" b="1" dirty="0"/>
            </a:br>
            <a:r>
              <a:rPr lang="lv-LV" sz="4800" b="1" dirty="0"/>
              <a:t>3. nodarbība: Atbalsts cilvēkiem, kas izjūt stresu.</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0" y="4492990"/>
            <a:ext cx="6718852" cy="1655762"/>
          </a:xfrm>
        </p:spPr>
        <p:txBody>
          <a:bodyPr/>
          <a:lstStyle/>
          <a:p>
            <a:r>
              <a:rPr lang="lv-LV" dirty="0"/>
              <a:t>Tikumiskās audzināšanas programma «e-</a:t>
            </a:r>
            <a:r>
              <a:rPr lang="lv-LV" dirty="0" err="1"/>
              <a:t>TAP</a:t>
            </a:r>
            <a:r>
              <a:rPr lang="lv-LV" dirty="0"/>
              <a:t>»</a:t>
            </a:r>
          </a:p>
        </p:txBody>
      </p:sp>
      <p:pic>
        <p:nvPicPr>
          <p:cNvPr id="1026" name="Picture 2" descr="Consulting, Mental Health, Health, Mental, Therapy">
            <a:extLst>
              <a:ext uri="{FF2B5EF4-FFF2-40B4-BE49-F238E27FC236}">
                <a16:creationId xmlns="" xmlns:a16="http://schemas.microsoft.com/office/drawing/2014/main" id="{0F302376-B11A-493B-AD48-1F5BF4A41E40}"/>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56175" y="1227558"/>
            <a:ext cx="4638260" cy="3473864"/>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08C440F0-E96A-4600-8A71-6AF5BF91300E}"/>
              </a:ext>
            </a:extLst>
          </p:cNvPr>
          <p:cNvSpPr txBox="1"/>
          <p:nvPr/>
        </p:nvSpPr>
        <p:spPr>
          <a:xfrm>
            <a:off x="8852451" y="4701422"/>
            <a:ext cx="2027583" cy="276999"/>
          </a:xfrm>
          <a:prstGeom prst="rect">
            <a:avLst/>
          </a:prstGeom>
          <a:noFill/>
        </p:spPr>
        <p:txBody>
          <a:bodyPr wrap="square">
            <a:spAutoFit/>
          </a:bodyPr>
          <a:lstStyle/>
          <a:p>
            <a:r>
              <a:rPr lang="lv-LV" sz="1200" dirty="0"/>
              <a:t>Attēls: pixabay.com</a:t>
            </a:r>
            <a:endParaRPr lang="en-GB" sz="1200" dirty="0"/>
          </a:p>
        </p:txBody>
      </p:sp>
    </p:spTree>
    <p:extLst>
      <p:ext uri="{BB962C8B-B14F-4D97-AF65-F5344CB8AC3E}">
        <p14:creationId xmlns="" xmlns:p14="http://schemas.microsoft.com/office/powerpoint/2010/main" val="259296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5104" y="1214677"/>
            <a:ext cx="6947069" cy="5056769"/>
          </a:xfrm>
          <a:prstGeom prst="rect">
            <a:avLst/>
          </a:prstGeom>
        </p:spPr>
        <p:txBody>
          <a:bodyPr wrap="square" lIns="91440" tIns="45720" rIns="91440" bIns="45720" anchor="t">
            <a:spAutoFit/>
          </a:bodyPr>
          <a:lstStyle/>
          <a:p>
            <a:pPr algn="just">
              <a:lnSpc>
                <a:spcPct val="115000"/>
              </a:lnSpc>
              <a:spcAft>
                <a:spcPts val="1000"/>
              </a:spcAft>
            </a:pPr>
            <a:r>
              <a:rPr lang="lv-LV" sz="2400" dirty="0">
                <a:effectLst/>
                <a:latin typeface="Calibri" panose="020F0502020204030204" pitchFamily="34" charset="0"/>
                <a:ea typeface="Times New Roman" panose="02020603050405020304" pitchFamily="18" charset="0"/>
                <a:cs typeface="Times New Roman" panose="02020603050405020304" pitchFamily="18" charset="0"/>
              </a:rPr>
              <a:t>- Kā viņu sauc? Ko jūs zināt par viņu? </a:t>
            </a:r>
          </a:p>
          <a:p>
            <a:pPr algn="just">
              <a:lnSpc>
                <a:spcPct val="115000"/>
              </a:lnSpc>
              <a:spcAft>
                <a:spcPts val="1000"/>
              </a:spcAft>
            </a:pPr>
            <a:endParaRPr lang="lv-LV"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lv-LV" sz="2400" dirty="0">
                <a:effectLst/>
                <a:latin typeface="Calibri"/>
                <a:ea typeface="Times New Roman" panose="02020603050405020304" pitchFamily="18" charset="0"/>
                <a:cs typeface="Times New Roman"/>
              </a:rPr>
              <a:t>Viņa ir publiski stāstījusi par savu cīņu ar stresu un trauksmi skolas laikā. </a:t>
            </a:r>
            <a:r>
              <a:rPr lang="lv-LV" sz="2400" dirty="0">
                <a:latin typeface="Calibri"/>
                <a:ea typeface="Times New Roman" panose="02020603050405020304" pitchFamily="18" charset="0"/>
                <a:cs typeface="Times New Roman"/>
              </a:rPr>
              <a:t>Video var noskatīties </a:t>
            </a:r>
            <a:r>
              <a:rPr lang="lv-LV" sz="2400" dirty="0">
                <a:effectLst/>
                <a:latin typeface="Calibri"/>
                <a:ea typeface="Times New Roman" panose="02020603050405020304" pitchFamily="18" charset="0"/>
                <a:cs typeface="Times New Roman"/>
              </a:rPr>
              <a:t>šeit: </a:t>
            </a:r>
            <a:r>
              <a:rPr lang="lv-LV" sz="2400" i="1" u="sng" dirty="0">
                <a:solidFill>
                  <a:srgbClr val="0000FF"/>
                </a:solidFill>
                <a:effectLst/>
                <a:latin typeface="Calibri"/>
                <a:ea typeface="Times New Roman" panose="02020603050405020304" pitchFamily="18" charset="0"/>
                <a:cs typeface="Times New Roman"/>
                <a:hlinkClick r:id="rId2"/>
              </a:rPr>
              <a:t>https://www.youtube.com/watch?v=Nu4_EGntg90&amp;ab_channel=VBTAIInspekcija</a:t>
            </a:r>
            <a:r>
              <a:rPr lang="lv-LV" sz="2400" i="1" u="sng" dirty="0">
                <a:latin typeface="Calibri"/>
                <a:ea typeface="Times New Roman" panose="02020603050405020304" pitchFamily="18" charset="0"/>
                <a:cs typeface="Times New Roman"/>
              </a:rPr>
              <a:t> </a:t>
            </a:r>
            <a:r>
              <a:rPr lang="lv-LV" sz="2400" dirty="0">
                <a:latin typeface="Calibri"/>
                <a:ea typeface="Times New Roman" panose="02020603050405020304" pitchFamily="18" charset="0"/>
                <a:cs typeface="Times New Roman"/>
              </a:rPr>
              <a:t>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lv-LV"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lv-LV" sz="2400" dirty="0">
                <a:effectLst/>
                <a:latin typeface="Calibri" panose="020F0502020204030204" pitchFamily="34" charset="0"/>
                <a:ea typeface="Times New Roman" panose="02020603050405020304" pitchFamily="18" charset="0"/>
                <a:cs typeface="Times New Roman" panose="02020603050405020304" pitchFamily="18" charset="0"/>
              </a:rPr>
              <a:t>- Kas viņai palīdzēja? </a:t>
            </a:r>
          </a:p>
          <a:p>
            <a:endParaRPr lang="lv-LV"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lv-LV" sz="2400" dirty="0">
                <a:effectLst/>
                <a:latin typeface="Calibri"/>
                <a:ea typeface="Times New Roman" panose="02020603050405020304" pitchFamily="18" charset="0"/>
                <a:cs typeface="Times New Roman"/>
              </a:rPr>
              <a:t>- Kādus tikumus </a:t>
            </a:r>
            <a:r>
              <a:rPr lang="lv-LV" sz="2400" dirty="0">
                <a:latin typeface="Calibri"/>
                <a:ea typeface="Times New Roman" panose="02020603050405020304" pitchFamily="18" charset="0"/>
                <a:cs typeface="Times New Roman"/>
              </a:rPr>
              <a:t>viņa </a:t>
            </a:r>
            <a:r>
              <a:rPr lang="lv-LV" sz="2400" dirty="0">
                <a:effectLst/>
                <a:latin typeface="Calibri"/>
                <a:ea typeface="Times New Roman" panose="02020603050405020304" pitchFamily="18" charset="0"/>
                <a:cs typeface="Times New Roman"/>
              </a:rPr>
              <a:t>izrādīja, daloties ar savu stāstu?</a:t>
            </a:r>
            <a:r>
              <a:rPr lang="lv-LV" sz="2400" dirty="0">
                <a:latin typeface="Calibri"/>
                <a:ea typeface="Times New Roman" panose="02020603050405020304" pitchFamily="18" charset="0"/>
                <a:cs typeface="Times New Roman"/>
              </a:rPr>
              <a:t>  </a:t>
            </a:r>
            <a:endParaRPr lang="lv-LV" sz="3600" dirty="0">
              <a:latin typeface="+mj-lt"/>
            </a:endParaRPr>
          </a:p>
          <a:p>
            <a:endParaRPr lang="lv-LV" sz="3600" dirty="0">
              <a:latin typeface="+mj-lt"/>
            </a:endParaRPr>
          </a:p>
        </p:txBody>
      </p:sp>
      <p:pic>
        <p:nvPicPr>
          <p:cNvPr id="1026" name="Picture 2">
            <a:extLst>
              <a:ext uri="{FF2B5EF4-FFF2-40B4-BE49-F238E27FC236}">
                <a16:creationId xmlns="" xmlns:a16="http://schemas.microsoft.com/office/drawing/2014/main" id="{00C4E520-0FB0-4E0C-8D5E-3F9DC9C47A2D}"/>
              </a:ext>
            </a:extLst>
          </p:cNvPr>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31366" t="6570" r="22054"/>
          <a:stretch/>
        </p:blipFill>
        <p:spPr bwMode="auto">
          <a:xfrm>
            <a:off x="9195679" y="1042398"/>
            <a:ext cx="2869095" cy="3444339"/>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9" name="TextBox 8">
            <a:extLst>
              <a:ext uri="{FF2B5EF4-FFF2-40B4-BE49-F238E27FC236}">
                <a16:creationId xmlns="" xmlns:a16="http://schemas.microsoft.com/office/drawing/2014/main" id="{F123B5D7-A1BE-4374-97E2-4EE67DEE281F}"/>
              </a:ext>
            </a:extLst>
          </p:cNvPr>
          <p:cNvSpPr txBox="1"/>
          <p:nvPr/>
        </p:nvSpPr>
        <p:spPr>
          <a:xfrm>
            <a:off x="9977558" y="4486737"/>
            <a:ext cx="2027583" cy="276999"/>
          </a:xfrm>
          <a:prstGeom prst="rect">
            <a:avLst/>
          </a:prstGeom>
          <a:noFill/>
        </p:spPr>
        <p:txBody>
          <a:bodyPr wrap="square">
            <a:spAutoFit/>
          </a:bodyPr>
          <a:lstStyle/>
          <a:p>
            <a:r>
              <a:rPr lang="lv-LV" sz="1200" dirty="0"/>
              <a:t>Attēls: </a:t>
            </a:r>
            <a:r>
              <a:rPr lang="en-GB" sz="1200" dirty="0"/>
              <a:t>apollo.lv</a:t>
            </a:r>
          </a:p>
        </p:txBody>
      </p:sp>
      <p:sp>
        <p:nvSpPr>
          <p:cNvPr id="10" name="TextBox 9">
            <a:extLst>
              <a:ext uri="{FF2B5EF4-FFF2-40B4-BE49-F238E27FC236}">
                <a16:creationId xmlns="" xmlns:a16="http://schemas.microsoft.com/office/drawing/2014/main" id="{D8706F3C-7BBF-4114-90E7-4DA2E47D2F65}"/>
              </a:ext>
            </a:extLst>
          </p:cNvPr>
          <p:cNvSpPr txBox="1"/>
          <p:nvPr/>
        </p:nvSpPr>
        <p:spPr>
          <a:xfrm>
            <a:off x="255104" y="206568"/>
            <a:ext cx="6102626" cy="492122"/>
          </a:xfrm>
          <a:prstGeom prst="rect">
            <a:avLst/>
          </a:prstGeom>
          <a:noFill/>
        </p:spPr>
        <p:txBody>
          <a:bodyPr wrap="square" lIns="91440" tIns="45720" rIns="91440" bIns="45720" anchor="t">
            <a:spAutoFit/>
          </a:bodyPr>
          <a:lstStyle/>
          <a:p>
            <a:pPr algn="just">
              <a:lnSpc>
                <a:spcPct val="115000"/>
              </a:lnSpc>
              <a:spcAft>
                <a:spcPts val="1000"/>
              </a:spcAft>
            </a:pPr>
            <a:r>
              <a:rPr lang="lv-LV" sz="2400" b="1" dirty="0">
                <a:latin typeface="Calibri"/>
                <a:ea typeface="Times New Roman" panose="02020603050405020304" pitchFamily="18" charset="0"/>
                <a:cs typeface="Times New Roman"/>
              </a:rPr>
              <a:t>Ierosme. Slavenības</a:t>
            </a:r>
            <a:r>
              <a:rPr lang="lv-LV" sz="2400" b="1" dirty="0">
                <a:effectLst/>
                <a:latin typeface="Calibri"/>
                <a:ea typeface="Times New Roman" panose="02020603050405020304" pitchFamily="18" charset="0"/>
                <a:cs typeface="Times New Roman"/>
              </a:rPr>
              <a:t> atklājas</a:t>
            </a:r>
            <a:endParaRPr lang="en-GB" sz="2400" dirty="0">
              <a:effectLst/>
              <a:latin typeface="Calibri"/>
              <a:ea typeface="Times New Roman" panose="02020603050405020304" pitchFamily="18" charset="0"/>
              <a:cs typeface="Times New Roman"/>
            </a:endParaRPr>
          </a:p>
        </p:txBody>
      </p:sp>
      <p:pic>
        <p:nvPicPr>
          <p:cNvPr id="4" name="Picture 3" descr="Graphical user interface, application&#10;&#10;Description automatically generated">
            <a:extLst>
              <a:ext uri="{FF2B5EF4-FFF2-40B4-BE49-F238E27FC236}">
                <a16:creationId xmlns="" xmlns:a16="http://schemas.microsoft.com/office/drawing/2014/main" id="{3E130B00-CB25-43BA-81EB-BC1FA6615CE3}"/>
              </a:ext>
            </a:extLst>
          </p:cNvPr>
          <p:cNvPicPr>
            <a:picLocks noChangeAspect="1"/>
          </p:cNvPicPr>
          <p:nvPr/>
        </p:nvPicPr>
        <p:blipFill rotWithShape="1">
          <a:blip r:embed="rId4" cstate="print">
            <a:clrChange>
              <a:clrFrom>
                <a:srgbClr val="FFFFFF"/>
              </a:clrFrom>
              <a:clrTo>
                <a:srgbClr val="FFFFFF">
                  <a:alpha val="0"/>
                </a:srgbClr>
              </a:clrTo>
            </a:clrChange>
          </a:blip>
          <a:srcRect l="72826" t="28589" r="15435" b="50000"/>
          <a:stretch/>
        </p:blipFill>
        <p:spPr>
          <a:xfrm>
            <a:off x="7387421" y="2761254"/>
            <a:ext cx="1654159" cy="1696278"/>
          </a:xfrm>
          <a:prstGeom prst="rect">
            <a:avLst/>
          </a:prstGeom>
        </p:spPr>
      </p:pic>
      <p:sp>
        <p:nvSpPr>
          <p:cNvPr id="8" name="TextBox 7">
            <a:extLst>
              <a:ext uri="{FF2B5EF4-FFF2-40B4-BE49-F238E27FC236}">
                <a16:creationId xmlns="" xmlns:a16="http://schemas.microsoft.com/office/drawing/2014/main" id="{74BA6A62-EF35-4B33-8851-ACC7E4A3E814}"/>
              </a:ext>
            </a:extLst>
          </p:cNvPr>
          <p:cNvSpPr txBox="1"/>
          <p:nvPr/>
        </p:nvSpPr>
        <p:spPr>
          <a:xfrm>
            <a:off x="7192987" y="4348237"/>
            <a:ext cx="2393631" cy="276999"/>
          </a:xfrm>
          <a:prstGeom prst="rect">
            <a:avLst/>
          </a:prstGeom>
          <a:noFill/>
        </p:spPr>
        <p:txBody>
          <a:bodyPr wrap="square">
            <a:spAutoFit/>
          </a:bodyPr>
          <a:lstStyle/>
          <a:p>
            <a:r>
              <a:rPr lang="lv-LV" sz="1200" dirty="0"/>
              <a:t>Attēls: qr-code-generator.com/</a:t>
            </a:r>
            <a:endParaRPr lang="en-GB" sz="1200" dirty="0"/>
          </a:p>
        </p:txBody>
      </p:sp>
    </p:spTree>
    <p:extLst>
      <p:ext uri="{BB962C8B-B14F-4D97-AF65-F5344CB8AC3E}">
        <p14:creationId xmlns="" xmlns:p14="http://schemas.microsoft.com/office/powerpoint/2010/main" val="445288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98D089B-86C5-4FBA-83BF-CC65F85E721F}"/>
              </a:ext>
            </a:extLst>
          </p:cNvPr>
          <p:cNvSpPr txBox="1"/>
          <p:nvPr/>
        </p:nvSpPr>
        <p:spPr>
          <a:xfrm>
            <a:off x="245164" y="1306836"/>
            <a:ext cx="6685723" cy="3916585"/>
          </a:xfrm>
          <a:prstGeom prst="rect">
            <a:avLst/>
          </a:prstGeom>
          <a:noFill/>
        </p:spPr>
        <p:txBody>
          <a:bodyPr wrap="square" lIns="91440" tIns="45720" rIns="91440" bIns="45720" anchor="t">
            <a:spAutoFit/>
          </a:bodyPr>
          <a:lstStyle/>
          <a:p>
            <a:pPr algn="just">
              <a:lnSpc>
                <a:spcPct val="115000"/>
              </a:lnSpc>
              <a:spcAft>
                <a:spcPts val="1000"/>
              </a:spcAft>
            </a:pPr>
            <a:r>
              <a:rPr lang="lv-LV" sz="2800" dirty="0">
                <a:effectLst/>
                <a:latin typeface="Calibri"/>
                <a:ea typeface="Times New Roman" panose="02020603050405020304" pitchFamily="18" charset="0"/>
                <a:cs typeface="Times New Roman"/>
              </a:rPr>
              <a:t>Kad jūtam stresu un trauksmi, mēs bieži varam izvēlēties</a:t>
            </a:r>
            <a:r>
              <a:rPr lang="lv-LV" sz="2800" dirty="0">
                <a:latin typeface="Calibri"/>
                <a:ea typeface="Times New Roman" panose="02020603050405020304" pitchFamily="18" charset="0"/>
                <a:cs typeface="Times New Roman"/>
              </a:rPr>
              <a:t> – stāties </a:t>
            </a:r>
            <a:r>
              <a:rPr lang="lv-LV" sz="2800" dirty="0">
                <a:effectLst/>
                <a:latin typeface="Calibri"/>
                <a:ea typeface="Times New Roman" panose="02020603050405020304" pitchFamily="18" charset="0"/>
                <a:cs typeface="Times New Roman"/>
              </a:rPr>
              <a:t>savām bailēm pretī vai bēgt no tām.</a:t>
            </a:r>
            <a:r>
              <a:rPr lang="lv-LV" sz="2800" dirty="0">
                <a:latin typeface="Calibri"/>
                <a:ea typeface="Times New Roman" panose="02020603050405020304" pitchFamily="18" charset="0"/>
                <a:cs typeface="Times New Roman"/>
              </a:rPr>
              <a:t> </a:t>
            </a:r>
            <a:endParaRPr lang="lv-LV"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lv-LV" sz="2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lv-LV" sz="2800" b="1" dirty="0">
                <a:solidFill>
                  <a:srgbClr val="EF3F35"/>
                </a:solidFill>
                <a:latin typeface="Calibri" panose="020F0502020204030204" pitchFamily="34" charset="0"/>
                <a:ea typeface="Times New Roman" panose="02020603050405020304" pitchFamily="18" charset="0"/>
                <a:cs typeface="Times New Roman" panose="02020603050405020304" pitchFamily="18" charset="0"/>
              </a:rPr>
              <a:t>Padalies!</a:t>
            </a:r>
          </a:p>
          <a:p>
            <a:pPr algn="just">
              <a:lnSpc>
                <a:spcPct val="115000"/>
              </a:lnSpc>
              <a:spcAft>
                <a:spcPts val="1000"/>
              </a:spcAft>
            </a:pPr>
            <a:r>
              <a:rPr lang="lv-LV" sz="2800" dirty="0">
                <a:effectLst/>
                <a:latin typeface="Calibri" panose="020F0502020204030204" pitchFamily="34" charset="0"/>
                <a:ea typeface="Times New Roman" panose="02020603050405020304" pitchFamily="18" charset="0"/>
                <a:cs typeface="Times New Roman" panose="02020603050405020304" pitchFamily="18" charset="0"/>
              </a:rPr>
              <a:t>Kādas ir šo abu lēmumu sekas īstermiņā un ilgtermiņā?</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 xmlns:a16="http://schemas.microsoft.com/office/drawing/2014/main" id="{96B0ACC8-4DCA-4D88-9F0C-07715AF25CC4}"/>
              </a:ext>
            </a:extLst>
          </p:cNvPr>
          <p:cNvSpPr txBox="1"/>
          <p:nvPr/>
        </p:nvSpPr>
        <p:spPr>
          <a:xfrm>
            <a:off x="115956" y="161730"/>
            <a:ext cx="9611140" cy="558743"/>
          </a:xfrm>
          <a:prstGeom prst="rect">
            <a:avLst/>
          </a:prstGeom>
          <a:noFill/>
        </p:spPr>
        <p:txBody>
          <a:bodyPr wrap="square">
            <a:spAutoFit/>
          </a:bodyPr>
          <a:lstStyle/>
          <a:p>
            <a:pPr algn="just">
              <a:lnSpc>
                <a:spcPct val="115000"/>
              </a:lnSpc>
              <a:spcAft>
                <a:spcPts val="1000"/>
              </a:spcAft>
            </a:pPr>
            <a:r>
              <a:rPr lang="lv-LV" sz="2800" b="1" dirty="0">
                <a:effectLst/>
                <a:latin typeface="Calibri" panose="020F0502020204030204" pitchFamily="34" charset="0"/>
                <a:ea typeface="Times New Roman" panose="02020603050405020304" pitchFamily="18" charset="0"/>
                <a:cs typeface="Times New Roman" panose="02020603050405020304" pitchFamily="18" charset="0"/>
              </a:rPr>
              <a:t>1. aktivitāte. Stāties pretī savām bailēm vai bēgt no tām?</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050" name="Picture 2" descr="Disorder, Anxiety, Burnout, Encroachment, Social, Woman">
            <a:extLst>
              <a:ext uri="{FF2B5EF4-FFF2-40B4-BE49-F238E27FC236}">
                <a16:creationId xmlns="" xmlns:a16="http://schemas.microsoft.com/office/drawing/2014/main" id="{428FA072-3D6B-4A5F-BC88-1490751AC469}"/>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396910" y="1684807"/>
            <a:ext cx="3687416" cy="3160642"/>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a:extLst>
              <a:ext uri="{FF2B5EF4-FFF2-40B4-BE49-F238E27FC236}">
                <a16:creationId xmlns="" xmlns:a16="http://schemas.microsoft.com/office/drawing/2014/main" id="{C7A1A3A3-1EF7-4281-9361-CC48EF54E2E9}"/>
              </a:ext>
            </a:extLst>
          </p:cNvPr>
          <p:cNvSpPr txBox="1"/>
          <p:nvPr/>
        </p:nvSpPr>
        <p:spPr>
          <a:xfrm>
            <a:off x="9342781" y="4946422"/>
            <a:ext cx="2027583" cy="276999"/>
          </a:xfrm>
          <a:prstGeom prst="rect">
            <a:avLst/>
          </a:prstGeom>
          <a:noFill/>
        </p:spPr>
        <p:txBody>
          <a:bodyPr wrap="square">
            <a:spAutoFit/>
          </a:bodyPr>
          <a:lstStyle/>
          <a:p>
            <a:r>
              <a:rPr lang="lv-LV" sz="1200" dirty="0"/>
              <a:t>Attēls: pixabay.com</a:t>
            </a:r>
            <a:endParaRPr lang="en-GB" sz="1200" dirty="0"/>
          </a:p>
        </p:txBody>
      </p:sp>
    </p:spTree>
    <p:extLst>
      <p:ext uri="{BB962C8B-B14F-4D97-AF65-F5344CB8AC3E}">
        <p14:creationId xmlns="" xmlns:p14="http://schemas.microsoft.com/office/powerpoint/2010/main" val="171276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98D089B-86C5-4FBA-83BF-CC65F85E721F}"/>
              </a:ext>
            </a:extLst>
          </p:cNvPr>
          <p:cNvSpPr txBox="1"/>
          <p:nvPr/>
        </p:nvSpPr>
        <p:spPr>
          <a:xfrm>
            <a:off x="245164" y="1306836"/>
            <a:ext cx="5850835" cy="3865289"/>
          </a:xfrm>
          <a:prstGeom prst="rect">
            <a:avLst/>
          </a:prstGeom>
          <a:noFill/>
        </p:spPr>
        <p:txBody>
          <a:bodyPr wrap="square">
            <a:spAutoFit/>
          </a:bodyPr>
          <a:lstStyle/>
          <a:p>
            <a:pPr marL="342900" lvl="0" indent="-342900" algn="just">
              <a:lnSpc>
                <a:spcPct val="115000"/>
              </a:lnSpc>
              <a:spcAft>
                <a:spcPts val="1000"/>
              </a:spcAft>
              <a:buFont typeface="Calibri" panose="020F0502020204030204" pitchFamily="34" charset="0"/>
              <a:buChar char="-"/>
            </a:pPr>
            <a:r>
              <a:rPr lang="lv-LV" sz="2800" dirty="0">
                <a:effectLst/>
                <a:latin typeface="Calibri" panose="020F0502020204030204" pitchFamily="34" charset="0"/>
                <a:ea typeface="Calibri" panose="020F0502020204030204" pitchFamily="34" charset="0"/>
                <a:cs typeface="Times New Roman" panose="02020603050405020304" pitchFamily="18" charset="0"/>
              </a:rPr>
              <a:t>Kāda problēma ir šajā dilemmā?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Calibri" panose="020F0502020204030204" pitchFamily="34" charset="0"/>
              <a:buChar char="-"/>
            </a:pPr>
            <a:r>
              <a:rPr lang="lv-LV" sz="2800" dirty="0">
                <a:effectLst/>
                <a:latin typeface="Calibri" panose="020F0502020204030204" pitchFamily="34" charset="0"/>
                <a:ea typeface="Calibri" panose="020F0502020204030204" pitchFamily="34" charset="0"/>
                <a:cs typeface="Times New Roman" panose="02020603050405020304" pitchFamily="18" charset="0"/>
              </a:rPr>
              <a:t>Kā tu justos?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Calibri" panose="020F0502020204030204" pitchFamily="34" charset="0"/>
              <a:buChar char="-"/>
            </a:pPr>
            <a:r>
              <a:rPr lang="lv-LV" sz="2800" dirty="0">
                <a:effectLst/>
                <a:latin typeface="Calibri" panose="020F0502020204030204" pitchFamily="34" charset="0"/>
                <a:ea typeface="Calibri" panose="020F0502020204030204" pitchFamily="34" charset="0"/>
                <a:cs typeface="Times New Roman" panose="02020603050405020304" pitchFamily="18" charset="0"/>
              </a:rPr>
              <a:t>Vai šajā morālajā dilemmā savstarpēji </a:t>
            </a:r>
            <a:r>
              <a:rPr lang="lv-LV" sz="2800" dirty="0" err="1">
                <a:effectLst/>
                <a:latin typeface="Calibri" panose="020F0502020204030204" pitchFamily="34" charset="0"/>
                <a:ea typeface="Calibri" panose="020F0502020204030204" pitchFamily="34" charset="0"/>
                <a:cs typeface="Times New Roman" panose="02020603050405020304" pitchFamily="18" charset="0"/>
              </a:rPr>
              <a:t>pretdarbojas</a:t>
            </a:r>
            <a:r>
              <a:rPr lang="lv-LV" sz="2800" dirty="0">
                <a:effectLst/>
                <a:latin typeface="Calibri" panose="020F0502020204030204" pitchFamily="34" charset="0"/>
                <a:ea typeface="Calibri" panose="020F0502020204030204" pitchFamily="34" charset="0"/>
                <a:cs typeface="Times New Roman" panose="02020603050405020304" pitchFamily="18" charset="0"/>
              </a:rPr>
              <a:t> kādi tikumi?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Calibri" panose="020F0502020204030204" pitchFamily="34" charset="0"/>
              <a:buChar char="-"/>
            </a:pPr>
            <a:r>
              <a:rPr lang="lv-LV" sz="2800" dirty="0">
                <a:effectLst/>
                <a:latin typeface="Calibri" panose="020F0502020204030204" pitchFamily="34" charset="0"/>
                <a:ea typeface="Calibri" panose="020F0502020204030204" pitchFamily="34" charset="0"/>
                <a:cs typeface="Times New Roman" panose="02020603050405020304" pitchFamily="18" charset="0"/>
              </a:rPr>
              <a:t>Kāds, tavuprāt, ir saprātīgs risinājums? Vai šai situācijai ir vairāk nekā viens risinājums?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 xmlns:a16="http://schemas.microsoft.com/office/drawing/2014/main" id="{96B0ACC8-4DCA-4D88-9F0C-07715AF25CC4}"/>
              </a:ext>
            </a:extLst>
          </p:cNvPr>
          <p:cNvSpPr txBox="1"/>
          <p:nvPr/>
        </p:nvSpPr>
        <p:spPr>
          <a:xfrm>
            <a:off x="115956" y="161730"/>
            <a:ext cx="9611140" cy="558743"/>
          </a:xfrm>
          <a:prstGeom prst="rect">
            <a:avLst/>
          </a:prstGeom>
          <a:noFill/>
        </p:spPr>
        <p:txBody>
          <a:bodyPr wrap="square" lIns="91440" tIns="45720" rIns="91440" bIns="45720" anchor="t">
            <a:spAutoFit/>
          </a:bodyPr>
          <a:lstStyle/>
          <a:p>
            <a:pPr algn="just">
              <a:lnSpc>
                <a:spcPct val="115000"/>
              </a:lnSpc>
              <a:spcAft>
                <a:spcPts val="1000"/>
              </a:spcAft>
            </a:pPr>
            <a:r>
              <a:rPr lang="lv-LV" sz="2800" b="1" dirty="0">
                <a:effectLst/>
                <a:latin typeface="Calibri"/>
                <a:ea typeface="Times New Roman" panose="02020603050405020304" pitchFamily="18" charset="0"/>
                <a:cs typeface="Times New Roman"/>
              </a:rPr>
              <a:t>2. aktivitāte. Morālā dilemma</a:t>
            </a:r>
            <a:endParaRPr lang="en-GB" sz="2800" dirty="0">
              <a:effectLst/>
              <a:latin typeface="Calibri"/>
              <a:ea typeface="Times New Roman" panose="02020603050405020304" pitchFamily="18" charset="0"/>
              <a:cs typeface="Times New Roman"/>
            </a:endParaRPr>
          </a:p>
        </p:txBody>
      </p:sp>
      <p:sp>
        <p:nvSpPr>
          <p:cNvPr id="6" name="Rectangle 5">
            <a:extLst>
              <a:ext uri="{FF2B5EF4-FFF2-40B4-BE49-F238E27FC236}">
                <a16:creationId xmlns="" xmlns:a16="http://schemas.microsoft.com/office/drawing/2014/main" id="{715526B4-0331-4FED-BDC3-DDBD4868E603}"/>
              </a:ext>
            </a:extLst>
          </p:cNvPr>
          <p:cNvSpPr/>
          <p:nvPr/>
        </p:nvSpPr>
        <p:spPr>
          <a:xfrm>
            <a:off x="6838122" y="1306836"/>
            <a:ext cx="5089119" cy="4524315"/>
          </a:xfrm>
          <a:custGeom>
            <a:avLst/>
            <a:gdLst>
              <a:gd name="connsiteX0" fmla="*/ 0 w 5089119"/>
              <a:gd name="connsiteY0" fmla="*/ 0 h 4524315"/>
              <a:gd name="connsiteX1" fmla="*/ 483466 w 5089119"/>
              <a:gd name="connsiteY1" fmla="*/ 0 h 4524315"/>
              <a:gd name="connsiteX2" fmla="*/ 1017824 w 5089119"/>
              <a:gd name="connsiteY2" fmla="*/ 0 h 4524315"/>
              <a:gd name="connsiteX3" fmla="*/ 1653964 w 5089119"/>
              <a:gd name="connsiteY3" fmla="*/ 0 h 4524315"/>
              <a:gd name="connsiteX4" fmla="*/ 2239212 w 5089119"/>
              <a:gd name="connsiteY4" fmla="*/ 0 h 4524315"/>
              <a:gd name="connsiteX5" fmla="*/ 2875352 w 5089119"/>
              <a:gd name="connsiteY5" fmla="*/ 0 h 4524315"/>
              <a:gd name="connsiteX6" fmla="*/ 3562383 w 5089119"/>
              <a:gd name="connsiteY6" fmla="*/ 0 h 4524315"/>
              <a:gd name="connsiteX7" fmla="*/ 4096741 w 5089119"/>
              <a:gd name="connsiteY7" fmla="*/ 0 h 4524315"/>
              <a:gd name="connsiteX8" fmla="*/ 5089119 w 5089119"/>
              <a:gd name="connsiteY8" fmla="*/ 0 h 4524315"/>
              <a:gd name="connsiteX9" fmla="*/ 5089119 w 5089119"/>
              <a:gd name="connsiteY9" fmla="*/ 799295 h 4524315"/>
              <a:gd name="connsiteX10" fmla="*/ 5089119 w 5089119"/>
              <a:gd name="connsiteY10" fmla="*/ 1553348 h 4524315"/>
              <a:gd name="connsiteX11" fmla="*/ 5089119 w 5089119"/>
              <a:gd name="connsiteY11" fmla="*/ 2171670 h 4524315"/>
              <a:gd name="connsiteX12" fmla="*/ 5089119 w 5089119"/>
              <a:gd name="connsiteY12" fmla="*/ 2925724 h 4524315"/>
              <a:gd name="connsiteX13" fmla="*/ 5089119 w 5089119"/>
              <a:gd name="connsiteY13" fmla="*/ 3770262 h 4524315"/>
              <a:gd name="connsiteX14" fmla="*/ 5089119 w 5089119"/>
              <a:gd name="connsiteY14" fmla="*/ 4524315 h 4524315"/>
              <a:gd name="connsiteX15" fmla="*/ 4554762 w 5089119"/>
              <a:gd name="connsiteY15" fmla="*/ 4524315 h 4524315"/>
              <a:gd name="connsiteX16" fmla="*/ 4020404 w 5089119"/>
              <a:gd name="connsiteY16" fmla="*/ 4524315 h 4524315"/>
              <a:gd name="connsiteX17" fmla="*/ 3536938 w 5089119"/>
              <a:gd name="connsiteY17" fmla="*/ 4524315 h 4524315"/>
              <a:gd name="connsiteX18" fmla="*/ 2900798 w 5089119"/>
              <a:gd name="connsiteY18" fmla="*/ 4524315 h 4524315"/>
              <a:gd name="connsiteX19" fmla="*/ 2315549 w 5089119"/>
              <a:gd name="connsiteY19" fmla="*/ 4524315 h 4524315"/>
              <a:gd name="connsiteX20" fmla="*/ 1577627 w 5089119"/>
              <a:gd name="connsiteY20" fmla="*/ 4524315 h 4524315"/>
              <a:gd name="connsiteX21" fmla="*/ 941487 w 5089119"/>
              <a:gd name="connsiteY21" fmla="*/ 4524315 h 4524315"/>
              <a:gd name="connsiteX22" fmla="*/ 0 w 5089119"/>
              <a:gd name="connsiteY22" fmla="*/ 4524315 h 4524315"/>
              <a:gd name="connsiteX23" fmla="*/ 0 w 5089119"/>
              <a:gd name="connsiteY23" fmla="*/ 3679776 h 4524315"/>
              <a:gd name="connsiteX24" fmla="*/ 0 w 5089119"/>
              <a:gd name="connsiteY24" fmla="*/ 2925724 h 4524315"/>
              <a:gd name="connsiteX25" fmla="*/ 0 w 5089119"/>
              <a:gd name="connsiteY25" fmla="*/ 2126427 h 4524315"/>
              <a:gd name="connsiteX26" fmla="*/ 0 w 5089119"/>
              <a:gd name="connsiteY26" fmla="*/ 1462862 h 4524315"/>
              <a:gd name="connsiteX27" fmla="*/ 0 w 5089119"/>
              <a:gd name="connsiteY27" fmla="*/ 844538 h 4524315"/>
              <a:gd name="connsiteX28" fmla="*/ 0 w 5089119"/>
              <a:gd name="connsiteY28" fmla="*/ 0 h 4524315"/>
              <a:gd name="connsiteX0" fmla="*/ 0 w 5089119"/>
              <a:gd name="connsiteY0" fmla="*/ 0 h 4524315"/>
              <a:gd name="connsiteX1" fmla="*/ 534357 w 5089119"/>
              <a:gd name="connsiteY1" fmla="*/ 0 h 4524315"/>
              <a:gd name="connsiteX2" fmla="*/ 1017824 w 5089119"/>
              <a:gd name="connsiteY2" fmla="*/ 0 h 4524315"/>
              <a:gd name="connsiteX3" fmla="*/ 1603072 w 5089119"/>
              <a:gd name="connsiteY3" fmla="*/ 0 h 4524315"/>
              <a:gd name="connsiteX4" fmla="*/ 2239212 w 5089119"/>
              <a:gd name="connsiteY4" fmla="*/ 0 h 4524315"/>
              <a:gd name="connsiteX5" fmla="*/ 2926243 w 5089119"/>
              <a:gd name="connsiteY5" fmla="*/ 0 h 4524315"/>
              <a:gd name="connsiteX6" fmla="*/ 3460601 w 5089119"/>
              <a:gd name="connsiteY6" fmla="*/ 0 h 4524315"/>
              <a:gd name="connsiteX7" fmla="*/ 4045850 w 5089119"/>
              <a:gd name="connsiteY7" fmla="*/ 0 h 4524315"/>
              <a:gd name="connsiteX8" fmla="*/ 5089119 w 5089119"/>
              <a:gd name="connsiteY8" fmla="*/ 0 h 4524315"/>
              <a:gd name="connsiteX9" fmla="*/ 5089119 w 5089119"/>
              <a:gd name="connsiteY9" fmla="*/ 799295 h 4524315"/>
              <a:gd name="connsiteX10" fmla="*/ 5089119 w 5089119"/>
              <a:gd name="connsiteY10" fmla="*/ 1462862 h 4524315"/>
              <a:gd name="connsiteX11" fmla="*/ 5089119 w 5089119"/>
              <a:gd name="connsiteY11" fmla="*/ 2307400 h 4524315"/>
              <a:gd name="connsiteX12" fmla="*/ 5089119 w 5089119"/>
              <a:gd name="connsiteY12" fmla="*/ 3106696 h 4524315"/>
              <a:gd name="connsiteX13" fmla="*/ 5089119 w 5089119"/>
              <a:gd name="connsiteY13" fmla="*/ 3860748 h 4524315"/>
              <a:gd name="connsiteX14" fmla="*/ 5089119 w 5089119"/>
              <a:gd name="connsiteY14" fmla="*/ 4524315 h 4524315"/>
              <a:gd name="connsiteX15" fmla="*/ 4402088 w 5089119"/>
              <a:gd name="connsiteY15" fmla="*/ 4524315 h 4524315"/>
              <a:gd name="connsiteX16" fmla="*/ 3816839 w 5089119"/>
              <a:gd name="connsiteY16" fmla="*/ 4524315 h 4524315"/>
              <a:gd name="connsiteX17" fmla="*/ 3282482 w 5089119"/>
              <a:gd name="connsiteY17" fmla="*/ 4524315 h 4524315"/>
              <a:gd name="connsiteX18" fmla="*/ 2646342 w 5089119"/>
              <a:gd name="connsiteY18" fmla="*/ 4524315 h 4524315"/>
              <a:gd name="connsiteX19" fmla="*/ 2162876 w 5089119"/>
              <a:gd name="connsiteY19" fmla="*/ 4524315 h 4524315"/>
              <a:gd name="connsiteX20" fmla="*/ 1679409 w 5089119"/>
              <a:gd name="connsiteY20" fmla="*/ 4524315 h 4524315"/>
              <a:gd name="connsiteX21" fmla="*/ 1043269 w 5089119"/>
              <a:gd name="connsiteY21" fmla="*/ 4524315 h 4524315"/>
              <a:gd name="connsiteX22" fmla="*/ 0 w 5089119"/>
              <a:gd name="connsiteY22" fmla="*/ 4524315 h 4524315"/>
              <a:gd name="connsiteX23" fmla="*/ 0 w 5089119"/>
              <a:gd name="connsiteY23" fmla="*/ 3770262 h 4524315"/>
              <a:gd name="connsiteX24" fmla="*/ 0 w 5089119"/>
              <a:gd name="connsiteY24" fmla="*/ 3016209 h 4524315"/>
              <a:gd name="connsiteX25" fmla="*/ 0 w 5089119"/>
              <a:gd name="connsiteY25" fmla="*/ 2262157 h 4524315"/>
              <a:gd name="connsiteX26" fmla="*/ 0 w 5089119"/>
              <a:gd name="connsiteY26" fmla="*/ 1553348 h 4524315"/>
              <a:gd name="connsiteX27" fmla="*/ 0 w 5089119"/>
              <a:gd name="connsiteY27" fmla="*/ 799295 h 4524315"/>
              <a:gd name="connsiteX28" fmla="*/ 0 w 5089119"/>
              <a:gd name="connsiteY28" fmla="*/ 0 h 4524315"/>
              <a:gd name="connsiteX0" fmla="*/ 0 w 5089119"/>
              <a:gd name="connsiteY0" fmla="*/ 0 h 4524315"/>
              <a:gd name="connsiteX1" fmla="*/ 483466 w 5089119"/>
              <a:gd name="connsiteY1" fmla="*/ 0 h 4524315"/>
              <a:gd name="connsiteX2" fmla="*/ 1017824 w 5089119"/>
              <a:gd name="connsiteY2" fmla="*/ 0 h 4524315"/>
              <a:gd name="connsiteX3" fmla="*/ 1653964 w 5089119"/>
              <a:gd name="connsiteY3" fmla="*/ 0 h 4524315"/>
              <a:gd name="connsiteX4" fmla="*/ 2239212 w 5089119"/>
              <a:gd name="connsiteY4" fmla="*/ 0 h 4524315"/>
              <a:gd name="connsiteX5" fmla="*/ 2875352 w 5089119"/>
              <a:gd name="connsiteY5" fmla="*/ 0 h 4524315"/>
              <a:gd name="connsiteX6" fmla="*/ 3562383 w 5089119"/>
              <a:gd name="connsiteY6" fmla="*/ 0 h 4524315"/>
              <a:gd name="connsiteX7" fmla="*/ 4096741 w 5089119"/>
              <a:gd name="connsiteY7" fmla="*/ 0 h 4524315"/>
              <a:gd name="connsiteX8" fmla="*/ 5089119 w 5089119"/>
              <a:gd name="connsiteY8" fmla="*/ 0 h 4524315"/>
              <a:gd name="connsiteX9" fmla="*/ 5089119 w 5089119"/>
              <a:gd name="connsiteY9" fmla="*/ 799295 h 4524315"/>
              <a:gd name="connsiteX10" fmla="*/ 5089119 w 5089119"/>
              <a:gd name="connsiteY10" fmla="*/ 1553348 h 4524315"/>
              <a:gd name="connsiteX11" fmla="*/ 5089119 w 5089119"/>
              <a:gd name="connsiteY11" fmla="*/ 2171670 h 4524315"/>
              <a:gd name="connsiteX12" fmla="*/ 5089119 w 5089119"/>
              <a:gd name="connsiteY12" fmla="*/ 2925724 h 4524315"/>
              <a:gd name="connsiteX13" fmla="*/ 5089119 w 5089119"/>
              <a:gd name="connsiteY13" fmla="*/ 3770262 h 4524315"/>
              <a:gd name="connsiteX14" fmla="*/ 5089119 w 5089119"/>
              <a:gd name="connsiteY14" fmla="*/ 4524315 h 4524315"/>
              <a:gd name="connsiteX15" fmla="*/ 4554762 w 5089119"/>
              <a:gd name="connsiteY15" fmla="*/ 4524315 h 4524315"/>
              <a:gd name="connsiteX16" fmla="*/ 4020404 w 5089119"/>
              <a:gd name="connsiteY16" fmla="*/ 4524315 h 4524315"/>
              <a:gd name="connsiteX17" fmla="*/ 3536938 w 5089119"/>
              <a:gd name="connsiteY17" fmla="*/ 4524315 h 4524315"/>
              <a:gd name="connsiteX18" fmla="*/ 2900798 w 5089119"/>
              <a:gd name="connsiteY18" fmla="*/ 4524315 h 4524315"/>
              <a:gd name="connsiteX19" fmla="*/ 2315549 w 5089119"/>
              <a:gd name="connsiteY19" fmla="*/ 4524315 h 4524315"/>
              <a:gd name="connsiteX20" fmla="*/ 1577627 w 5089119"/>
              <a:gd name="connsiteY20" fmla="*/ 4524315 h 4524315"/>
              <a:gd name="connsiteX21" fmla="*/ 941487 w 5089119"/>
              <a:gd name="connsiteY21" fmla="*/ 4524315 h 4524315"/>
              <a:gd name="connsiteX22" fmla="*/ 0 w 5089119"/>
              <a:gd name="connsiteY22" fmla="*/ 4524315 h 4524315"/>
              <a:gd name="connsiteX23" fmla="*/ 0 w 5089119"/>
              <a:gd name="connsiteY23" fmla="*/ 3679776 h 4524315"/>
              <a:gd name="connsiteX24" fmla="*/ 0 w 5089119"/>
              <a:gd name="connsiteY24" fmla="*/ 2925724 h 4524315"/>
              <a:gd name="connsiteX25" fmla="*/ 0 w 5089119"/>
              <a:gd name="connsiteY25" fmla="*/ 2126427 h 4524315"/>
              <a:gd name="connsiteX26" fmla="*/ 0 w 5089119"/>
              <a:gd name="connsiteY26" fmla="*/ 1462862 h 4524315"/>
              <a:gd name="connsiteX27" fmla="*/ 0 w 5089119"/>
              <a:gd name="connsiteY27" fmla="*/ 844538 h 4524315"/>
              <a:gd name="connsiteX28" fmla="*/ 0 w 5089119"/>
              <a:gd name="connsiteY28" fmla="*/ 0 h 452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89119" h="4524315" fill="none" extrusionOk="0">
                <a:moveTo>
                  <a:pt x="0" y="0"/>
                </a:moveTo>
                <a:cubicBezTo>
                  <a:pt x="134558" y="-54971"/>
                  <a:pt x="241390" y="-8841"/>
                  <a:pt x="483466" y="0"/>
                </a:cubicBezTo>
                <a:cubicBezTo>
                  <a:pt x="724816" y="38399"/>
                  <a:pt x="854276" y="-43339"/>
                  <a:pt x="1017824" y="0"/>
                </a:cubicBezTo>
                <a:cubicBezTo>
                  <a:pt x="1212385" y="-41254"/>
                  <a:pt x="1515222" y="66142"/>
                  <a:pt x="1653964" y="0"/>
                </a:cubicBezTo>
                <a:cubicBezTo>
                  <a:pt x="1834905" y="11651"/>
                  <a:pt x="2022048" y="-14811"/>
                  <a:pt x="2239212" y="0"/>
                </a:cubicBezTo>
                <a:cubicBezTo>
                  <a:pt x="2489577" y="-28765"/>
                  <a:pt x="2558351" y="15595"/>
                  <a:pt x="2875352" y="0"/>
                </a:cubicBezTo>
                <a:cubicBezTo>
                  <a:pt x="3186091" y="4366"/>
                  <a:pt x="3247944" y="25385"/>
                  <a:pt x="3562383" y="0"/>
                </a:cubicBezTo>
                <a:cubicBezTo>
                  <a:pt x="3882969" y="-14931"/>
                  <a:pt x="3920834" y="4977"/>
                  <a:pt x="4096741" y="0"/>
                </a:cubicBezTo>
                <a:cubicBezTo>
                  <a:pt x="4262041" y="-50224"/>
                  <a:pt x="4805023" y="14055"/>
                  <a:pt x="5089119" y="0"/>
                </a:cubicBezTo>
                <a:cubicBezTo>
                  <a:pt x="5072249" y="251857"/>
                  <a:pt x="5166389" y="445116"/>
                  <a:pt x="5089119" y="799295"/>
                </a:cubicBezTo>
                <a:cubicBezTo>
                  <a:pt x="5109613" y="1188162"/>
                  <a:pt x="5135040" y="1360212"/>
                  <a:pt x="5089119" y="1553348"/>
                </a:cubicBezTo>
                <a:cubicBezTo>
                  <a:pt x="5076613" y="1750195"/>
                  <a:pt x="5107482" y="2063183"/>
                  <a:pt x="5089119" y="2171670"/>
                </a:cubicBezTo>
                <a:cubicBezTo>
                  <a:pt x="5038160" y="2329915"/>
                  <a:pt x="5034251" y="2769325"/>
                  <a:pt x="5089119" y="2925724"/>
                </a:cubicBezTo>
                <a:cubicBezTo>
                  <a:pt x="5145999" y="3010471"/>
                  <a:pt x="4988872" y="3562385"/>
                  <a:pt x="5089119" y="3770262"/>
                </a:cubicBezTo>
                <a:cubicBezTo>
                  <a:pt x="5083207" y="4066527"/>
                  <a:pt x="5041604" y="4165474"/>
                  <a:pt x="5089119" y="4524315"/>
                </a:cubicBezTo>
                <a:cubicBezTo>
                  <a:pt x="4852620" y="4516690"/>
                  <a:pt x="4764815" y="4537991"/>
                  <a:pt x="4554762" y="4524315"/>
                </a:cubicBezTo>
                <a:cubicBezTo>
                  <a:pt x="4322557" y="4492511"/>
                  <a:pt x="4216146" y="4550857"/>
                  <a:pt x="4020404" y="4524315"/>
                </a:cubicBezTo>
                <a:cubicBezTo>
                  <a:pt x="3818255" y="4533782"/>
                  <a:pt x="3719899" y="4531301"/>
                  <a:pt x="3536938" y="4524315"/>
                </a:cubicBezTo>
                <a:cubicBezTo>
                  <a:pt x="3369132" y="4463635"/>
                  <a:pt x="3023609" y="4435886"/>
                  <a:pt x="2900798" y="4524315"/>
                </a:cubicBezTo>
                <a:cubicBezTo>
                  <a:pt x="2716930" y="4497160"/>
                  <a:pt x="2550325" y="4483148"/>
                  <a:pt x="2315549" y="4524315"/>
                </a:cubicBezTo>
                <a:cubicBezTo>
                  <a:pt x="2028915" y="4466457"/>
                  <a:pt x="1766208" y="4604483"/>
                  <a:pt x="1577627" y="4524315"/>
                </a:cubicBezTo>
                <a:cubicBezTo>
                  <a:pt x="1472521" y="4577732"/>
                  <a:pt x="1198941" y="4451887"/>
                  <a:pt x="941487" y="4524315"/>
                </a:cubicBezTo>
                <a:cubicBezTo>
                  <a:pt x="768419" y="4556272"/>
                  <a:pt x="259051" y="4455255"/>
                  <a:pt x="0" y="4524315"/>
                </a:cubicBezTo>
                <a:cubicBezTo>
                  <a:pt x="-22438" y="4237995"/>
                  <a:pt x="15560" y="4020913"/>
                  <a:pt x="0" y="3679776"/>
                </a:cubicBezTo>
                <a:cubicBezTo>
                  <a:pt x="-12230" y="3339300"/>
                  <a:pt x="-33973" y="3156158"/>
                  <a:pt x="0" y="2925724"/>
                </a:cubicBezTo>
                <a:cubicBezTo>
                  <a:pt x="-12240" y="2653830"/>
                  <a:pt x="-15689" y="2308804"/>
                  <a:pt x="0" y="2126427"/>
                </a:cubicBezTo>
                <a:cubicBezTo>
                  <a:pt x="68872" y="1905620"/>
                  <a:pt x="-48788" y="1686443"/>
                  <a:pt x="0" y="1462862"/>
                </a:cubicBezTo>
                <a:cubicBezTo>
                  <a:pt x="-41166" y="1247468"/>
                  <a:pt x="-9133" y="1078938"/>
                  <a:pt x="0" y="844538"/>
                </a:cubicBezTo>
                <a:cubicBezTo>
                  <a:pt x="16349" y="555151"/>
                  <a:pt x="20154" y="179571"/>
                  <a:pt x="0" y="0"/>
                </a:cubicBezTo>
                <a:close/>
              </a:path>
              <a:path w="5089119" h="4524315" stroke="0" extrusionOk="0">
                <a:moveTo>
                  <a:pt x="0" y="0"/>
                </a:moveTo>
                <a:cubicBezTo>
                  <a:pt x="155552" y="25139"/>
                  <a:pt x="291376" y="10031"/>
                  <a:pt x="534357" y="0"/>
                </a:cubicBezTo>
                <a:cubicBezTo>
                  <a:pt x="814593" y="-41321"/>
                  <a:pt x="845271" y="30643"/>
                  <a:pt x="1017824" y="0"/>
                </a:cubicBezTo>
                <a:cubicBezTo>
                  <a:pt x="1174600" y="-9382"/>
                  <a:pt x="1451341" y="10930"/>
                  <a:pt x="1603072" y="0"/>
                </a:cubicBezTo>
                <a:cubicBezTo>
                  <a:pt x="1669003" y="35333"/>
                  <a:pt x="2012786" y="-5307"/>
                  <a:pt x="2239212" y="0"/>
                </a:cubicBezTo>
                <a:cubicBezTo>
                  <a:pt x="2389569" y="-57747"/>
                  <a:pt x="2675133" y="-35027"/>
                  <a:pt x="2926243" y="0"/>
                </a:cubicBezTo>
                <a:cubicBezTo>
                  <a:pt x="3158453" y="17889"/>
                  <a:pt x="3333198" y="-18867"/>
                  <a:pt x="3460601" y="0"/>
                </a:cubicBezTo>
                <a:cubicBezTo>
                  <a:pt x="3562662" y="18630"/>
                  <a:pt x="3876949" y="80803"/>
                  <a:pt x="4045850" y="0"/>
                </a:cubicBezTo>
                <a:cubicBezTo>
                  <a:pt x="4240028" y="77326"/>
                  <a:pt x="4775187" y="-109576"/>
                  <a:pt x="5089119" y="0"/>
                </a:cubicBezTo>
                <a:cubicBezTo>
                  <a:pt x="5112747" y="270781"/>
                  <a:pt x="5008372" y="510892"/>
                  <a:pt x="5089119" y="799295"/>
                </a:cubicBezTo>
                <a:cubicBezTo>
                  <a:pt x="5151339" y="1169818"/>
                  <a:pt x="5104736" y="1317592"/>
                  <a:pt x="5089119" y="1462862"/>
                </a:cubicBezTo>
                <a:cubicBezTo>
                  <a:pt x="5042222" y="1699690"/>
                  <a:pt x="5060835" y="1929207"/>
                  <a:pt x="5089119" y="2307400"/>
                </a:cubicBezTo>
                <a:cubicBezTo>
                  <a:pt x="5048357" y="2637261"/>
                  <a:pt x="5028377" y="2891076"/>
                  <a:pt x="5089119" y="3106696"/>
                </a:cubicBezTo>
                <a:cubicBezTo>
                  <a:pt x="5100730" y="3221590"/>
                  <a:pt x="5115751" y="3581258"/>
                  <a:pt x="5089119" y="3860748"/>
                </a:cubicBezTo>
                <a:cubicBezTo>
                  <a:pt x="5154849" y="4065509"/>
                  <a:pt x="5143956" y="4214367"/>
                  <a:pt x="5089119" y="4524315"/>
                </a:cubicBezTo>
                <a:cubicBezTo>
                  <a:pt x="4789473" y="4534612"/>
                  <a:pt x="4696550" y="4508514"/>
                  <a:pt x="4402088" y="4524315"/>
                </a:cubicBezTo>
                <a:cubicBezTo>
                  <a:pt x="4106039" y="4483209"/>
                  <a:pt x="4018160" y="4519004"/>
                  <a:pt x="3816839" y="4524315"/>
                </a:cubicBezTo>
                <a:cubicBezTo>
                  <a:pt x="3624249" y="4473504"/>
                  <a:pt x="3528713" y="4516875"/>
                  <a:pt x="3282482" y="4524315"/>
                </a:cubicBezTo>
                <a:cubicBezTo>
                  <a:pt x="3027509" y="4527428"/>
                  <a:pt x="2852959" y="4499725"/>
                  <a:pt x="2646342" y="4524315"/>
                </a:cubicBezTo>
                <a:cubicBezTo>
                  <a:pt x="2433420" y="4563515"/>
                  <a:pt x="2294650" y="4496611"/>
                  <a:pt x="2162876" y="4524315"/>
                </a:cubicBezTo>
                <a:cubicBezTo>
                  <a:pt x="2008683" y="4482029"/>
                  <a:pt x="1867054" y="4447946"/>
                  <a:pt x="1679409" y="4524315"/>
                </a:cubicBezTo>
                <a:cubicBezTo>
                  <a:pt x="1559051" y="4495545"/>
                  <a:pt x="1366701" y="4604725"/>
                  <a:pt x="1043269" y="4524315"/>
                </a:cubicBezTo>
                <a:cubicBezTo>
                  <a:pt x="802886" y="4446704"/>
                  <a:pt x="161760" y="4520656"/>
                  <a:pt x="0" y="4524315"/>
                </a:cubicBezTo>
                <a:cubicBezTo>
                  <a:pt x="-60476" y="4308035"/>
                  <a:pt x="-33078" y="4029617"/>
                  <a:pt x="0" y="3770262"/>
                </a:cubicBezTo>
                <a:cubicBezTo>
                  <a:pt x="-75526" y="3502571"/>
                  <a:pt x="657" y="3283067"/>
                  <a:pt x="0" y="3016209"/>
                </a:cubicBezTo>
                <a:cubicBezTo>
                  <a:pt x="54582" y="2672979"/>
                  <a:pt x="-7374" y="2532114"/>
                  <a:pt x="0" y="2262157"/>
                </a:cubicBezTo>
                <a:cubicBezTo>
                  <a:pt x="42833" y="2013903"/>
                  <a:pt x="-24997" y="1901476"/>
                  <a:pt x="0" y="1553348"/>
                </a:cubicBezTo>
                <a:cubicBezTo>
                  <a:pt x="-3725" y="1267328"/>
                  <a:pt x="28505" y="1034493"/>
                  <a:pt x="0" y="799295"/>
                </a:cubicBezTo>
                <a:cubicBezTo>
                  <a:pt x="36421" y="602200"/>
                  <a:pt x="22851" y="133431"/>
                  <a:pt x="0" y="0"/>
                </a:cubicBezTo>
                <a:close/>
              </a:path>
              <a:path w="5089119" h="4524315" fill="none" stroke="0" extrusionOk="0">
                <a:moveTo>
                  <a:pt x="0" y="0"/>
                </a:moveTo>
                <a:cubicBezTo>
                  <a:pt x="152096" y="12601"/>
                  <a:pt x="282148" y="-12298"/>
                  <a:pt x="483466" y="0"/>
                </a:cubicBezTo>
                <a:cubicBezTo>
                  <a:pt x="714149" y="2050"/>
                  <a:pt x="831067" y="35767"/>
                  <a:pt x="1017824" y="0"/>
                </a:cubicBezTo>
                <a:cubicBezTo>
                  <a:pt x="1169828" y="-7018"/>
                  <a:pt x="1521403" y="42053"/>
                  <a:pt x="1653964" y="0"/>
                </a:cubicBezTo>
                <a:cubicBezTo>
                  <a:pt x="1790720" y="66161"/>
                  <a:pt x="1973659" y="45756"/>
                  <a:pt x="2239212" y="0"/>
                </a:cubicBezTo>
                <a:cubicBezTo>
                  <a:pt x="2525219" y="-38513"/>
                  <a:pt x="2557232" y="8833"/>
                  <a:pt x="2875352" y="0"/>
                </a:cubicBezTo>
                <a:cubicBezTo>
                  <a:pt x="3190181" y="-46"/>
                  <a:pt x="3233364" y="3906"/>
                  <a:pt x="3562383" y="0"/>
                </a:cubicBezTo>
                <a:cubicBezTo>
                  <a:pt x="3673117" y="1854"/>
                  <a:pt x="3929205" y="20040"/>
                  <a:pt x="4096741" y="0"/>
                </a:cubicBezTo>
                <a:cubicBezTo>
                  <a:pt x="4272653" y="-33276"/>
                  <a:pt x="4841336" y="77773"/>
                  <a:pt x="5089119" y="0"/>
                </a:cubicBezTo>
                <a:cubicBezTo>
                  <a:pt x="5078595" y="277071"/>
                  <a:pt x="5079244" y="439850"/>
                  <a:pt x="5089119" y="799295"/>
                </a:cubicBezTo>
                <a:cubicBezTo>
                  <a:pt x="5063751" y="1123069"/>
                  <a:pt x="5131224" y="1385522"/>
                  <a:pt x="5089119" y="1553348"/>
                </a:cubicBezTo>
                <a:cubicBezTo>
                  <a:pt x="5074961" y="1678521"/>
                  <a:pt x="5109044" y="1982335"/>
                  <a:pt x="5089119" y="2171670"/>
                </a:cubicBezTo>
                <a:cubicBezTo>
                  <a:pt x="5033120" y="2330612"/>
                  <a:pt x="5065006" y="2763098"/>
                  <a:pt x="5089119" y="2925724"/>
                </a:cubicBezTo>
                <a:cubicBezTo>
                  <a:pt x="5198900" y="3135022"/>
                  <a:pt x="5026126" y="3549994"/>
                  <a:pt x="5089119" y="3770262"/>
                </a:cubicBezTo>
                <a:cubicBezTo>
                  <a:pt x="5118216" y="4023167"/>
                  <a:pt x="5072960" y="4170790"/>
                  <a:pt x="5089119" y="4524315"/>
                </a:cubicBezTo>
                <a:cubicBezTo>
                  <a:pt x="4839457" y="4530893"/>
                  <a:pt x="4761082" y="4537269"/>
                  <a:pt x="4554762" y="4524315"/>
                </a:cubicBezTo>
                <a:cubicBezTo>
                  <a:pt x="4325333" y="4521985"/>
                  <a:pt x="4260051" y="4555718"/>
                  <a:pt x="4020404" y="4524315"/>
                </a:cubicBezTo>
                <a:cubicBezTo>
                  <a:pt x="3797495" y="4515560"/>
                  <a:pt x="3712186" y="4535027"/>
                  <a:pt x="3536938" y="4524315"/>
                </a:cubicBezTo>
                <a:cubicBezTo>
                  <a:pt x="3382578" y="4485891"/>
                  <a:pt x="3032247" y="4514181"/>
                  <a:pt x="2900798" y="4524315"/>
                </a:cubicBezTo>
                <a:cubicBezTo>
                  <a:pt x="2777388" y="4542910"/>
                  <a:pt x="2592438" y="4543239"/>
                  <a:pt x="2315549" y="4524315"/>
                </a:cubicBezTo>
                <a:cubicBezTo>
                  <a:pt x="2061154" y="4535284"/>
                  <a:pt x="1770780" y="4517212"/>
                  <a:pt x="1577627" y="4524315"/>
                </a:cubicBezTo>
                <a:cubicBezTo>
                  <a:pt x="1341633" y="4579228"/>
                  <a:pt x="1148069" y="4585323"/>
                  <a:pt x="941487" y="4524315"/>
                </a:cubicBezTo>
                <a:cubicBezTo>
                  <a:pt x="686978" y="4498895"/>
                  <a:pt x="207697" y="4505039"/>
                  <a:pt x="0" y="4524315"/>
                </a:cubicBezTo>
                <a:cubicBezTo>
                  <a:pt x="-24280" y="4333707"/>
                  <a:pt x="74515" y="4025540"/>
                  <a:pt x="0" y="3679776"/>
                </a:cubicBezTo>
                <a:cubicBezTo>
                  <a:pt x="-35833" y="3289529"/>
                  <a:pt x="-17934" y="3163727"/>
                  <a:pt x="0" y="2925724"/>
                </a:cubicBezTo>
                <a:cubicBezTo>
                  <a:pt x="11936" y="2697880"/>
                  <a:pt x="34803" y="2353064"/>
                  <a:pt x="0" y="2126427"/>
                </a:cubicBezTo>
                <a:cubicBezTo>
                  <a:pt x="-5452" y="1930999"/>
                  <a:pt x="67487" y="1639169"/>
                  <a:pt x="0" y="1462862"/>
                </a:cubicBezTo>
                <a:cubicBezTo>
                  <a:pt x="-11806" y="1278754"/>
                  <a:pt x="21629" y="1088527"/>
                  <a:pt x="0" y="844538"/>
                </a:cubicBezTo>
                <a:cubicBezTo>
                  <a:pt x="15992" y="599586"/>
                  <a:pt x="97744" y="299580"/>
                  <a:pt x="0" y="0"/>
                </a:cubicBezTo>
                <a:close/>
              </a:path>
              <a:path w="5089119" h="4524315" fill="none" stroke="0" extrusionOk="0">
                <a:moveTo>
                  <a:pt x="0" y="0"/>
                </a:moveTo>
                <a:cubicBezTo>
                  <a:pt x="145271" y="-14061"/>
                  <a:pt x="268630" y="-24738"/>
                  <a:pt x="483466" y="0"/>
                </a:cubicBezTo>
                <a:cubicBezTo>
                  <a:pt x="723235" y="13280"/>
                  <a:pt x="842980" y="8106"/>
                  <a:pt x="1017824" y="0"/>
                </a:cubicBezTo>
                <a:cubicBezTo>
                  <a:pt x="1199914" y="-4097"/>
                  <a:pt x="1522240" y="56064"/>
                  <a:pt x="1653964" y="0"/>
                </a:cubicBezTo>
                <a:cubicBezTo>
                  <a:pt x="1803931" y="38770"/>
                  <a:pt x="2006080" y="14331"/>
                  <a:pt x="2239212" y="0"/>
                </a:cubicBezTo>
                <a:cubicBezTo>
                  <a:pt x="2508635" y="-37069"/>
                  <a:pt x="2553943" y="13579"/>
                  <a:pt x="2875352" y="0"/>
                </a:cubicBezTo>
                <a:cubicBezTo>
                  <a:pt x="3195799" y="6559"/>
                  <a:pt x="3234038" y="18973"/>
                  <a:pt x="3562383" y="0"/>
                </a:cubicBezTo>
                <a:cubicBezTo>
                  <a:pt x="3888924" y="-4061"/>
                  <a:pt x="3920358" y="5764"/>
                  <a:pt x="4096741" y="0"/>
                </a:cubicBezTo>
                <a:cubicBezTo>
                  <a:pt x="4290994" y="-23517"/>
                  <a:pt x="4836250" y="30211"/>
                  <a:pt x="5089119" y="0"/>
                </a:cubicBezTo>
                <a:cubicBezTo>
                  <a:pt x="5062354" y="222303"/>
                  <a:pt x="5122056" y="493683"/>
                  <a:pt x="5089119" y="799295"/>
                </a:cubicBezTo>
                <a:cubicBezTo>
                  <a:pt x="5084968" y="1175035"/>
                  <a:pt x="5161007" y="1360501"/>
                  <a:pt x="5089119" y="1553348"/>
                </a:cubicBezTo>
                <a:cubicBezTo>
                  <a:pt x="5091588" y="1730697"/>
                  <a:pt x="5111748" y="2022222"/>
                  <a:pt x="5089119" y="2171670"/>
                </a:cubicBezTo>
                <a:cubicBezTo>
                  <a:pt x="5045015" y="2314538"/>
                  <a:pt x="5037029" y="2777476"/>
                  <a:pt x="5089119" y="2925724"/>
                </a:cubicBezTo>
                <a:cubicBezTo>
                  <a:pt x="5169868" y="3042650"/>
                  <a:pt x="5015879" y="3557736"/>
                  <a:pt x="5089119" y="3770262"/>
                </a:cubicBezTo>
                <a:cubicBezTo>
                  <a:pt x="5075338" y="4043480"/>
                  <a:pt x="5066128" y="4171391"/>
                  <a:pt x="5089119" y="4524315"/>
                </a:cubicBezTo>
                <a:cubicBezTo>
                  <a:pt x="4854827" y="4516068"/>
                  <a:pt x="4773306" y="4536506"/>
                  <a:pt x="4554762" y="4524315"/>
                </a:cubicBezTo>
                <a:cubicBezTo>
                  <a:pt x="4329906" y="4507847"/>
                  <a:pt x="4237585" y="4546122"/>
                  <a:pt x="4020404" y="4524315"/>
                </a:cubicBezTo>
                <a:cubicBezTo>
                  <a:pt x="3811163" y="4523557"/>
                  <a:pt x="3688791" y="4538640"/>
                  <a:pt x="3536938" y="4524315"/>
                </a:cubicBezTo>
                <a:cubicBezTo>
                  <a:pt x="3370848" y="4471696"/>
                  <a:pt x="3038034" y="4453892"/>
                  <a:pt x="2900798" y="4524315"/>
                </a:cubicBezTo>
                <a:cubicBezTo>
                  <a:pt x="2769389" y="4503012"/>
                  <a:pt x="2575610" y="4541512"/>
                  <a:pt x="2315549" y="4524315"/>
                </a:cubicBezTo>
                <a:cubicBezTo>
                  <a:pt x="2019833" y="4525245"/>
                  <a:pt x="1749302" y="4561096"/>
                  <a:pt x="1577627" y="4524315"/>
                </a:cubicBezTo>
                <a:cubicBezTo>
                  <a:pt x="1431714" y="4557966"/>
                  <a:pt x="1165176" y="4535589"/>
                  <a:pt x="941487" y="4524315"/>
                </a:cubicBezTo>
                <a:cubicBezTo>
                  <a:pt x="735905" y="4517652"/>
                  <a:pt x="299331" y="4469101"/>
                  <a:pt x="0" y="4524315"/>
                </a:cubicBezTo>
                <a:cubicBezTo>
                  <a:pt x="-47410" y="4294138"/>
                  <a:pt x="17471" y="4015846"/>
                  <a:pt x="0" y="3679776"/>
                </a:cubicBezTo>
                <a:cubicBezTo>
                  <a:pt x="-13838" y="3313327"/>
                  <a:pt x="-34847" y="3122007"/>
                  <a:pt x="0" y="2925724"/>
                </a:cubicBezTo>
                <a:cubicBezTo>
                  <a:pt x="-5268" y="2686392"/>
                  <a:pt x="63" y="2328116"/>
                  <a:pt x="0" y="2126427"/>
                </a:cubicBezTo>
                <a:cubicBezTo>
                  <a:pt x="5328" y="1923838"/>
                  <a:pt x="-11753" y="1669684"/>
                  <a:pt x="0" y="1462862"/>
                </a:cubicBezTo>
                <a:cubicBezTo>
                  <a:pt x="-29589" y="1232417"/>
                  <a:pt x="39068" y="1081116"/>
                  <a:pt x="0" y="844538"/>
                </a:cubicBezTo>
                <a:cubicBezTo>
                  <a:pt x="876" y="592289"/>
                  <a:pt x="36650" y="243995"/>
                  <a:pt x="0" y="0"/>
                </a:cubicBezTo>
                <a:close/>
              </a:path>
            </a:pathLst>
          </a:custGeom>
          <a:ln w="28575">
            <a:solidFill>
              <a:schemeClr val="bg2">
                <a:lumMod val="50000"/>
              </a:schemeClr>
            </a:solidFill>
            <a:extLst>
              <a:ext uri="{C807C97D-BFC1-408E-A445-0C87EB9F89A2}">
                <ask:lineSketchStyleProps xmlns="" xmlns:ask="http://schemas.microsoft.com/office/drawing/2018/sketchyshapes" sd="1007475747">
                  <a:custGeom>
                    <a:avLst/>
                    <a:gdLst>
                      <a:gd name="connsiteX0" fmla="*/ 0 w 5089119"/>
                      <a:gd name="connsiteY0" fmla="*/ 0 h 4524315"/>
                      <a:gd name="connsiteX1" fmla="*/ 483466 w 5089119"/>
                      <a:gd name="connsiteY1" fmla="*/ 0 h 4524315"/>
                      <a:gd name="connsiteX2" fmla="*/ 1017824 w 5089119"/>
                      <a:gd name="connsiteY2" fmla="*/ 0 h 4524315"/>
                      <a:gd name="connsiteX3" fmla="*/ 1653964 w 5089119"/>
                      <a:gd name="connsiteY3" fmla="*/ 0 h 4524315"/>
                      <a:gd name="connsiteX4" fmla="*/ 2239212 w 5089119"/>
                      <a:gd name="connsiteY4" fmla="*/ 0 h 4524315"/>
                      <a:gd name="connsiteX5" fmla="*/ 2875352 w 5089119"/>
                      <a:gd name="connsiteY5" fmla="*/ 0 h 4524315"/>
                      <a:gd name="connsiteX6" fmla="*/ 3562383 w 5089119"/>
                      <a:gd name="connsiteY6" fmla="*/ 0 h 4524315"/>
                      <a:gd name="connsiteX7" fmla="*/ 4096741 w 5089119"/>
                      <a:gd name="connsiteY7" fmla="*/ 0 h 4524315"/>
                      <a:gd name="connsiteX8" fmla="*/ 5089119 w 5089119"/>
                      <a:gd name="connsiteY8" fmla="*/ 0 h 4524315"/>
                      <a:gd name="connsiteX9" fmla="*/ 5089119 w 5089119"/>
                      <a:gd name="connsiteY9" fmla="*/ 799295 h 4524315"/>
                      <a:gd name="connsiteX10" fmla="*/ 5089119 w 5089119"/>
                      <a:gd name="connsiteY10" fmla="*/ 1553348 h 4524315"/>
                      <a:gd name="connsiteX11" fmla="*/ 5089119 w 5089119"/>
                      <a:gd name="connsiteY11" fmla="*/ 2171670 h 4524315"/>
                      <a:gd name="connsiteX12" fmla="*/ 5089119 w 5089119"/>
                      <a:gd name="connsiteY12" fmla="*/ 2925724 h 4524315"/>
                      <a:gd name="connsiteX13" fmla="*/ 5089119 w 5089119"/>
                      <a:gd name="connsiteY13" fmla="*/ 3770262 h 4524315"/>
                      <a:gd name="connsiteX14" fmla="*/ 5089119 w 5089119"/>
                      <a:gd name="connsiteY14" fmla="*/ 4524315 h 4524315"/>
                      <a:gd name="connsiteX15" fmla="*/ 4554762 w 5089119"/>
                      <a:gd name="connsiteY15" fmla="*/ 4524315 h 4524315"/>
                      <a:gd name="connsiteX16" fmla="*/ 4020404 w 5089119"/>
                      <a:gd name="connsiteY16" fmla="*/ 4524315 h 4524315"/>
                      <a:gd name="connsiteX17" fmla="*/ 3536938 w 5089119"/>
                      <a:gd name="connsiteY17" fmla="*/ 4524315 h 4524315"/>
                      <a:gd name="connsiteX18" fmla="*/ 2900798 w 5089119"/>
                      <a:gd name="connsiteY18" fmla="*/ 4524315 h 4524315"/>
                      <a:gd name="connsiteX19" fmla="*/ 2315549 w 5089119"/>
                      <a:gd name="connsiteY19" fmla="*/ 4524315 h 4524315"/>
                      <a:gd name="connsiteX20" fmla="*/ 1577627 w 5089119"/>
                      <a:gd name="connsiteY20" fmla="*/ 4524315 h 4524315"/>
                      <a:gd name="connsiteX21" fmla="*/ 941487 w 5089119"/>
                      <a:gd name="connsiteY21" fmla="*/ 4524315 h 4524315"/>
                      <a:gd name="connsiteX22" fmla="*/ 0 w 5089119"/>
                      <a:gd name="connsiteY22" fmla="*/ 4524315 h 4524315"/>
                      <a:gd name="connsiteX23" fmla="*/ 0 w 5089119"/>
                      <a:gd name="connsiteY23" fmla="*/ 3679776 h 4524315"/>
                      <a:gd name="connsiteX24" fmla="*/ 0 w 5089119"/>
                      <a:gd name="connsiteY24" fmla="*/ 2925724 h 4524315"/>
                      <a:gd name="connsiteX25" fmla="*/ 0 w 5089119"/>
                      <a:gd name="connsiteY25" fmla="*/ 2126427 h 4524315"/>
                      <a:gd name="connsiteX26" fmla="*/ 0 w 5089119"/>
                      <a:gd name="connsiteY26" fmla="*/ 1462862 h 4524315"/>
                      <a:gd name="connsiteX27" fmla="*/ 0 w 5089119"/>
                      <a:gd name="connsiteY27" fmla="*/ 844538 h 4524315"/>
                      <a:gd name="connsiteX28" fmla="*/ 0 w 5089119"/>
                      <a:gd name="connsiteY28" fmla="*/ 0 h 4524315"/>
                      <a:gd name="connsiteX0" fmla="*/ 0 w 5089119"/>
                      <a:gd name="connsiteY0" fmla="*/ 0 h 4524315"/>
                      <a:gd name="connsiteX1" fmla="*/ 534357 w 5089119"/>
                      <a:gd name="connsiteY1" fmla="*/ 0 h 4524315"/>
                      <a:gd name="connsiteX2" fmla="*/ 1017824 w 5089119"/>
                      <a:gd name="connsiteY2" fmla="*/ 0 h 4524315"/>
                      <a:gd name="connsiteX3" fmla="*/ 1603072 w 5089119"/>
                      <a:gd name="connsiteY3" fmla="*/ 0 h 4524315"/>
                      <a:gd name="connsiteX4" fmla="*/ 2239212 w 5089119"/>
                      <a:gd name="connsiteY4" fmla="*/ 0 h 4524315"/>
                      <a:gd name="connsiteX5" fmla="*/ 2926243 w 5089119"/>
                      <a:gd name="connsiteY5" fmla="*/ 0 h 4524315"/>
                      <a:gd name="connsiteX6" fmla="*/ 3460601 w 5089119"/>
                      <a:gd name="connsiteY6" fmla="*/ 0 h 4524315"/>
                      <a:gd name="connsiteX7" fmla="*/ 4045850 w 5089119"/>
                      <a:gd name="connsiteY7" fmla="*/ 0 h 4524315"/>
                      <a:gd name="connsiteX8" fmla="*/ 5089119 w 5089119"/>
                      <a:gd name="connsiteY8" fmla="*/ 0 h 4524315"/>
                      <a:gd name="connsiteX9" fmla="*/ 5089119 w 5089119"/>
                      <a:gd name="connsiteY9" fmla="*/ 799295 h 4524315"/>
                      <a:gd name="connsiteX10" fmla="*/ 5089119 w 5089119"/>
                      <a:gd name="connsiteY10" fmla="*/ 1462862 h 4524315"/>
                      <a:gd name="connsiteX11" fmla="*/ 5089119 w 5089119"/>
                      <a:gd name="connsiteY11" fmla="*/ 2307400 h 4524315"/>
                      <a:gd name="connsiteX12" fmla="*/ 5089119 w 5089119"/>
                      <a:gd name="connsiteY12" fmla="*/ 3106696 h 4524315"/>
                      <a:gd name="connsiteX13" fmla="*/ 5089119 w 5089119"/>
                      <a:gd name="connsiteY13" fmla="*/ 3860748 h 4524315"/>
                      <a:gd name="connsiteX14" fmla="*/ 5089119 w 5089119"/>
                      <a:gd name="connsiteY14" fmla="*/ 4524315 h 4524315"/>
                      <a:gd name="connsiteX15" fmla="*/ 4402088 w 5089119"/>
                      <a:gd name="connsiteY15" fmla="*/ 4524315 h 4524315"/>
                      <a:gd name="connsiteX16" fmla="*/ 3816839 w 5089119"/>
                      <a:gd name="connsiteY16" fmla="*/ 4524315 h 4524315"/>
                      <a:gd name="connsiteX17" fmla="*/ 3282482 w 5089119"/>
                      <a:gd name="connsiteY17" fmla="*/ 4524315 h 4524315"/>
                      <a:gd name="connsiteX18" fmla="*/ 2646342 w 5089119"/>
                      <a:gd name="connsiteY18" fmla="*/ 4524315 h 4524315"/>
                      <a:gd name="connsiteX19" fmla="*/ 2162876 w 5089119"/>
                      <a:gd name="connsiteY19" fmla="*/ 4524315 h 4524315"/>
                      <a:gd name="connsiteX20" fmla="*/ 1679409 w 5089119"/>
                      <a:gd name="connsiteY20" fmla="*/ 4524315 h 4524315"/>
                      <a:gd name="connsiteX21" fmla="*/ 1043269 w 5089119"/>
                      <a:gd name="connsiteY21" fmla="*/ 4524315 h 4524315"/>
                      <a:gd name="connsiteX22" fmla="*/ 0 w 5089119"/>
                      <a:gd name="connsiteY22" fmla="*/ 4524315 h 4524315"/>
                      <a:gd name="connsiteX23" fmla="*/ 0 w 5089119"/>
                      <a:gd name="connsiteY23" fmla="*/ 3770262 h 4524315"/>
                      <a:gd name="connsiteX24" fmla="*/ 0 w 5089119"/>
                      <a:gd name="connsiteY24" fmla="*/ 3016209 h 4524315"/>
                      <a:gd name="connsiteX25" fmla="*/ 0 w 5089119"/>
                      <a:gd name="connsiteY25" fmla="*/ 2262157 h 4524315"/>
                      <a:gd name="connsiteX26" fmla="*/ 0 w 5089119"/>
                      <a:gd name="connsiteY26" fmla="*/ 1553348 h 4524315"/>
                      <a:gd name="connsiteX27" fmla="*/ 0 w 5089119"/>
                      <a:gd name="connsiteY27" fmla="*/ 799295 h 4524315"/>
                      <a:gd name="connsiteX28" fmla="*/ 0 w 5089119"/>
                      <a:gd name="connsiteY28" fmla="*/ 0 h 452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89119" h="4524315" fill="none" extrusionOk="0">
                        <a:moveTo>
                          <a:pt x="0" y="0"/>
                        </a:moveTo>
                        <a:cubicBezTo>
                          <a:pt x="145856" y="-37976"/>
                          <a:pt x="268603" y="-12101"/>
                          <a:pt x="483466" y="0"/>
                        </a:cubicBezTo>
                        <a:cubicBezTo>
                          <a:pt x="702018" y="18617"/>
                          <a:pt x="844410" y="-16658"/>
                          <a:pt x="1017824" y="0"/>
                        </a:cubicBezTo>
                        <a:cubicBezTo>
                          <a:pt x="1206821" y="-25905"/>
                          <a:pt x="1515443" y="31264"/>
                          <a:pt x="1653964" y="0"/>
                        </a:cubicBezTo>
                        <a:cubicBezTo>
                          <a:pt x="1809796" y="2589"/>
                          <a:pt x="1995617" y="5277"/>
                          <a:pt x="2239212" y="0"/>
                        </a:cubicBezTo>
                        <a:cubicBezTo>
                          <a:pt x="2499014" y="-27528"/>
                          <a:pt x="2561818" y="6959"/>
                          <a:pt x="2875352" y="0"/>
                        </a:cubicBezTo>
                        <a:cubicBezTo>
                          <a:pt x="3186429" y="1672"/>
                          <a:pt x="3241420" y="16028"/>
                          <a:pt x="3562383" y="0"/>
                        </a:cubicBezTo>
                        <a:cubicBezTo>
                          <a:pt x="3887679" y="-9533"/>
                          <a:pt x="3914282" y="3017"/>
                          <a:pt x="4096741" y="0"/>
                        </a:cubicBezTo>
                        <a:cubicBezTo>
                          <a:pt x="4265383" y="-42912"/>
                          <a:pt x="4861369" y="23713"/>
                          <a:pt x="5089119" y="0"/>
                        </a:cubicBezTo>
                        <a:cubicBezTo>
                          <a:pt x="5069097" y="245531"/>
                          <a:pt x="5133792" y="458174"/>
                          <a:pt x="5089119" y="799295"/>
                        </a:cubicBezTo>
                        <a:cubicBezTo>
                          <a:pt x="5092455" y="1153618"/>
                          <a:pt x="5126309" y="1374617"/>
                          <a:pt x="5089119" y="1553348"/>
                        </a:cubicBezTo>
                        <a:cubicBezTo>
                          <a:pt x="5072527" y="1726053"/>
                          <a:pt x="5109090" y="2048675"/>
                          <a:pt x="5089119" y="2171670"/>
                        </a:cubicBezTo>
                        <a:cubicBezTo>
                          <a:pt x="5062691" y="2310636"/>
                          <a:pt x="5040110" y="2767075"/>
                          <a:pt x="5089119" y="2925724"/>
                        </a:cubicBezTo>
                        <a:cubicBezTo>
                          <a:pt x="5135250" y="3044921"/>
                          <a:pt x="5033778" y="3530187"/>
                          <a:pt x="5089119" y="3770262"/>
                        </a:cubicBezTo>
                        <a:cubicBezTo>
                          <a:pt x="5087279" y="4061599"/>
                          <a:pt x="5053166" y="4186329"/>
                          <a:pt x="5089119" y="4524315"/>
                        </a:cubicBezTo>
                        <a:cubicBezTo>
                          <a:pt x="4854795" y="4510892"/>
                          <a:pt x="4776964" y="4540318"/>
                          <a:pt x="4554762" y="4524315"/>
                        </a:cubicBezTo>
                        <a:cubicBezTo>
                          <a:pt x="4323707" y="4501472"/>
                          <a:pt x="4230242" y="4538951"/>
                          <a:pt x="4020404" y="4524315"/>
                        </a:cubicBezTo>
                        <a:cubicBezTo>
                          <a:pt x="3808233" y="4524178"/>
                          <a:pt x="3709557" y="4542014"/>
                          <a:pt x="3536938" y="4524315"/>
                        </a:cubicBezTo>
                        <a:cubicBezTo>
                          <a:pt x="3369295" y="4474594"/>
                          <a:pt x="3028914" y="4465933"/>
                          <a:pt x="2900798" y="4524315"/>
                        </a:cubicBezTo>
                        <a:cubicBezTo>
                          <a:pt x="2740724" y="4523750"/>
                          <a:pt x="2568494" y="4511092"/>
                          <a:pt x="2315549" y="4524315"/>
                        </a:cubicBezTo>
                        <a:cubicBezTo>
                          <a:pt x="2037414" y="4495050"/>
                          <a:pt x="1762265" y="4572987"/>
                          <a:pt x="1577627" y="4524315"/>
                        </a:cubicBezTo>
                        <a:cubicBezTo>
                          <a:pt x="1437154" y="4549867"/>
                          <a:pt x="1177786" y="4494200"/>
                          <a:pt x="941487" y="4524315"/>
                        </a:cubicBezTo>
                        <a:cubicBezTo>
                          <a:pt x="762175" y="4551263"/>
                          <a:pt x="249403" y="4461152"/>
                          <a:pt x="0" y="4524315"/>
                        </a:cubicBezTo>
                        <a:cubicBezTo>
                          <a:pt x="-1242" y="4271347"/>
                          <a:pt x="12227" y="4047892"/>
                          <a:pt x="0" y="3679776"/>
                        </a:cubicBezTo>
                        <a:cubicBezTo>
                          <a:pt x="-10212" y="3303525"/>
                          <a:pt x="-29918" y="3157143"/>
                          <a:pt x="0" y="2925724"/>
                        </a:cubicBezTo>
                        <a:cubicBezTo>
                          <a:pt x="-3683" y="2667394"/>
                          <a:pt x="-9508" y="2324870"/>
                          <a:pt x="0" y="2126427"/>
                        </a:cubicBezTo>
                        <a:cubicBezTo>
                          <a:pt x="21739" y="1900794"/>
                          <a:pt x="-21473" y="1671653"/>
                          <a:pt x="0" y="1462862"/>
                        </a:cubicBezTo>
                        <a:cubicBezTo>
                          <a:pt x="-32485" y="1256300"/>
                          <a:pt x="12898" y="1079211"/>
                          <a:pt x="0" y="844538"/>
                        </a:cubicBezTo>
                        <a:cubicBezTo>
                          <a:pt x="-7943" y="590908"/>
                          <a:pt x="23106" y="239424"/>
                          <a:pt x="0" y="0"/>
                        </a:cubicBezTo>
                        <a:close/>
                      </a:path>
                      <a:path w="5089119" h="4524315" stroke="0" extrusionOk="0">
                        <a:moveTo>
                          <a:pt x="0" y="0"/>
                        </a:moveTo>
                        <a:cubicBezTo>
                          <a:pt x="164401" y="4058"/>
                          <a:pt x="288160" y="12417"/>
                          <a:pt x="534357" y="0"/>
                        </a:cubicBezTo>
                        <a:cubicBezTo>
                          <a:pt x="805701" y="-32750"/>
                          <a:pt x="832560" y="24747"/>
                          <a:pt x="1017824" y="0"/>
                        </a:cubicBezTo>
                        <a:cubicBezTo>
                          <a:pt x="1196356" y="-18893"/>
                          <a:pt x="1458351" y="11812"/>
                          <a:pt x="1603072" y="0"/>
                        </a:cubicBezTo>
                        <a:cubicBezTo>
                          <a:pt x="1693418" y="12189"/>
                          <a:pt x="2008306" y="833"/>
                          <a:pt x="2239212" y="0"/>
                        </a:cubicBezTo>
                        <a:cubicBezTo>
                          <a:pt x="2439258" y="-41587"/>
                          <a:pt x="2706396" y="-25480"/>
                          <a:pt x="2926243" y="0"/>
                        </a:cubicBezTo>
                        <a:cubicBezTo>
                          <a:pt x="3153227" y="19003"/>
                          <a:pt x="3316865" y="-20831"/>
                          <a:pt x="3460601" y="0"/>
                        </a:cubicBezTo>
                        <a:cubicBezTo>
                          <a:pt x="3599466" y="20863"/>
                          <a:pt x="3892414" y="58219"/>
                          <a:pt x="4045850" y="0"/>
                        </a:cubicBezTo>
                        <a:cubicBezTo>
                          <a:pt x="4206907" y="16785"/>
                          <a:pt x="4701150" y="-66561"/>
                          <a:pt x="5089119" y="0"/>
                        </a:cubicBezTo>
                        <a:cubicBezTo>
                          <a:pt x="5103831" y="263428"/>
                          <a:pt x="5036599" y="482740"/>
                          <a:pt x="5089119" y="799295"/>
                        </a:cubicBezTo>
                        <a:cubicBezTo>
                          <a:pt x="5126068" y="1143075"/>
                          <a:pt x="5109213" y="1304819"/>
                          <a:pt x="5089119" y="1462862"/>
                        </a:cubicBezTo>
                        <a:cubicBezTo>
                          <a:pt x="5052694" y="1668795"/>
                          <a:pt x="5068175" y="1928459"/>
                          <a:pt x="5089119" y="2307400"/>
                        </a:cubicBezTo>
                        <a:cubicBezTo>
                          <a:pt x="5069446" y="2676391"/>
                          <a:pt x="5047802" y="2914724"/>
                          <a:pt x="5089119" y="3106696"/>
                        </a:cubicBezTo>
                        <a:cubicBezTo>
                          <a:pt x="5113117" y="3262914"/>
                          <a:pt x="5088557" y="3629635"/>
                          <a:pt x="5089119" y="3860748"/>
                        </a:cubicBezTo>
                        <a:cubicBezTo>
                          <a:pt x="5127044" y="4063719"/>
                          <a:pt x="5122041" y="4247529"/>
                          <a:pt x="5089119" y="4524315"/>
                        </a:cubicBezTo>
                        <a:cubicBezTo>
                          <a:pt x="4790227" y="4536777"/>
                          <a:pt x="4692051" y="4518370"/>
                          <a:pt x="4402088" y="4524315"/>
                        </a:cubicBezTo>
                        <a:cubicBezTo>
                          <a:pt x="4110678" y="4498460"/>
                          <a:pt x="4009922" y="4529264"/>
                          <a:pt x="3816839" y="4524315"/>
                        </a:cubicBezTo>
                        <a:cubicBezTo>
                          <a:pt x="3626456" y="4485093"/>
                          <a:pt x="3520127" y="4519547"/>
                          <a:pt x="3282482" y="4524315"/>
                        </a:cubicBezTo>
                        <a:cubicBezTo>
                          <a:pt x="3053159" y="4524514"/>
                          <a:pt x="2874173" y="4494263"/>
                          <a:pt x="2646342" y="4524315"/>
                        </a:cubicBezTo>
                        <a:cubicBezTo>
                          <a:pt x="2418043" y="4560818"/>
                          <a:pt x="2288365" y="4522773"/>
                          <a:pt x="2162876" y="4524315"/>
                        </a:cubicBezTo>
                        <a:cubicBezTo>
                          <a:pt x="2015876" y="4490524"/>
                          <a:pt x="1853850" y="4471699"/>
                          <a:pt x="1679409" y="4524315"/>
                        </a:cubicBezTo>
                        <a:cubicBezTo>
                          <a:pt x="1540931" y="4519926"/>
                          <a:pt x="1345952" y="4572527"/>
                          <a:pt x="1043269" y="4524315"/>
                        </a:cubicBezTo>
                        <a:cubicBezTo>
                          <a:pt x="781938" y="4473051"/>
                          <a:pt x="190031" y="4525986"/>
                          <a:pt x="0" y="4524315"/>
                        </a:cubicBezTo>
                        <a:cubicBezTo>
                          <a:pt x="-15664" y="4289514"/>
                          <a:pt x="-2911" y="4010034"/>
                          <a:pt x="0" y="3770262"/>
                        </a:cubicBezTo>
                        <a:cubicBezTo>
                          <a:pt x="-38926" y="3534191"/>
                          <a:pt x="-9603" y="3304271"/>
                          <a:pt x="0" y="3016209"/>
                        </a:cubicBezTo>
                        <a:cubicBezTo>
                          <a:pt x="28687" y="2702543"/>
                          <a:pt x="-5484" y="2496619"/>
                          <a:pt x="0" y="2262157"/>
                        </a:cubicBezTo>
                        <a:cubicBezTo>
                          <a:pt x="31849" y="2025401"/>
                          <a:pt x="-18101" y="1872783"/>
                          <a:pt x="0" y="1553348"/>
                        </a:cubicBezTo>
                        <a:cubicBezTo>
                          <a:pt x="2549" y="1275015"/>
                          <a:pt x="7280" y="997687"/>
                          <a:pt x="0" y="799295"/>
                        </a:cubicBezTo>
                        <a:cubicBezTo>
                          <a:pt x="14820" y="623415"/>
                          <a:pt x="20594" y="149310"/>
                          <a:pt x="0" y="0"/>
                        </a:cubicBezTo>
                        <a:close/>
                      </a:path>
                      <a:path w="5089119" h="4524315" fill="none" stroke="0" extrusionOk="0">
                        <a:moveTo>
                          <a:pt x="0" y="0"/>
                        </a:moveTo>
                        <a:cubicBezTo>
                          <a:pt x="157573" y="-4252"/>
                          <a:pt x="271975" y="-18942"/>
                          <a:pt x="483466" y="0"/>
                        </a:cubicBezTo>
                        <a:cubicBezTo>
                          <a:pt x="711502" y="8343"/>
                          <a:pt x="834521" y="39656"/>
                          <a:pt x="1017824" y="0"/>
                        </a:cubicBezTo>
                        <a:cubicBezTo>
                          <a:pt x="1197921" y="-881"/>
                          <a:pt x="1519722" y="18694"/>
                          <a:pt x="1653964" y="0"/>
                        </a:cubicBezTo>
                        <a:cubicBezTo>
                          <a:pt x="1785755" y="36717"/>
                          <a:pt x="1986837" y="42138"/>
                          <a:pt x="2239212" y="0"/>
                        </a:cubicBezTo>
                        <a:cubicBezTo>
                          <a:pt x="2516981" y="-32830"/>
                          <a:pt x="2557701" y="7119"/>
                          <a:pt x="2875352" y="0"/>
                        </a:cubicBezTo>
                        <a:cubicBezTo>
                          <a:pt x="3192784" y="1099"/>
                          <a:pt x="3232455" y="9869"/>
                          <a:pt x="3562383" y="0"/>
                        </a:cubicBezTo>
                        <a:cubicBezTo>
                          <a:pt x="3889917" y="-2875"/>
                          <a:pt x="3911542" y="2561"/>
                          <a:pt x="4096741" y="0"/>
                        </a:cubicBezTo>
                        <a:cubicBezTo>
                          <a:pt x="4297513" y="8507"/>
                          <a:pt x="4871383" y="32936"/>
                          <a:pt x="5089119" y="0"/>
                        </a:cubicBezTo>
                        <a:cubicBezTo>
                          <a:pt x="5056222" y="213014"/>
                          <a:pt x="5086508" y="510487"/>
                          <a:pt x="5089119" y="799295"/>
                        </a:cubicBezTo>
                        <a:cubicBezTo>
                          <a:pt x="5074416" y="1139731"/>
                          <a:pt x="5120613" y="1397941"/>
                          <a:pt x="5089119" y="1553348"/>
                        </a:cubicBezTo>
                        <a:cubicBezTo>
                          <a:pt x="5075703" y="1705873"/>
                          <a:pt x="5113140" y="2009600"/>
                          <a:pt x="5089119" y="2171670"/>
                        </a:cubicBezTo>
                        <a:cubicBezTo>
                          <a:pt x="5049610" y="2310622"/>
                          <a:pt x="5055467" y="2766852"/>
                          <a:pt x="5089119" y="2925724"/>
                        </a:cubicBezTo>
                        <a:cubicBezTo>
                          <a:pt x="5173086" y="3087571"/>
                          <a:pt x="5044365" y="3543788"/>
                          <a:pt x="5089119" y="3770262"/>
                        </a:cubicBezTo>
                        <a:cubicBezTo>
                          <a:pt x="5104487" y="4030933"/>
                          <a:pt x="5078881" y="4169624"/>
                          <a:pt x="5089119" y="4524315"/>
                        </a:cubicBezTo>
                        <a:cubicBezTo>
                          <a:pt x="4855597" y="4518823"/>
                          <a:pt x="4774835" y="4531146"/>
                          <a:pt x="4554762" y="4524315"/>
                        </a:cubicBezTo>
                        <a:cubicBezTo>
                          <a:pt x="4335238" y="4517907"/>
                          <a:pt x="4253107" y="4544375"/>
                          <a:pt x="4020404" y="4524315"/>
                        </a:cubicBezTo>
                        <a:cubicBezTo>
                          <a:pt x="3816103" y="4514379"/>
                          <a:pt x="3681259" y="4543850"/>
                          <a:pt x="3536938" y="4524315"/>
                        </a:cubicBezTo>
                        <a:cubicBezTo>
                          <a:pt x="3385118" y="4472266"/>
                          <a:pt x="3044008" y="4481691"/>
                          <a:pt x="2900798" y="4524315"/>
                        </a:cubicBezTo>
                        <a:cubicBezTo>
                          <a:pt x="2783959" y="4541900"/>
                          <a:pt x="2592808" y="4551702"/>
                          <a:pt x="2315549" y="4524315"/>
                        </a:cubicBezTo>
                        <a:cubicBezTo>
                          <a:pt x="2031594" y="4515466"/>
                          <a:pt x="1746478" y="4519786"/>
                          <a:pt x="1577627" y="4524315"/>
                        </a:cubicBezTo>
                        <a:cubicBezTo>
                          <a:pt x="1372062" y="4558697"/>
                          <a:pt x="1146259" y="4575316"/>
                          <a:pt x="941487" y="4524315"/>
                        </a:cubicBezTo>
                        <a:cubicBezTo>
                          <a:pt x="694355" y="4483364"/>
                          <a:pt x="216222" y="4487680"/>
                          <a:pt x="0" y="4524315"/>
                        </a:cubicBezTo>
                        <a:cubicBezTo>
                          <a:pt x="7822" y="4298007"/>
                          <a:pt x="15818" y="4031623"/>
                          <a:pt x="0" y="3679776"/>
                        </a:cubicBezTo>
                        <a:cubicBezTo>
                          <a:pt x="-13232" y="3298939"/>
                          <a:pt x="-11085" y="3156208"/>
                          <a:pt x="0" y="2925724"/>
                        </a:cubicBezTo>
                        <a:cubicBezTo>
                          <a:pt x="8958" y="2705443"/>
                          <a:pt x="36868" y="2366346"/>
                          <a:pt x="0" y="2126427"/>
                        </a:cubicBezTo>
                        <a:cubicBezTo>
                          <a:pt x="-26515" y="1932962"/>
                          <a:pt x="23072" y="1650210"/>
                          <a:pt x="0" y="1462862"/>
                        </a:cubicBezTo>
                        <a:cubicBezTo>
                          <a:pt x="-14433" y="1267803"/>
                          <a:pt x="28148" y="1079846"/>
                          <a:pt x="0" y="844538"/>
                        </a:cubicBezTo>
                        <a:cubicBezTo>
                          <a:pt x="13812" y="615182"/>
                          <a:pt x="80442" y="284130"/>
                          <a:pt x="0" y="0"/>
                        </a:cubicBezTo>
                        <a:close/>
                      </a:path>
                    </a:pathLst>
                  </a:custGeom>
                  <ask:type>
                    <ask:lineSketchFreehand/>
                  </ask:type>
                </ask:lineSketchStyleProps>
              </a:ext>
            </a:extLst>
          </a:ln>
        </p:spPr>
        <p:txBody>
          <a:bodyPr wrap="square" lIns="91440" tIns="45720" rIns="91440" bIns="45720" anchor="t">
            <a:spAutoFit/>
          </a:bodyPr>
          <a:lstStyle/>
          <a:p>
            <a:pPr algn="just"/>
            <a:r>
              <a:rPr lang="lv-LV" sz="2400" dirty="0">
                <a:latin typeface="+mj-lt"/>
              </a:rPr>
              <a:t>Tev ir jāpaveic daudz skolas darbu, un tevi ļoti uztrauc gaidāmais pārbaudījums. Tu plāno šo vakaru izmantot, lai sagatavotos pārbaudījumam. Tavs draugs aicina tevi klausīties kādu jaunu mūzikas ierakstu, par kuru jūs abi esat sajūsmā jau sen. Viņš tev saka, ka tev ir nepieciešams pārtraukums, pēc tam tu vari atgriezties pie darbiem. Ja tu neiesi, viņš klausīsies mūziku bez tevis. Ko tev vajadzētu darīt?</a:t>
            </a:r>
            <a:r>
              <a:rPr lang="en-GB" sz="2400" dirty="0">
                <a:latin typeface="+mj-lt"/>
              </a:rPr>
              <a:t>        </a:t>
            </a:r>
          </a:p>
        </p:txBody>
      </p:sp>
    </p:spTree>
    <p:extLst>
      <p:ext uri="{BB962C8B-B14F-4D97-AF65-F5344CB8AC3E}">
        <p14:creationId xmlns="" xmlns:p14="http://schemas.microsoft.com/office/powerpoint/2010/main" val="169755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E089A35D-1B6F-4739-934A-DE1E46B99C4C}"/>
              </a:ext>
            </a:extLst>
          </p:cNvPr>
          <p:cNvPicPr>
            <a:picLocks noChangeAspect="1"/>
          </p:cNvPicPr>
          <p:nvPr/>
        </p:nvPicPr>
        <p:blipFill rotWithShape="1">
          <a:blip r:embed="rId2" cstate="print">
            <a:clrChange>
              <a:clrFrom>
                <a:srgbClr val="FFFFFF"/>
              </a:clrFrom>
              <a:clrTo>
                <a:srgbClr val="FFFFFF">
                  <a:alpha val="0"/>
                </a:srgbClr>
              </a:clrTo>
            </a:clrChange>
          </a:blip>
          <a:srcRect t="6350"/>
          <a:stretch/>
        </p:blipFill>
        <p:spPr>
          <a:xfrm>
            <a:off x="316945" y="1577009"/>
            <a:ext cx="3089191" cy="2931874"/>
          </a:xfrm>
          <a:prstGeom prst="rect">
            <a:avLst/>
          </a:prstGeom>
        </p:spPr>
      </p:pic>
      <p:sp>
        <p:nvSpPr>
          <p:cNvPr id="6" name="Rectangle 5">
            <a:extLst>
              <a:ext uri="{FF2B5EF4-FFF2-40B4-BE49-F238E27FC236}">
                <a16:creationId xmlns="" xmlns:a16="http://schemas.microsoft.com/office/drawing/2014/main" id="{8FAD37D2-D352-4B46-AF7B-33D9B5062C4F}"/>
              </a:ext>
            </a:extLst>
          </p:cNvPr>
          <p:cNvSpPr/>
          <p:nvPr/>
        </p:nvSpPr>
        <p:spPr>
          <a:xfrm>
            <a:off x="803494" y="4370383"/>
            <a:ext cx="2116092" cy="276999"/>
          </a:xfrm>
          <a:prstGeom prst="rect">
            <a:avLst/>
          </a:prstGeom>
        </p:spPr>
        <p:txBody>
          <a:bodyPr wrap="none">
            <a:spAutoFit/>
          </a:bodyPr>
          <a:lstStyle/>
          <a:p>
            <a:r>
              <a:rPr lang="lv-LV" sz="1200" dirty="0">
                <a:latin typeface="+mj-lt"/>
              </a:rPr>
              <a:t>Attēls: </a:t>
            </a:r>
            <a:r>
              <a:rPr lang="en-GB" sz="1200" dirty="0">
                <a:latin typeface="+mj-lt"/>
              </a:rPr>
              <a:t>commons.wikimedia.org</a:t>
            </a:r>
          </a:p>
        </p:txBody>
      </p:sp>
      <p:sp>
        <p:nvSpPr>
          <p:cNvPr id="8" name="TextBox 7">
            <a:extLst>
              <a:ext uri="{FF2B5EF4-FFF2-40B4-BE49-F238E27FC236}">
                <a16:creationId xmlns="" xmlns:a16="http://schemas.microsoft.com/office/drawing/2014/main" id="{880C4372-79CA-4880-B942-C58DE7B71441}"/>
              </a:ext>
            </a:extLst>
          </p:cNvPr>
          <p:cNvSpPr txBox="1"/>
          <p:nvPr/>
        </p:nvSpPr>
        <p:spPr>
          <a:xfrm>
            <a:off x="3485521" y="1128394"/>
            <a:ext cx="7341505" cy="4540345"/>
          </a:xfrm>
          <a:prstGeom prst="rect">
            <a:avLst/>
          </a:prstGeom>
          <a:noFill/>
        </p:spPr>
        <p:txBody>
          <a:bodyPr wrap="square" lIns="91440" tIns="45720" rIns="91440" bIns="45720" anchor="t">
            <a:spAutoFit/>
          </a:bodyPr>
          <a:lstStyle/>
          <a:p>
            <a:pPr algn="just">
              <a:lnSpc>
                <a:spcPct val="115000"/>
              </a:lnSpc>
              <a:spcAft>
                <a:spcPts val="1000"/>
              </a:spcAft>
            </a:pPr>
            <a:r>
              <a:rPr lang="lv-LV" sz="2800" dirty="0">
                <a:latin typeface="Calibri"/>
                <a:ea typeface="Times New Roman" panose="02020603050405020304" pitchFamily="18" charset="0"/>
                <a:cs typeface="Times New Roman"/>
              </a:rPr>
              <a:t>Sameklē </a:t>
            </a:r>
            <a:r>
              <a:rPr lang="lv-LV" sz="2800" dirty="0">
                <a:effectLst/>
                <a:latin typeface="Calibri"/>
                <a:ea typeface="Times New Roman" panose="02020603050405020304" pitchFamily="18" charset="0"/>
                <a:cs typeface="Times New Roman"/>
              </a:rPr>
              <a:t>kādu, kas, tavuprāt, izjūt stresu vai piedzīvo grūtības</a:t>
            </a:r>
            <a:r>
              <a:rPr lang="lv-LV" sz="2800" dirty="0">
                <a:latin typeface="Calibri"/>
                <a:ea typeface="Times New Roman" panose="02020603050405020304" pitchFamily="18" charset="0"/>
                <a:cs typeface="Times New Roman"/>
              </a:rPr>
              <a:t>!</a:t>
            </a:r>
            <a:endParaRPr lang="lv-LV"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lv-LV"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lv-LV" sz="2800" dirty="0">
                <a:effectLst/>
                <a:latin typeface="Calibri"/>
                <a:ea typeface="Times New Roman" panose="02020603050405020304" pitchFamily="18" charset="0"/>
                <a:cs typeface="Times New Roman"/>
              </a:rPr>
              <a:t>Izdari viņam ko </a:t>
            </a:r>
            <a:r>
              <a:rPr lang="lv-LV" sz="2800" dirty="0">
                <a:latin typeface="Calibri"/>
                <a:ea typeface="Times New Roman" panose="02020603050405020304" pitchFamily="18" charset="0"/>
                <a:cs typeface="Times New Roman"/>
              </a:rPr>
              <a:t>labu!</a:t>
            </a:r>
            <a:endParaRPr lang="lv-LV"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lv-LV"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lv-LV" sz="2800" dirty="0">
                <a:effectLst/>
                <a:latin typeface="Calibri"/>
                <a:ea typeface="Times New Roman" panose="02020603050405020304" pitchFamily="18" charset="0"/>
                <a:cs typeface="Times New Roman"/>
              </a:rPr>
              <a:t>Tu vari šim cilvēkam pagatavot dzērienu, uzrakstīt zīmīti vai kartīti vai vienkārši veltīt savu laiku, lai uzklausītu šo cilvēku un pārrunātu, kā viņš jūtas.</a:t>
            </a:r>
            <a:endParaRPr lang="en-GB" sz="2800" dirty="0">
              <a:effectLst/>
              <a:latin typeface="Calibri"/>
              <a:ea typeface="Times New Roman" panose="02020603050405020304" pitchFamily="18" charset="0"/>
              <a:cs typeface="Times New Roman"/>
            </a:endParaRPr>
          </a:p>
        </p:txBody>
      </p:sp>
    </p:spTree>
    <p:extLst>
      <p:ext uri="{BB962C8B-B14F-4D97-AF65-F5344CB8AC3E}">
        <p14:creationId xmlns="" xmlns:p14="http://schemas.microsoft.com/office/powerpoint/2010/main" val="1468698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EBB747-1CE2-40FB-B740-7CFE0F9D2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13515A-6C93-49A7-955F-56A10C49AF5E}">
  <ds:schemaRefs>
    <ds:schemaRef ds:uri="http://www.w3.org/XML/1998/namespace"/>
    <ds:schemaRef ds:uri="bcd8bb90-b1cb-4fe5-8892-66ea2dba031d"/>
    <ds:schemaRef ds:uri="http://purl.org/dc/terms/"/>
    <ds:schemaRef ds:uri="http://purl.org/dc/dcmitype/"/>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0CA08566-3BD7-43FA-A447-5E6815443D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TotalTime>
  <Words>284</Words>
  <Application>Microsoft Office PowerPoint</Application>
  <PresentationFormat>Custom</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dizains</vt:lpstr>
      <vt:lpstr>4.klase  Tēma: Stress. 3. nodarbība: Atbalsts cilvēkiem, kas izjūt stresu.</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Manuels Fernandezs</dc:creator>
  <cp:lastModifiedBy>Arturs</cp:lastModifiedBy>
  <cp:revision>46</cp:revision>
  <dcterms:created xsi:type="dcterms:W3CDTF">2021-06-29T10:55:51Z</dcterms:created>
  <dcterms:modified xsi:type="dcterms:W3CDTF">2021-10-15T11:41:15Z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