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78" r:id="rId5"/>
    <p:sldId id="279" r:id="rId6"/>
    <p:sldId id="280" r:id="rId7"/>
    <p:sldId id="282" r:id="rId8"/>
    <p:sldId id="283" r:id="rId9"/>
    <p:sldId id="281"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0A4A82-01B7-7748-BAF8-66D12D16EFC4}" v="120" dt="2021-08-25T18:46:29.428"/>
    <p1510:client id="{CA844983-FD62-41C4-B328-A7CD76D7323A}" v="117" dt="2021-09-19T17:17:13.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3"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CA844983-FD62-41C4-B328-A7CD76D7323A}"/>
    <pc:docChg chg="modSld">
      <pc:chgData name="Baiba Kaļķe" userId="S::baibak@edu.lu.lv::090b5955-d8cd-4512-94e7-80946276549e" providerId="AD" clId="Web-{CA844983-FD62-41C4-B328-A7CD76D7323A}" dt="2021-09-19T17:17:07.622" v="63" actId="20577"/>
      <pc:docMkLst>
        <pc:docMk/>
      </pc:docMkLst>
      <pc:sldChg chg="modSp">
        <pc:chgData name="Baiba Kaļķe" userId="S::baibak@edu.lu.lv::090b5955-d8cd-4512-94e7-80946276549e" providerId="AD" clId="Web-{CA844983-FD62-41C4-B328-A7CD76D7323A}" dt="2021-09-19T17:13:58.117" v="12" actId="20577"/>
        <pc:sldMkLst>
          <pc:docMk/>
          <pc:sldMk cId="2741687823" sldId="279"/>
        </pc:sldMkLst>
        <pc:spChg chg="mod">
          <ac:chgData name="Baiba Kaļķe" userId="S::baibak@edu.lu.lv::090b5955-d8cd-4512-94e7-80946276549e" providerId="AD" clId="Web-{CA844983-FD62-41C4-B328-A7CD76D7323A}" dt="2021-09-19T17:13:58.117" v="12" actId="20577"/>
          <ac:spMkLst>
            <pc:docMk/>
            <pc:sldMk cId="2741687823" sldId="279"/>
            <ac:spMk id="4" creationId="{61486E41-BA5C-CA4B-B163-E26470A31E2C}"/>
          </ac:spMkLst>
        </pc:spChg>
      </pc:sldChg>
      <pc:sldChg chg="modSp">
        <pc:chgData name="Baiba Kaļķe" userId="S::baibak@edu.lu.lv::090b5955-d8cd-4512-94e7-80946276549e" providerId="AD" clId="Web-{CA844983-FD62-41C4-B328-A7CD76D7323A}" dt="2021-09-19T17:14:34.774" v="25" actId="20577"/>
        <pc:sldMkLst>
          <pc:docMk/>
          <pc:sldMk cId="2746269063" sldId="280"/>
        </pc:sldMkLst>
        <pc:spChg chg="mod">
          <ac:chgData name="Baiba Kaļķe" userId="S::baibak@edu.lu.lv::090b5955-d8cd-4512-94e7-80946276549e" providerId="AD" clId="Web-{CA844983-FD62-41C4-B328-A7CD76D7323A}" dt="2021-09-19T17:14:34.774" v="25" actId="20577"/>
          <ac:spMkLst>
            <pc:docMk/>
            <pc:sldMk cId="2746269063" sldId="280"/>
            <ac:spMk id="9" creationId="{00000000-0000-0000-0000-000000000000}"/>
          </ac:spMkLst>
        </pc:spChg>
      </pc:sldChg>
      <pc:sldChg chg="modSp">
        <pc:chgData name="Baiba Kaļķe" userId="S::baibak@edu.lu.lv::090b5955-d8cd-4512-94e7-80946276549e" providerId="AD" clId="Web-{CA844983-FD62-41C4-B328-A7CD76D7323A}" dt="2021-09-19T17:17:07.622" v="63" actId="20577"/>
        <pc:sldMkLst>
          <pc:docMk/>
          <pc:sldMk cId="3503652418" sldId="281"/>
        </pc:sldMkLst>
        <pc:spChg chg="mod">
          <ac:chgData name="Baiba Kaļķe" userId="S::baibak@edu.lu.lv::090b5955-d8cd-4512-94e7-80946276549e" providerId="AD" clId="Web-{CA844983-FD62-41C4-B328-A7CD76D7323A}" dt="2021-09-19T17:16:54.528" v="56" actId="20577"/>
          <ac:spMkLst>
            <pc:docMk/>
            <pc:sldMk cId="3503652418" sldId="281"/>
            <ac:spMk id="2" creationId="{00000000-0000-0000-0000-000000000000}"/>
          </ac:spMkLst>
        </pc:spChg>
        <pc:spChg chg="mod">
          <ac:chgData name="Baiba Kaļķe" userId="S::baibak@edu.lu.lv::090b5955-d8cd-4512-94e7-80946276549e" providerId="AD" clId="Web-{CA844983-FD62-41C4-B328-A7CD76D7323A}" dt="2021-09-19T17:17:07.622" v="63" actId="20577"/>
          <ac:spMkLst>
            <pc:docMk/>
            <pc:sldMk cId="3503652418" sldId="281"/>
            <ac:spMk id="9" creationId="{00000000-0000-0000-0000-000000000000}"/>
          </ac:spMkLst>
        </pc:spChg>
      </pc:sldChg>
      <pc:sldChg chg="modSp">
        <pc:chgData name="Baiba Kaļķe" userId="S::baibak@edu.lu.lv::090b5955-d8cd-4512-94e7-80946276549e" providerId="AD" clId="Web-{CA844983-FD62-41C4-B328-A7CD76D7323A}" dt="2021-09-19T17:15:08.697" v="41" actId="20577"/>
        <pc:sldMkLst>
          <pc:docMk/>
          <pc:sldMk cId="1057505844" sldId="282"/>
        </pc:sldMkLst>
        <pc:spChg chg="mod">
          <ac:chgData name="Baiba Kaļķe" userId="S::baibak@edu.lu.lv::090b5955-d8cd-4512-94e7-80946276549e" providerId="AD" clId="Web-{CA844983-FD62-41C4-B328-A7CD76D7323A}" dt="2021-09-19T17:15:08.697" v="41" actId="20577"/>
          <ac:spMkLst>
            <pc:docMk/>
            <pc:sldMk cId="1057505844" sldId="282"/>
            <ac:spMk id="2" creationId="{00000000-0000-0000-0000-000000000000}"/>
          </ac:spMkLst>
        </pc:spChg>
      </pc:sldChg>
      <pc:sldChg chg="modSp">
        <pc:chgData name="Baiba Kaļķe" userId="S::baibak@edu.lu.lv::090b5955-d8cd-4512-94e7-80946276549e" providerId="AD" clId="Web-{CA844983-FD62-41C4-B328-A7CD76D7323A}" dt="2021-09-19T17:16:20.089" v="50" actId="20577"/>
        <pc:sldMkLst>
          <pc:docMk/>
          <pc:sldMk cId="591313284" sldId="283"/>
        </pc:sldMkLst>
        <pc:spChg chg="mod">
          <ac:chgData name="Baiba Kaļķe" userId="S::baibak@edu.lu.lv::090b5955-d8cd-4512-94e7-80946276549e" providerId="AD" clId="Web-{CA844983-FD62-41C4-B328-A7CD76D7323A}" dt="2021-09-19T17:16:20.089" v="50" actId="20577"/>
          <ac:spMkLst>
            <pc:docMk/>
            <pc:sldMk cId="591313284" sldId="283"/>
            <ac:spMk id="4" creationId="{2B98B7BE-731D-CB47-ACF0-00B7B50AF7E8}"/>
          </ac:spMkLst>
        </pc:spChg>
        <pc:spChg chg="mod">
          <ac:chgData name="Baiba Kaļķe" userId="S::baibak@edu.lu.lv::090b5955-d8cd-4512-94e7-80946276549e" providerId="AD" clId="Web-{CA844983-FD62-41C4-B328-A7CD76D7323A}" dt="2021-09-19T17:16:12.230" v="48" actId="20577"/>
          <ac:spMkLst>
            <pc:docMk/>
            <pc:sldMk cId="591313284" sldId="283"/>
            <ac:spMk id="6" creationId="{00000000-0000-0000-0000-000000000000}"/>
          </ac:spMkLst>
        </pc:spChg>
      </pc:sldChg>
    </pc:docChg>
  </pc:docChgLst>
  <pc:docChgLst>
    <pc:chgData name="Linda Kovaļevska" userId="94b10c40-3d0b-4f4c-a565-a700e4df880e" providerId="ADAL" clId="{980A4A82-01B7-7748-BAF8-66D12D16EFC4}"/>
    <pc:docChg chg="custSel addSld delSld modSld modMainMaster">
      <pc:chgData name="Linda Kovaļevska" userId="94b10c40-3d0b-4f4c-a565-a700e4df880e" providerId="ADAL" clId="{980A4A82-01B7-7748-BAF8-66D12D16EFC4}" dt="2021-08-25T18:47:08.770" v="142" actId="313"/>
      <pc:docMkLst>
        <pc:docMk/>
      </pc:docMkLst>
      <pc:sldChg chg="del">
        <pc:chgData name="Linda Kovaļevska" userId="94b10c40-3d0b-4f4c-a565-a700e4df880e" providerId="ADAL" clId="{980A4A82-01B7-7748-BAF8-66D12D16EFC4}" dt="2021-08-25T13:57:57.563" v="75" actId="2696"/>
        <pc:sldMkLst>
          <pc:docMk/>
          <pc:sldMk cId="0" sldId="262"/>
        </pc:sldMkLst>
      </pc:sldChg>
      <pc:sldChg chg="addSp delSp modSp mod">
        <pc:chgData name="Linda Kovaļevska" userId="94b10c40-3d0b-4f4c-a565-a700e4df880e" providerId="ADAL" clId="{980A4A82-01B7-7748-BAF8-66D12D16EFC4}" dt="2021-08-25T13:59:50.771" v="119" actId="1076"/>
        <pc:sldMkLst>
          <pc:docMk/>
          <pc:sldMk cId="628209746" sldId="278"/>
        </pc:sldMkLst>
        <pc:spChg chg="add mod">
          <ac:chgData name="Linda Kovaļevska" userId="94b10c40-3d0b-4f4c-a565-a700e4df880e" providerId="ADAL" clId="{980A4A82-01B7-7748-BAF8-66D12D16EFC4}" dt="2021-08-25T13:57:38.223" v="72" actId="1076"/>
          <ac:spMkLst>
            <pc:docMk/>
            <pc:sldMk cId="628209746" sldId="278"/>
            <ac:spMk id="3" creationId="{6B7E0835-17FC-9149-A9CD-367C6EEF6138}"/>
          </ac:spMkLst>
        </pc:spChg>
        <pc:spChg chg="add mod">
          <ac:chgData name="Linda Kovaļevska" userId="94b10c40-3d0b-4f4c-a565-a700e4df880e" providerId="ADAL" clId="{980A4A82-01B7-7748-BAF8-66D12D16EFC4}" dt="2021-08-25T13:57:53.132" v="74" actId="1076"/>
          <ac:spMkLst>
            <pc:docMk/>
            <pc:sldMk cId="628209746" sldId="278"/>
            <ac:spMk id="4" creationId="{03EDDCB0-8D1C-5547-A3C6-98E05383C3CE}"/>
          </ac:spMkLst>
        </pc:spChg>
        <pc:spChg chg="del">
          <ac:chgData name="Linda Kovaļevska" userId="94b10c40-3d0b-4f4c-a565-a700e4df880e" providerId="ADAL" clId="{980A4A82-01B7-7748-BAF8-66D12D16EFC4}" dt="2021-08-25T13:57:18.555" v="61" actId="478"/>
          <ac:spMkLst>
            <pc:docMk/>
            <pc:sldMk cId="628209746" sldId="278"/>
            <ac:spMk id="9" creationId="{00000000-0000-0000-0000-000000000000}"/>
          </ac:spMkLst>
        </pc:spChg>
        <pc:picChg chg="add mod">
          <ac:chgData name="Linda Kovaļevska" userId="94b10c40-3d0b-4f4c-a565-a700e4df880e" providerId="ADAL" clId="{980A4A82-01B7-7748-BAF8-66D12D16EFC4}" dt="2021-08-25T13:59:50.771" v="119" actId="1076"/>
          <ac:picMkLst>
            <pc:docMk/>
            <pc:sldMk cId="628209746" sldId="278"/>
            <ac:picMk id="6" creationId="{B42F1723-5646-FB44-BEF3-EB1CE543948B}"/>
          </ac:picMkLst>
        </pc:picChg>
        <pc:picChg chg="add mod">
          <ac:chgData name="Linda Kovaļevska" userId="94b10c40-3d0b-4f4c-a565-a700e4df880e" providerId="ADAL" clId="{980A4A82-01B7-7748-BAF8-66D12D16EFC4}" dt="2021-08-25T13:59:48.754" v="118" actId="1076"/>
          <ac:picMkLst>
            <pc:docMk/>
            <pc:sldMk cId="628209746" sldId="278"/>
            <ac:picMk id="8" creationId="{B5CAC63B-D8DD-8349-AE2E-0A5E1665B0BE}"/>
          </ac:picMkLst>
        </pc:picChg>
        <pc:picChg chg="add mod">
          <ac:chgData name="Linda Kovaļevska" userId="94b10c40-3d0b-4f4c-a565-a700e4df880e" providerId="ADAL" clId="{980A4A82-01B7-7748-BAF8-66D12D16EFC4}" dt="2021-08-25T13:59:42.753" v="115" actId="14100"/>
          <ac:picMkLst>
            <pc:docMk/>
            <pc:sldMk cId="628209746" sldId="278"/>
            <ac:picMk id="11" creationId="{B73694C7-9D03-9C4D-AEF5-E03A8C619691}"/>
          </ac:picMkLst>
        </pc:picChg>
      </pc:sldChg>
      <pc:sldChg chg="modSp mod">
        <pc:chgData name="Linda Kovaļevska" userId="94b10c40-3d0b-4f4c-a565-a700e4df880e" providerId="ADAL" clId="{980A4A82-01B7-7748-BAF8-66D12D16EFC4}" dt="2021-08-25T14:02:03.672" v="125" actId="20577"/>
        <pc:sldMkLst>
          <pc:docMk/>
          <pc:sldMk cId="2746269063" sldId="280"/>
        </pc:sldMkLst>
        <pc:spChg chg="mod">
          <ac:chgData name="Linda Kovaļevska" userId="94b10c40-3d0b-4f4c-a565-a700e4df880e" providerId="ADAL" clId="{980A4A82-01B7-7748-BAF8-66D12D16EFC4}" dt="2021-08-25T14:02:03.672" v="125" actId="20577"/>
          <ac:spMkLst>
            <pc:docMk/>
            <pc:sldMk cId="2746269063" sldId="280"/>
            <ac:spMk id="2" creationId="{00000000-0000-0000-0000-000000000000}"/>
          </ac:spMkLst>
        </pc:spChg>
      </pc:sldChg>
      <pc:sldChg chg="modSp mod">
        <pc:chgData name="Linda Kovaļevska" userId="94b10c40-3d0b-4f4c-a565-a700e4df880e" providerId="ADAL" clId="{980A4A82-01B7-7748-BAF8-66D12D16EFC4}" dt="2021-08-25T14:03:00.580" v="127" actId="20577"/>
        <pc:sldMkLst>
          <pc:docMk/>
          <pc:sldMk cId="1057505844" sldId="282"/>
        </pc:sldMkLst>
        <pc:spChg chg="mod">
          <ac:chgData name="Linda Kovaļevska" userId="94b10c40-3d0b-4f4c-a565-a700e4df880e" providerId="ADAL" clId="{980A4A82-01B7-7748-BAF8-66D12D16EFC4}" dt="2021-08-25T14:03:00.580" v="127" actId="20577"/>
          <ac:spMkLst>
            <pc:docMk/>
            <pc:sldMk cId="1057505844" sldId="282"/>
            <ac:spMk id="2" creationId="{00000000-0000-0000-0000-000000000000}"/>
          </ac:spMkLst>
        </pc:spChg>
        <pc:picChg chg="mod">
          <ac:chgData name="Linda Kovaļevska" userId="94b10c40-3d0b-4f4c-a565-a700e4df880e" providerId="ADAL" clId="{980A4A82-01B7-7748-BAF8-66D12D16EFC4}" dt="2021-08-25T14:02:44.144" v="126" actId="1076"/>
          <ac:picMkLst>
            <pc:docMk/>
            <pc:sldMk cId="1057505844" sldId="282"/>
            <ac:picMk id="8" creationId="{00000000-0000-0000-0000-000000000000}"/>
          </ac:picMkLst>
        </pc:picChg>
      </pc:sldChg>
      <pc:sldChg chg="addSp delSp modSp mod">
        <pc:chgData name="Linda Kovaļevska" userId="94b10c40-3d0b-4f4c-a565-a700e4df880e" providerId="ADAL" clId="{980A4A82-01B7-7748-BAF8-66D12D16EFC4}" dt="2021-08-25T18:47:08.770" v="142" actId="313"/>
        <pc:sldMkLst>
          <pc:docMk/>
          <pc:sldMk cId="591313284" sldId="283"/>
        </pc:sldMkLst>
        <pc:spChg chg="add mod">
          <ac:chgData name="Linda Kovaļevska" userId="94b10c40-3d0b-4f4c-a565-a700e4df880e" providerId="ADAL" clId="{980A4A82-01B7-7748-BAF8-66D12D16EFC4}" dt="2021-08-25T18:47:08.770" v="142" actId="313"/>
          <ac:spMkLst>
            <pc:docMk/>
            <pc:sldMk cId="591313284" sldId="283"/>
            <ac:spMk id="4" creationId="{2B98B7BE-731D-CB47-ACF0-00B7B50AF7E8}"/>
          </ac:spMkLst>
        </pc:spChg>
        <pc:spChg chg="del mod">
          <ac:chgData name="Linda Kovaļevska" userId="94b10c40-3d0b-4f4c-a565-a700e4df880e" providerId="ADAL" clId="{980A4A82-01B7-7748-BAF8-66D12D16EFC4}" dt="2021-08-25T18:46:25.883" v="133" actId="478"/>
          <ac:spMkLst>
            <pc:docMk/>
            <pc:sldMk cId="591313284" sldId="283"/>
            <ac:spMk id="11" creationId="{00000000-0000-0000-0000-000000000000}"/>
          </ac:spMkLst>
        </pc:spChg>
      </pc:sldChg>
      <pc:sldChg chg="addSp delSp modSp new mod">
        <pc:chgData name="Linda Kovaļevska" userId="94b10c40-3d0b-4f4c-a565-a700e4df880e" providerId="ADAL" clId="{980A4A82-01B7-7748-BAF8-66D12D16EFC4}" dt="2021-08-25T14:00:19.508" v="122"/>
        <pc:sldMkLst>
          <pc:docMk/>
          <pc:sldMk cId="4058817288" sldId="284"/>
        </pc:sldMkLst>
        <pc:spChg chg="del">
          <ac:chgData name="Linda Kovaļevska" userId="94b10c40-3d0b-4f4c-a565-a700e4df880e" providerId="ADAL" clId="{980A4A82-01B7-7748-BAF8-66D12D16EFC4}" dt="2021-08-25T13:58:16.405" v="78" actId="478"/>
          <ac:spMkLst>
            <pc:docMk/>
            <pc:sldMk cId="4058817288" sldId="284"/>
            <ac:spMk id="2" creationId="{7B682520-EFEA-3E49-ABE5-173F1DB7A13F}"/>
          </ac:spMkLst>
        </pc:spChg>
        <pc:spChg chg="del">
          <ac:chgData name="Linda Kovaļevska" userId="94b10c40-3d0b-4f4c-a565-a700e4df880e" providerId="ADAL" clId="{980A4A82-01B7-7748-BAF8-66D12D16EFC4}" dt="2021-08-25T13:58:15.097" v="77" actId="478"/>
          <ac:spMkLst>
            <pc:docMk/>
            <pc:sldMk cId="4058817288" sldId="284"/>
            <ac:spMk id="3" creationId="{53BBD283-E1F8-1B49-A973-961C4A7631A4}"/>
          </ac:spMkLst>
        </pc:spChg>
        <pc:spChg chg="add mod">
          <ac:chgData name="Linda Kovaļevska" userId="94b10c40-3d0b-4f4c-a565-a700e4df880e" providerId="ADAL" clId="{980A4A82-01B7-7748-BAF8-66D12D16EFC4}" dt="2021-08-25T13:58:53.567" v="91" actId="1076"/>
          <ac:spMkLst>
            <pc:docMk/>
            <pc:sldMk cId="4058817288" sldId="284"/>
            <ac:spMk id="4" creationId="{8E4C8004-FD5D-4242-99FB-4727068BD36F}"/>
          </ac:spMkLst>
        </pc:spChg>
        <pc:spChg chg="add mod">
          <ac:chgData name="Linda Kovaļevska" userId="94b10c40-3d0b-4f4c-a565-a700e4df880e" providerId="ADAL" clId="{980A4A82-01B7-7748-BAF8-66D12D16EFC4}" dt="2021-08-25T13:59:12.198" v="101" actId="1076"/>
          <ac:spMkLst>
            <pc:docMk/>
            <pc:sldMk cId="4058817288" sldId="284"/>
            <ac:spMk id="5" creationId="{E805E070-2BAD-214A-B6EA-38C82CE3A67E}"/>
          </ac:spMkLst>
        </pc:spChg>
        <pc:picChg chg="add mod">
          <ac:chgData name="Linda Kovaļevska" userId="94b10c40-3d0b-4f4c-a565-a700e4df880e" providerId="ADAL" clId="{980A4A82-01B7-7748-BAF8-66D12D16EFC4}" dt="2021-08-25T14:00:00.401" v="120"/>
          <ac:picMkLst>
            <pc:docMk/>
            <pc:sldMk cId="4058817288" sldId="284"/>
            <ac:picMk id="6" creationId="{AA9C0918-42F4-894B-8677-56176DAE584A}"/>
          </ac:picMkLst>
        </pc:picChg>
        <pc:picChg chg="add mod">
          <ac:chgData name="Linda Kovaļevska" userId="94b10c40-3d0b-4f4c-a565-a700e4df880e" providerId="ADAL" clId="{980A4A82-01B7-7748-BAF8-66D12D16EFC4}" dt="2021-08-25T14:00:08.289" v="121"/>
          <ac:picMkLst>
            <pc:docMk/>
            <pc:sldMk cId="4058817288" sldId="284"/>
            <ac:picMk id="7" creationId="{454077ED-ADB8-9148-BCE7-118AB418502B}"/>
          </ac:picMkLst>
        </pc:picChg>
        <pc:picChg chg="add mod">
          <ac:chgData name="Linda Kovaļevska" userId="94b10c40-3d0b-4f4c-a565-a700e4df880e" providerId="ADAL" clId="{980A4A82-01B7-7748-BAF8-66D12D16EFC4}" dt="2021-08-25T14:00:19.508" v="122"/>
          <ac:picMkLst>
            <pc:docMk/>
            <pc:sldMk cId="4058817288" sldId="284"/>
            <ac:picMk id="8" creationId="{966D2D78-46F0-EA40-993C-35375034A226}"/>
          </ac:picMkLst>
        </pc:picChg>
      </pc:sldChg>
      <pc:sldMasterChg chg="delSp mod">
        <pc:chgData name="Linda Kovaļevska" userId="94b10c40-3d0b-4f4c-a565-a700e4df880e" providerId="ADAL" clId="{980A4A82-01B7-7748-BAF8-66D12D16EFC4}" dt="2021-08-25T13:59:22.848" v="103" actId="478"/>
        <pc:sldMasterMkLst>
          <pc:docMk/>
          <pc:sldMasterMk cId="2866832251" sldId="2147483648"/>
        </pc:sldMasterMkLst>
        <pc:picChg chg="del">
          <ac:chgData name="Linda Kovaļevska" userId="94b10c40-3d0b-4f4c-a565-a700e4df880e" providerId="ADAL" clId="{980A4A82-01B7-7748-BAF8-66D12D16EFC4}" dt="2021-08-25T13:59:21.604" v="102" actId="478"/>
          <ac:picMkLst>
            <pc:docMk/>
            <pc:sldMasterMk cId="2866832251" sldId="2147483648"/>
            <ac:picMk id="7" creationId="{00000000-0000-0000-0000-000000000000}"/>
          </ac:picMkLst>
        </pc:picChg>
        <pc:picChg chg="del">
          <ac:chgData name="Linda Kovaļevska" userId="94b10c40-3d0b-4f4c-a565-a700e4df880e" providerId="ADAL" clId="{980A4A82-01B7-7748-BAF8-66D12D16EFC4}" dt="2021-08-25T13:59:22.848" v="103" actId="478"/>
          <ac:picMkLst>
            <pc:docMk/>
            <pc:sldMasterMk cId="2866832251" sldId="2147483648"/>
            <ac:picMk id="8" creationId="{00000000-0000-0000-0000-000000000000}"/>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3</a:t>
            </a:fld>
            <a:endParaRPr lang="en-GB"/>
          </a:p>
        </p:txBody>
      </p:sp>
    </p:spTree>
    <p:extLst>
      <p:ext uri="{BB962C8B-B14F-4D97-AF65-F5344CB8AC3E}">
        <p14:creationId xmlns="" xmlns:p14="http://schemas.microsoft.com/office/powerpoint/2010/main" val="12388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www.arete.lu.lv/"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8915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780867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121756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162003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5021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994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5853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41269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28923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12335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Uni.png"/>
          <p:cNvPicPr>
            <a:picLocks noChangeAspect="1"/>
          </p:cNvPicPr>
          <p:nvPr userDrawn="1"/>
        </p:nvPicPr>
        <p:blipFill>
          <a:blip r:embed="rId2" cstate="print"/>
          <a:stretch>
            <a:fillRect/>
          </a:stretch>
        </p:blipFill>
        <p:spPr>
          <a:xfrm>
            <a:off x="7558903" y="2992180"/>
            <a:ext cx="3071835" cy="1977757"/>
          </a:xfrm>
          <a:prstGeom prst="rect">
            <a:avLst/>
          </a:prstGeom>
        </p:spPr>
      </p:pic>
      <p:pic>
        <p:nvPicPr>
          <p:cNvPr id="11" name="Picture 10" descr="Arete.png"/>
          <p:cNvPicPr>
            <a:picLocks noChangeAspect="1"/>
          </p:cNvPicPr>
          <p:nvPr userDrawn="1"/>
        </p:nvPicPr>
        <p:blipFill>
          <a:blip r:embed="rId3" cstate="print"/>
          <a:srcRect l="36901"/>
          <a:stretch>
            <a:fillRect/>
          </a:stretch>
        </p:blipFill>
        <p:spPr>
          <a:xfrm>
            <a:off x="725805" y="850578"/>
            <a:ext cx="2684233" cy="1549206"/>
          </a:xfrm>
          <a:prstGeom prst="rect">
            <a:avLst/>
          </a:prstGeom>
        </p:spPr>
      </p:pic>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15340" y="2547943"/>
            <a:ext cx="6332220" cy="3139321"/>
          </a:xfrm>
          <a:prstGeom prst="rect">
            <a:avLst/>
          </a:prstGeom>
        </p:spPr>
        <p:txBody>
          <a:bodyPr wrap="square" rtlCol="0">
            <a:spAutoFit/>
          </a:bodyPr>
          <a:lstStyle/>
          <a:p>
            <a:r>
              <a:rPr lang="lv-LV" dirty="0"/>
              <a:t>Resursi</a:t>
            </a:r>
            <a:r>
              <a:rPr lang="lv-LV" baseline="0" dirty="0"/>
              <a:t> pieejami: </a:t>
            </a:r>
            <a:r>
              <a:rPr lang="lv-LV" baseline="0" dirty="0">
                <a:hlinkClick r:id="rId4"/>
              </a:rPr>
              <a:t>www.arete.lu.lv</a:t>
            </a:r>
            <a:endParaRPr lang="lv-LV" baseline="0" dirty="0"/>
          </a:p>
          <a:p>
            <a:endParaRPr lang="lv-LV" baseline="0" dirty="0"/>
          </a:p>
          <a:p>
            <a:r>
              <a:rPr lang="lv-LV" baseline="0" dirty="0"/>
              <a:t>Programmas administrators:</a:t>
            </a:r>
          </a:p>
          <a:p>
            <a:r>
              <a:rPr lang="lv-LV" baseline="0" dirty="0"/>
              <a:t>Dr. Manuels Fernandezs</a:t>
            </a:r>
          </a:p>
          <a:p>
            <a:r>
              <a:rPr lang="lv-LV" baseline="0" dirty="0"/>
              <a:t>manuels.fernandezs@lu.lv</a:t>
            </a:r>
          </a:p>
          <a:p>
            <a:r>
              <a:rPr lang="lv-LV" baseline="0" dirty="0"/>
              <a:t>+371 26253625</a:t>
            </a:r>
          </a:p>
          <a:p>
            <a:r>
              <a:rPr lang="lv-LV" baseline="0" dirty="0"/>
              <a:t>Imantas 7. līnija 1, 223. telpa, Rīga, LV-1083, Latvija</a:t>
            </a:r>
          </a:p>
          <a:p>
            <a:endParaRPr lang="lv-LV"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lv-LV" baseline="0" dirty="0"/>
              <a:t>Latvijas Universitātes Pedagoģijas, psiholoģijas un mākslas fakultātes Pedagoģijas zinātniskā institūta vadošais pētnieks, pēcdoktorants</a:t>
            </a:r>
          </a:p>
        </p:txBody>
      </p:sp>
      <p:sp>
        <p:nvSpPr>
          <p:cNvPr id="16" name="TextBox 15"/>
          <p:cNvSpPr txBox="1"/>
          <p:nvPr userDrawn="1"/>
        </p:nvSpPr>
        <p:spPr>
          <a:xfrm>
            <a:off x="7774305" y="2547942"/>
            <a:ext cx="2426970" cy="369332"/>
          </a:xfrm>
          <a:prstGeom prst="rect">
            <a:avLst/>
          </a:prstGeom>
          <a:noFill/>
        </p:spPr>
        <p:txBody>
          <a:bodyPr wrap="square" rtlCol="0">
            <a:spAutoFit/>
          </a:bodyPr>
          <a:lstStyle/>
          <a:p>
            <a:r>
              <a:rPr lang="lv-LV" dirty="0"/>
              <a:t>Izstrādāts pateicoties:</a:t>
            </a:r>
            <a:endParaRPr lang="lv-LV" baseline="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301713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40878-DE8D-49C9-801F-20C13B45B7B0}" type="datetimeFigureOut">
              <a:rPr lang="en-GB" smtClean="0"/>
              <a:pPr/>
              <a:t>15/10/2021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94A46-A8DB-42AA-82F0-67269212E8B1}" type="slidenum">
              <a:rPr lang="en-GB" smtClean="0"/>
              <a:pPr/>
              <a:t>‹#›</a:t>
            </a:fld>
            <a:endParaRPr lang="en-GB"/>
          </a:p>
        </p:txBody>
      </p:sp>
      <p:pic>
        <p:nvPicPr>
          <p:cNvPr id="7" name="Attēls 8">
            <a:extLst>
              <a:ext uri="{FF2B5EF4-FFF2-40B4-BE49-F238E27FC236}">
                <a16:creationId xmlns:a16="http://schemas.microsoft.com/office/drawing/2014/main" xmlns="" id="{B13E43D7-9C42-45AE-BF03-91C4B7A7877F}"/>
              </a:ext>
            </a:extLst>
          </p:cNvPr>
          <p:cNvPicPr>
            <a:picLocks noChangeAspect="1"/>
          </p:cNvPicPr>
          <p:nvPr userDrawn="1"/>
        </p:nvPicPr>
        <p:blipFill>
          <a:blip r:embed="rId14" cstate="print"/>
          <a:stretch>
            <a:fillRect/>
          </a:stretch>
        </p:blipFill>
        <p:spPr>
          <a:xfrm>
            <a:off x="152405" y="5924237"/>
            <a:ext cx="2105522" cy="743831"/>
          </a:xfrm>
          <a:prstGeom prst="rect">
            <a:avLst/>
          </a:prstGeom>
        </p:spPr>
      </p:pic>
      <p:pic>
        <p:nvPicPr>
          <p:cNvPr id="8" name="Attēls 7">
            <a:extLst>
              <a:ext uri="{FF2B5EF4-FFF2-40B4-BE49-F238E27FC236}">
                <a16:creationId xmlns:a16="http://schemas.microsoft.com/office/drawing/2014/main" xmlns=""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a14="http://schemas.microsoft.com/office/drawing/2010/main" xmlns=""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9" name="Picture 8"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866832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Good Friends Are Good For Your Health : Shots - Health News : NPR">
            <a:extLst>
              <a:ext uri="{FF2B5EF4-FFF2-40B4-BE49-F238E27FC236}">
                <a16:creationId xmlns="" xmlns:a16="http://schemas.microsoft.com/office/drawing/2014/main" id="{1E46B065-15FF-B54C-8436-CB038FAFDC8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38091" y="1927005"/>
            <a:ext cx="5319268" cy="299001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 xmlns:a16="http://schemas.microsoft.com/office/drawing/2014/main" id="{B092466C-BE61-C745-BA17-57CDF471F154}"/>
              </a:ext>
            </a:extLst>
          </p:cNvPr>
          <p:cNvSpPr/>
          <p:nvPr/>
        </p:nvSpPr>
        <p:spPr>
          <a:xfrm>
            <a:off x="7126111" y="5123180"/>
            <a:ext cx="2570127" cy="369332"/>
          </a:xfrm>
          <a:prstGeom prst="rect">
            <a:avLst/>
          </a:prstGeom>
        </p:spPr>
        <p:txBody>
          <a:bodyPr wrap="none">
            <a:spAutoFit/>
          </a:bodyPr>
          <a:lstStyle/>
          <a:p>
            <a:r>
              <a:rPr lang="x-none" dirty="0"/>
              <a:t>Foto: www.media.npr.org</a:t>
            </a:r>
          </a:p>
        </p:txBody>
      </p:sp>
      <p:sp>
        <p:nvSpPr>
          <p:cNvPr id="3" name="Rectangle 2">
            <a:extLst>
              <a:ext uri="{FF2B5EF4-FFF2-40B4-BE49-F238E27FC236}">
                <a16:creationId xmlns="" xmlns:a16="http://schemas.microsoft.com/office/drawing/2014/main" id="{6B7E0835-17FC-9149-A9CD-367C6EEF6138}"/>
              </a:ext>
            </a:extLst>
          </p:cNvPr>
          <p:cNvSpPr/>
          <p:nvPr/>
        </p:nvSpPr>
        <p:spPr>
          <a:xfrm>
            <a:off x="214488" y="1536174"/>
            <a:ext cx="5623603" cy="3416320"/>
          </a:xfrm>
          <a:prstGeom prst="rect">
            <a:avLst/>
          </a:prstGeom>
        </p:spPr>
        <p:txBody>
          <a:bodyPr wrap="square">
            <a:spAutoFit/>
          </a:bodyPr>
          <a:lstStyle/>
          <a:p>
            <a:pPr algn="ctr"/>
            <a:r>
              <a:rPr lang="lv-LV" sz="3600" b="1" dirty="0">
                <a:solidFill>
                  <a:srgbClr val="000000"/>
                </a:solidFill>
                <a:latin typeface="Calibri Light" panose="020F0302020204030204" pitchFamily="34" charset="0"/>
              </a:rPr>
              <a:t>5. klase ​</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Tēma: Draudzība</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a:t>
            </a:r>
            <a:br>
              <a:rPr lang="lv-LV" sz="3600" b="1" dirty="0">
                <a:solidFill>
                  <a:srgbClr val="000000"/>
                </a:solidFill>
                <a:latin typeface="Calibri Light" panose="020F0302020204030204" pitchFamily="34" charset="0"/>
              </a:rPr>
            </a:br>
            <a:r>
              <a:rPr lang="lv-LV" sz="3600" b="1" dirty="0">
                <a:solidFill>
                  <a:srgbClr val="000000"/>
                </a:solidFill>
                <a:latin typeface="Calibri Light" panose="020F0302020204030204" pitchFamily="34" charset="0"/>
              </a:rPr>
              <a:t>1. nodarbība: Kādas īpašības piemīt labam draugam?</a:t>
            </a:r>
            <a:endParaRPr lang="x-none" sz="3600" b="1" dirty="0"/>
          </a:p>
        </p:txBody>
      </p:sp>
      <p:sp>
        <p:nvSpPr>
          <p:cNvPr id="4" name="Rectangle 3">
            <a:extLst>
              <a:ext uri="{FF2B5EF4-FFF2-40B4-BE49-F238E27FC236}">
                <a16:creationId xmlns="" xmlns:a16="http://schemas.microsoft.com/office/drawing/2014/main" id="{03EDDCB0-8D1C-5547-A3C6-98E05383C3CE}"/>
              </a:ext>
            </a:extLst>
          </p:cNvPr>
          <p:cNvSpPr/>
          <p:nvPr/>
        </p:nvSpPr>
        <p:spPr>
          <a:xfrm>
            <a:off x="412594" y="4952494"/>
            <a:ext cx="4961423" cy="400110"/>
          </a:xfrm>
          <a:prstGeom prst="rect">
            <a:avLst/>
          </a:prstGeom>
        </p:spPr>
        <p:txBody>
          <a:bodyPr wrap="none">
            <a:spAutoFit/>
          </a:bodyPr>
          <a:lstStyle/>
          <a:p>
            <a:r>
              <a:rPr lang="lv-LV" sz="2000" dirty="0">
                <a:solidFill>
                  <a:srgbClr val="000000"/>
                </a:solidFill>
                <a:latin typeface="Calibri" panose="020F0502020204030204" pitchFamily="34" charset="0"/>
              </a:rPr>
              <a:t>Tikumiskās audzināšanas programma «</a:t>
            </a:r>
            <a:r>
              <a:rPr lang="lv-LV" sz="2000" dirty="0" err="1">
                <a:solidFill>
                  <a:srgbClr val="000000"/>
                </a:solidFill>
                <a:latin typeface="Calibri" panose="020F0502020204030204" pitchFamily="34" charset="0"/>
              </a:rPr>
              <a:t>e</a:t>
            </a:r>
            <a:r>
              <a:rPr lang="lv-LV" sz="2000" dirty="0">
                <a:solidFill>
                  <a:srgbClr val="000000"/>
                </a:solidFill>
                <a:latin typeface="Calibri" panose="020F0502020204030204" pitchFamily="34" charset="0"/>
              </a:rPr>
              <a:t>-TAP»​</a:t>
            </a:r>
            <a:endParaRPr lang="x-none" sz="2000" dirty="0"/>
          </a:p>
        </p:txBody>
      </p:sp>
    </p:spTree>
    <p:extLst>
      <p:ext uri="{BB962C8B-B14F-4D97-AF65-F5344CB8AC3E}">
        <p14:creationId xmlns=""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872" y="174877"/>
            <a:ext cx="7103327" cy="584775"/>
          </a:xfrm>
          <a:prstGeom prst="rect">
            <a:avLst/>
          </a:prstGeom>
        </p:spPr>
        <p:txBody>
          <a:bodyPr wrap="square">
            <a:spAutoFit/>
          </a:bodyPr>
          <a:lstStyle/>
          <a:p>
            <a:pPr lvl="0" eaLnBrk="0" fontAlgn="base" hangingPunct="0">
              <a:spcBef>
                <a:spcPct val="0"/>
              </a:spcBef>
              <a:spcAft>
                <a:spcPct val="0"/>
              </a:spcAft>
            </a:pPr>
            <a:r>
              <a:rPr lang="lv-LV" sz="3200" dirty="0"/>
              <a:t>Kādas īpašības piemīt labam draugam?</a:t>
            </a:r>
            <a:endParaRPr lang="en-US" altLang="en-US" sz="3200" dirty="0">
              <a:latin typeface="Arial" panose="020B0604020202020204" pitchFamily="34" charset="0"/>
            </a:endParaRPr>
          </a:p>
        </p:txBody>
      </p:sp>
      <p:sp>
        <p:nvSpPr>
          <p:cNvPr id="9" name="Rectangle 8"/>
          <p:cNvSpPr/>
          <p:nvPr/>
        </p:nvSpPr>
        <p:spPr>
          <a:xfrm>
            <a:off x="211871" y="5852126"/>
            <a:ext cx="6809817" cy="830997"/>
          </a:xfrm>
          <a:prstGeom prst="rect">
            <a:avLst/>
          </a:prstGeom>
        </p:spPr>
        <p:txBody>
          <a:bodyPr wrap="square">
            <a:spAutoFit/>
          </a:bodyPr>
          <a:lstStyle/>
          <a:p>
            <a:r>
              <a:rPr lang="lv-LV" sz="2400" dirty="0"/>
              <a:t>Kas saskaņā ar šo dziesmu ir jādara labam draugam? Kā draugs var izrādīt, ka šādi rīkojas?</a:t>
            </a:r>
            <a:r>
              <a:rPr lang="en-GB" sz="2400" kern="1400" dirty="0">
                <a:solidFill>
                  <a:srgbClr val="000000"/>
                </a:solidFill>
                <a:latin typeface="Calibri" panose="020F0502020204030204" pitchFamily="34" charset="0"/>
              </a:rPr>
              <a:t> </a:t>
            </a:r>
          </a:p>
        </p:txBody>
      </p:sp>
      <p:sp>
        <p:nvSpPr>
          <p:cNvPr id="4" name="Rectangle 3">
            <a:extLst>
              <a:ext uri="{FF2B5EF4-FFF2-40B4-BE49-F238E27FC236}">
                <a16:creationId xmlns="" xmlns:a16="http://schemas.microsoft.com/office/drawing/2014/main" id="{61486E41-BA5C-CA4B-B163-E26470A31E2C}"/>
              </a:ext>
            </a:extLst>
          </p:cNvPr>
          <p:cNvSpPr/>
          <p:nvPr/>
        </p:nvSpPr>
        <p:spPr>
          <a:xfrm>
            <a:off x="6916994" y="218615"/>
            <a:ext cx="4044517" cy="6555641"/>
          </a:xfrm>
          <a:prstGeom prst="rect">
            <a:avLst/>
          </a:prstGeom>
        </p:spPr>
        <p:txBody>
          <a:bodyPr wrap="square" lIns="91440" tIns="45720" rIns="91440" bIns="45720" anchor="t">
            <a:spAutoFit/>
          </a:bodyPr>
          <a:lstStyle/>
          <a:p>
            <a:r>
              <a:rPr lang="lv-LV" sz="1400" dirty="0">
                <a:latin typeface="Source Sans Pro"/>
                <a:ea typeface="Source Sans Pro"/>
              </a:rPr>
              <a:t>Mans draugs.</a:t>
            </a:r>
            <a:r>
              <a:rPr lang="lv-LV" sz="1400" dirty="0"/>
              <a:t/>
            </a:r>
            <a:br>
              <a:rPr lang="lv-LV" sz="1400" dirty="0"/>
            </a:br>
            <a:r>
              <a:rPr lang="lv-LV" sz="1400" dirty="0">
                <a:latin typeface="Source Sans Pro"/>
                <a:ea typeface="Source Sans Pro"/>
              </a:rPr>
              <a:t>Mans zemūdens lauks.</a:t>
            </a:r>
            <a:r>
              <a:rPr lang="lv-LV" sz="1400" dirty="0"/>
              <a:t/>
            </a:r>
            <a:br>
              <a:rPr lang="lv-LV" sz="1400" dirty="0"/>
            </a:br>
            <a:r>
              <a:rPr lang="lv-LV" sz="1400" dirty="0">
                <a:latin typeface="Source Sans Pro"/>
                <a:ea typeface="Source Sans Pro"/>
              </a:rPr>
              <a:t>Mans rododendra augs,</a:t>
            </a:r>
            <a:r>
              <a:rPr lang="lv-LV" sz="1400" dirty="0"/>
              <a:t/>
            </a:r>
            <a:br>
              <a:rPr lang="lv-LV" sz="1400" dirty="0"/>
            </a:br>
            <a:r>
              <a:rPr lang="lv-LV" sz="1400" dirty="0">
                <a:latin typeface="Source Sans Pro"/>
                <a:ea typeface="Source Sans Pro"/>
              </a:rPr>
              <a:t>un </a:t>
            </a:r>
            <a:r>
              <a:rPr lang="lv-LV" sz="1400" dirty="0" err="1">
                <a:latin typeface="Source Sans Pro"/>
                <a:ea typeface="Source Sans Pro"/>
              </a:rPr>
              <a:t>viszinošs</a:t>
            </a:r>
            <a:r>
              <a:rPr lang="lv-LV" sz="1400" dirty="0">
                <a:latin typeface="Source Sans Pro"/>
                <a:ea typeface="Source Sans Pro"/>
              </a:rPr>
              <a:t> padomnieks, kas sauks,</a:t>
            </a:r>
            <a:r>
              <a:rPr lang="lv-LV" sz="1400" dirty="0"/>
              <a:t/>
            </a:r>
            <a:br>
              <a:rPr lang="lv-LV" sz="1400" dirty="0"/>
            </a:br>
            <a:r>
              <a:rPr lang="lv-LV" sz="1400" dirty="0">
                <a:latin typeface="Source Sans Pro"/>
                <a:ea typeface="Source Sans Pro"/>
              </a:rPr>
              <a:t>kad jāiet vai nē. Uz turieni vai te.</a:t>
            </a:r>
            <a:r>
              <a:rPr lang="lv-LV" sz="1400" dirty="0"/>
              <a:t/>
            </a:r>
            <a:br>
              <a:rPr lang="lv-LV" sz="1400" dirty="0"/>
            </a:br>
            <a:r>
              <a:rPr lang="lv-LV" sz="1400" dirty="0">
                <a:latin typeface="Source Sans Pro"/>
                <a:ea typeface="Source Sans Pro"/>
              </a:rPr>
              <a:t>Vai, kad un kā griezties piruetē.</a:t>
            </a:r>
            <a:r>
              <a:rPr lang="lv-LV" sz="1400" dirty="0"/>
              <a:t/>
            </a:r>
            <a:br>
              <a:rPr lang="lv-LV" sz="1400" dirty="0"/>
            </a:br>
            <a:r>
              <a:rPr lang="lv-LV" sz="1400" dirty="0">
                <a:latin typeface="Source Sans Pro"/>
                <a:ea typeface="Source Sans Pro"/>
              </a:rPr>
              <a:t>Nekad neapturēs, nekad nepārspīlēs,</a:t>
            </a:r>
            <a:r>
              <a:rPr lang="lv-LV" sz="1400" dirty="0"/>
              <a:t/>
            </a:r>
            <a:br>
              <a:rPr lang="lv-LV" sz="1400" dirty="0"/>
            </a:br>
            <a:r>
              <a:rPr lang="lv-LV" sz="1400" dirty="0">
                <a:latin typeface="Source Sans Pro"/>
                <a:ea typeface="Source Sans Pro"/>
              </a:rPr>
              <a:t>nekad nepiedraudēs vai, vēl ļaunāk,</a:t>
            </a:r>
            <a:r>
              <a:rPr lang="lv-LV" sz="1400" dirty="0"/>
              <a:t/>
            </a:r>
            <a:br>
              <a:rPr lang="lv-LV" sz="1400" dirty="0"/>
            </a:br>
            <a:r>
              <a:rPr lang="lv-LV" sz="1400" dirty="0">
                <a:latin typeface="Source Sans Pro"/>
                <a:ea typeface="Source Sans Pro"/>
              </a:rPr>
              <a:t>Nekad neaprunās, nekad nepārdomās,</a:t>
            </a:r>
            <a:r>
              <a:rPr lang="lv-LV" sz="1400" dirty="0"/>
              <a:t/>
            </a:r>
            <a:br>
              <a:rPr lang="lv-LV" sz="1400" dirty="0"/>
            </a:br>
            <a:r>
              <a:rPr lang="lv-LV" sz="1400" dirty="0">
                <a:latin typeface="Source Sans Pro"/>
                <a:ea typeface="Source Sans Pro"/>
              </a:rPr>
              <a:t>nekad nebeigs teikt:</a:t>
            </a:r>
            <a:r>
              <a:rPr lang="lv-LV" sz="1400" dirty="0"/>
              <a:t/>
            </a:r>
            <a:br>
              <a:rPr lang="lv-LV" sz="1400" dirty="0"/>
            </a:br>
            <a:r>
              <a:rPr lang="lv-LV" sz="1400" dirty="0">
                <a:latin typeface="Source Sans Pro"/>
                <a:ea typeface="Source Sans Pro"/>
              </a:rPr>
              <a:t>"Dzīve ir skaista dažreiz..."</a:t>
            </a:r>
            <a:r>
              <a:rPr lang="lv-LV" sz="1400" dirty="0"/>
              <a:t/>
            </a:r>
            <a:br>
              <a:rPr lang="lv-LV" sz="1400" dirty="0"/>
            </a:br>
            <a:r>
              <a:rPr lang="lv-LV" sz="1400" dirty="0" err="1">
                <a:latin typeface="Source Sans Pro"/>
                <a:ea typeface="Source Sans Pro"/>
              </a:rPr>
              <a:t>Šalalalalā</a:t>
            </a:r>
            <a:r>
              <a:rPr lang="lv-LV" sz="1400" dirty="0">
                <a:latin typeface="Source Sans Pro"/>
                <a:ea typeface="Source Sans Pro"/>
              </a:rPr>
              <a:t>...</a:t>
            </a:r>
            <a:r>
              <a:rPr lang="lv-LV" sz="1400" dirty="0"/>
              <a:t/>
            </a:r>
            <a:br>
              <a:rPr lang="lv-LV" sz="1400" dirty="0"/>
            </a:br>
            <a:r>
              <a:rPr lang="lv-LV" sz="1400" dirty="0">
                <a:latin typeface="Source Sans Pro"/>
                <a:ea typeface="Source Sans Pro"/>
              </a:rPr>
              <a:t>Mans draugs,</a:t>
            </a:r>
            <a:r>
              <a:rPr lang="lv-LV" sz="1400" dirty="0"/>
              <a:t/>
            </a:r>
            <a:br>
              <a:rPr lang="lv-LV" sz="1400" dirty="0"/>
            </a:br>
            <a:r>
              <a:rPr lang="lv-LV" sz="1400" dirty="0">
                <a:latin typeface="Source Sans Pro"/>
                <a:ea typeface="Source Sans Pro"/>
              </a:rPr>
              <a:t>mans prieks un acuraugs,</a:t>
            </a:r>
            <a:r>
              <a:rPr lang="lv-LV" sz="1400" dirty="0"/>
              <a:t/>
            </a:r>
            <a:br>
              <a:rPr lang="lv-LV" sz="1400" dirty="0"/>
            </a:br>
            <a:r>
              <a:rPr lang="lv-LV" sz="1400" dirty="0">
                <a:latin typeface="Source Sans Pro"/>
                <a:ea typeface="Source Sans Pro"/>
              </a:rPr>
              <a:t>manas nedienas un raizes,</a:t>
            </a:r>
            <a:r>
              <a:rPr lang="lv-LV" sz="1400" dirty="0"/>
              <a:t/>
            </a:r>
            <a:br>
              <a:rPr lang="lv-LV" sz="1400" dirty="0"/>
            </a:br>
            <a:r>
              <a:rPr lang="lv-LV" sz="1400" dirty="0">
                <a:latin typeface="Source Sans Pro"/>
                <a:ea typeface="Source Sans Pro"/>
              </a:rPr>
              <a:t>garozas no rudzu maizes.</a:t>
            </a:r>
            <a:r>
              <a:rPr lang="lv-LV" sz="1400" dirty="0"/>
              <a:t/>
            </a:r>
            <a:br>
              <a:rPr lang="lv-LV" sz="1400" dirty="0"/>
            </a:br>
            <a:r>
              <a:rPr lang="lv-LV" sz="1400" dirty="0">
                <a:latin typeface="Source Sans Pro"/>
                <a:ea typeface="Source Sans Pro"/>
              </a:rPr>
              <a:t>Mans izvēlētais ceļš, mana nodziedātā dziesma</a:t>
            </a:r>
            <a:r>
              <a:rPr lang="lv-LV" sz="1400" dirty="0"/>
              <a:t/>
            </a:r>
            <a:br>
              <a:rPr lang="lv-LV" sz="1400" dirty="0"/>
            </a:br>
            <a:r>
              <a:rPr lang="lv-LV" sz="1400" dirty="0">
                <a:latin typeface="Source Sans Pro"/>
                <a:ea typeface="Source Sans Pro"/>
              </a:rPr>
              <a:t>un ugunskurs tāls, un liesma,</a:t>
            </a:r>
            <a:r>
              <a:rPr lang="lv-LV" sz="1400" dirty="0"/>
              <a:t/>
            </a:r>
            <a:br>
              <a:rPr lang="lv-LV" sz="1400" dirty="0"/>
            </a:br>
            <a:r>
              <a:rPr lang="lv-LV" sz="1400" dirty="0">
                <a:latin typeface="Source Sans Pro"/>
                <a:ea typeface="Source Sans Pro"/>
              </a:rPr>
              <a:t>kas nekad neapdzisīs, nekad nepiekusīs,</a:t>
            </a:r>
            <a:r>
              <a:rPr lang="lv-LV" sz="1400" dirty="0"/>
              <a:t/>
            </a:r>
            <a:br>
              <a:rPr lang="lv-LV" sz="1400" dirty="0"/>
            </a:br>
            <a:r>
              <a:rPr lang="lv-LV" sz="1400" dirty="0">
                <a:latin typeface="Source Sans Pro"/>
                <a:ea typeface="Source Sans Pro"/>
              </a:rPr>
              <a:t>nekad nepiemānīs, kad būs auksti.</a:t>
            </a:r>
            <a:r>
              <a:rPr lang="lv-LV" sz="1400" dirty="0"/>
              <a:t/>
            </a:r>
            <a:br>
              <a:rPr lang="lv-LV" sz="1400" dirty="0"/>
            </a:br>
            <a:r>
              <a:rPr lang="lv-LV" sz="1400" dirty="0">
                <a:latin typeface="Source Sans Pro"/>
                <a:ea typeface="Source Sans Pro"/>
              </a:rPr>
              <a:t>Nekad neatgrūdīs, vienmēr atbalstīs,</a:t>
            </a:r>
            <a:r>
              <a:rPr lang="lv-LV" sz="1400" dirty="0"/>
              <a:t/>
            </a:r>
            <a:br>
              <a:rPr lang="lv-LV" sz="1400" dirty="0"/>
            </a:br>
            <a:r>
              <a:rPr lang="lv-LV" sz="1400" dirty="0">
                <a:latin typeface="Source Sans Pro"/>
                <a:ea typeface="Source Sans Pro"/>
              </a:rPr>
              <a:t>lūk, tāds, vēl sirsnīgāks, ir mans draugs.</a:t>
            </a:r>
            <a:r>
              <a:rPr lang="lv-LV" sz="1400" dirty="0"/>
              <a:t/>
            </a:r>
            <a:br>
              <a:rPr lang="lv-LV" sz="1400" dirty="0"/>
            </a:br>
            <a:r>
              <a:rPr lang="lv-LV" sz="1400" dirty="0">
                <a:latin typeface="Source Sans Pro"/>
                <a:ea typeface="Source Sans Pro"/>
              </a:rPr>
              <a:t>Mans draugs, mans draugs.</a:t>
            </a:r>
            <a:r>
              <a:rPr lang="lv-LV" sz="1400" dirty="0"/>
              <a:t/>
            </a:r>
            <a:br>
              <a:rPr lang="lv-LV" sz="1400" dirty="0"/>
            </a:br>
            <a:r>
              <a:rPr lang="lv-LV" sz="1400" dirty="0">
                <a:latin typeface="Source Sans Pro"/>
                <a:ea typeface="Source Sans Pro"/>
              </a:rPr>
              <a:t>Mans draugs, mans draugs.</a:t>
            </a:r>
            <a:r>
              <a:rPr lang="lv-LV" sz="1400" dirty="0"/>
              <a:t/>
            </a:r>
            <a:br>
              <a:rPr lang="lv-LV" sz="1400" dirty="0"/>
            </a:br>
            <a:r>
              <a:rPr lang="lv-LV" sz="1400" dirty="0" err="1">
                <a:latin typeface="Source Sans Pro"/>
                <a:ea typeface="Source Sans Pro"/>
              </a:rPr>
              <a:t>Šalalalalā</a:t>
            </a:r>
            <a:r>
              <a:rPr lang="lv-LV" sz="1400" dirty="0">
                <a:latin typeface="Source Sans Pro"/>
                <a:ea typeface="Source Sans Pro"/>
              </a:rPr>
              <a:t>...</a:t>
            </a:r>
            <a:r>
              <a:rPr lang="lv-LV" sz="1400" dirty="0"/>
              <a:t/>
            </a:r>
            <a:br>
              <a:rPr lang="lv-LV" sz="1400" dirty="0"/>
            </a:br>
            <a:r>
              <a:rPr lang="lv-LV" sz="1400" dirty="0">
                <a:latin typeface="Source Sans Pro"/>
                <a:ea typeface="Source Sans Pro"/>
              </a:rPr>
              <a:t>Nekad neapturēs, nekad nepārspīlēs,</a:t>
            </a:r>
            <a:r>
              <a:rPr lang="lv-LV" sz="1400" dirty="0"/>
              <a:t/>
            </a:r>
            <a:br>
              <a:rPr lang="lv-LV" sz="1400" dirty="0"/>
            </a:br>
            <a:r>
              <a:rPr lang="lv-LV" sz="1400" dirty="0">
                <a:latin typeface="Source Sans Pro"/>
                <a:ea typeface="Source Sans Pro"/>
              </a:rPr>
              <a:t>nekad nepiedraudēs vai, vēl ļaunāk,</a:t>
            </a:r>
            <a:r>
              <a:rPr lang="lv-LV" sz="1400" dirty="0"/>
              <a:t/>
            </a:r>
            <a:br>
              <a:rPr lang="lv-LV" sz="1400" dirty="0"/>
            </a:br>
            <a:r>
              <a:rPr lang="lv-LV" sz="1400" dirty="0">
                <a:latin typeface="Source Sans Pro"/>
                <a:ea typeface="Source Sans Pro"/>
              </a:rPr>
              <a:t>Nekad neatgrūdīs, vienmēr atbalstīs,</a:t>
            </a:r>
            <a:r>
              <a:rPr lang="lv-LV" sz="1400" dirty="0"/>
              <a:t/>
            </a:r>
            <a:br>
              <a:rPr lang="lv-LV" sz="1400" dirty="0"/>
            </a:br>
            <a:r>
              <a:rPr lang="lv-LV" sz="1400" dirty="0">
                <a:latin typeface="Source Sans Pro"/>
                <a:ea typeface="Source Sans Pro"/>
              </a:rPr>
              <a:t>lūk, tāds, vēl sirsnīgāks, ir mans draugs.</a:t>
            </a:r>
            <a:r>
              <a:rPr lang="lv-LV" sz="1400" dirty="0"/>
              <a:t/>
            </a:r>
            <a:br>
              <a:rPr lang="lv-LV" sz="1400" dirty="0"/>
            </a:br>
            <a:endParaRPr lang="x-none" sz="1400" dirty="0"/>
          </a:p>
        </p:txBody>
      </p:sp>
      <p:pic>
        <p:nvPicPr>
          <p:cNvPr id="2050" name="Picture 2" descr="Sociālajos tīklos dalītas jūtas par jauno «Prāta vētras» dziesmu - Mūzika  Latvijā - Mūzika - Kultūra+ - TVNET">
            <a:extLst>
              <a:ext uri="{FF2B5EF4-FFF2-40B4-BE49-F238E27FC236}">
                <a16:creationId xmlns="" xmlns:a16="http://schemas.microsoft.com/office/drawing/2014/main" id="{409C4149-4240-6947-89D5-22A4CC9F8197}"/>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069" y="1238136"/>
            <a:ext cx="5987803" cy="393359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016E56F3-D014-9E4D-BBD4-210D7E21CB67}"/>
              </a:ext>
            </a:extLst>
          </p:cNvPr>
          <p:cNvSpPr/>
          <p:nvPr/>
        </p:nvSpPr>
        <p:spPr>
          <a:xfrm>
            <a:off x="211872" y="5250532"/>
            <a:ext cx="2165593" cy="369332"/>
          </a:xfrm>
          <a:prstGeom prst="rect">
            <a:avLst/>
          </a:prstGeom>
        </p:spPr>
        <p:txBody>
          <a:bodyPr wrap="none">
            <a:spAutoFit/>
          </a:bodyPr>
          <a:lstStyle/>
          <a:p>
            <a:r>
              <a:rPr lang="x-none" dirty="0"/>
              <a:t>Foto:www.f8.pmo.ee</a:t>
            </a:r>
          </a:p>
        </p:txBody>
      </p:sp>
    </p:spTree>
    <p:extLst>
      <p:ext uri="{BB962C8B-B14F-4D97-AF65-F5344CB8AC3E}">
        <p14:creationId xmlns="" xmlns:p14="http://schemas.microsoft.com/office/powerpoint/2010/main" val="274168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98020" y="5348099"/>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2" name="Rectangle 1"/>
          <p:cNvSpPr/>
          <p:nvPr/>
        </p:nvSpPr>
        <p:spPr>
          <a:xfrm>
            <a:off x="310554" y="327943"/>
            <a:ext cx="6096000" cy="2747804"/>
          </a:xfrm>
          <a:prstGeom prst="rect">
            <a:avLst/>
          </a:prstGeom>
        </p:spPr>
        <p:txBody>
          <a:bodyPr>
            <a:spAutoFit/>
          </a:bodyPr>
          <a:lstStyle/>
          <a:p>
            <a:r>
              <a:rPr lang="lv-LV" sz="2400" dirty="0"/>
              <a:t>Padomā par draugiem, kas šobrīd ir tavā dzīvē, un draugiem, kas tev ir bijuši agrāk:</a:t>
            </a:r>
          </a:p>
          <a:p>
            <a:pPr marL="457200" indent="-457200">
              <a:buFont typeface="Arial" pitchFamily="34" charset="0"/>
              <a:buChar char="•"/>
            </a:pPr>
            <a:r>
              <a:rPr lang="lv-LV" sz="2400" dirty="0"/>
              <a:t>Kādas īpašības piemīt labam vai </a:t>
            </a:r>
            <a:br>
              <a:rPr lang="lv-LV" sz="2400" dirty="0"/>
            </a:br>
            <a:r>
              <a:rPr lang="lv-LV" sz="2400" dirty="0"/>
              <a:t>sliktam draugam?</a:t>
            </a:r>
          </a:p>
          <a:p>
            <a:pPr marL="457200" indent="-457200">
              <a:buFont typeface="Arial" pitchFamily="34" charset="0"/>
              <a:buChar char="•"/>
            </a:pPr>
            <a:r>
              <a:rPr lang="lv-LV" sz="2400" dirty="0"/>
              <a:t>Kādi tikumi palīdz tev kļūt par labu </a:t>
            </a:r>
            <a:br>
              <a:rPr lang="lv-LV" sz="2400" dirty="0"/>
            </a:br>
            <a:r>
              <a:rPr lang="lv-LV" sz="2400" dirty="0"/>
              <a:t>draugu citiem?</a:t>
            </a:r>
          </a:p>
          <a:p>
            <a:pPr marL="457200" indent="-228600">
              <a:lnSpc>
                <a:spcPct val="119000"/>
              </a:lnSpc>
              <a:spcAft>
                <a:spcPts val="800"/>
              </a:spcAft>
            </a:pPr>
            <a:r>
              <a:rPr lang="en-GB" sz="2400" kern="1400" dirty="0">
                <a:solidFill>
                  <a:srgbClr val="000000"/>
                </a:solidFill>
                <a:latin typeface="Calibri" panose="020F0502020204030204" pitchFamily="34" charset="0"/>
              </a:rPr>
              <a:t> </a:t>
            </a:r>
          </a:p>
        </p:txBody>
      </p:sp>
      <p:sp>
        <p:nvSpPr>
          <p:cNvPr id="9" name="Rectangle 8"/>
          <p:cNvSpPr/>
          <p:nvPr/>
        </p:nvSpPr>
        <p:spPr>
          <a:xfrm>
            <a:off x="4999527" y="4563269"/>
            <a:ext cx="6096000" cy="1569660"/>
          </a:xfrm>
          <a:prstGeom prst="rect">
            <a:avLst/>
          </a:prstGeom>
        </p:spPr>
        <p:txBody>
          <a:bodyPr lIns="91440" tIns="45720" rIns="91440" bIns="45720" anchor="t">
            <a:spAutoFit/>
          </a:bodyPr>
          <a:lstStyle/>
          <a:p>
            <a:pPr algn="just"/>
            <a:r>
              <a:rPr lang="lv-LV" sz="2400" dirty="0"/>
              <a:t>Pāros sagrupējiet draudzības vērtību kārtis un sakārtojiet tās pēc nozīmes! Pievieno sarakstam citas draudzības pozitīvās īpašības, ko vari iedomāties!</a:t>
            </a:r>
          </a:p>
        </p:txBody>
      </p:sp>
      <p:graphicFrame>
        <p:nvGraphicFramePr>
          <p:cNvPr id="11" name="Table 10"/>
          <p:cNvGraphicFramePr>
            <a:graphicFrameLocks noGrp="1"/>
          </p:cNvGraphicFramePr>
          <p:nvPr>
            <p:extLst>
              <p:ext uri="{D42A27DB-BD31-4B8C-83A1-F6EECF244321}">
                <p14:modId xmlns="" xmlns:p14="http://schemas.microsoft.com/office/powerpoint/2010/main" val="3637653656"/>
              </p:ext>
            </p:extLst>
          </p:nvPr>
        </p:nvGraphicFramePr>
        <p:xfrm>
          <a:off x="753502" y="2822222"/>
          <a:ext cx="4201086" cy="3707837"/>
        </p:xfrm>
        <a:graphic>
          <a:graphicData uri="http://schemas.openxmlformats.org/drawingml/2006/table">
            <a:tbl>
              <a:tblPr/>
              <a:tblGrid>
                <a:gridCol w="1528356">
                  <a:extLst>
                    <a:ext uri="{9D8B030D-6E8A-4147-A177-3AD203B41FA5}">
                      <a16:colId xmlns="" xmlns:a16="http://schemas.microsoft.com/office/drawing/2014/main" val="1163562935"/>
                    </a:ext>
                  </a:extLst>
                </a:gridCol>
                <a:gridCol w="1346664">
                  <a:extLst>
                    <a:ext uri="{9D8B030D-6E8A-4147-A177-3AD203B41FA5}">
                      <a16:colId xmlns="" xmlns:a16="http://schemas.microsoft.com/office/drawing/2014/main" val="2750530419"/>
                    </a:ext>
                  </a:extLst>
                </a:gridCol>
                <a:gridCol w="1326066">
                  <a:extLst>
                    <a:ext uri="{9D8B030D-6E8A-4147-A177-3AD203B41FA5}">
                      <a16:colId xmlns="" xmlns:a16="http://schemas.microsoft.com/office/drawing/2014/main" val="2498869782"/>
                    </a:ext>
                  </a:extLst>
                </a:gridCol>
              </a:tblGrid>
              <a:tr h="368111">
                <a:tc>
                  <a:txBody>
                    <a:bodyPr/>
                    <a:lstStyle/>
                    <a:p>
                      <a:pPr algn="ctr"/>
                      <a:r>
                        <a:rPr lang="lv-LV" sz="1600" kern="1200" dirty="0">
                          <a:solidFill>
                            <a:schemeClr val="tx1"/>
                          </a:solidFill>
                          <a:latin typeface="+mn-lt"/>
                          <a:ea typeface="+mn-ea"/>
                          <a:cs typeface="+mn-cs"/>
                        </a:rPr>
                        <a:t>Uzticams,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Cieņpilns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Sirsnīgs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78161525"/>
                  </a:ext>
                </a:extLst>
              </a:tr>
              <a:tr h="659193">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Dāsns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Gādīgs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Ar humora izjūtu</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90055925"/>
                  </a:ext>
                </a:extLst>
              </a:tr>
              <a:tr h="340674">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Spēj piedot</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Līdzjūtīgs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Pacietīgs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08874995"/>
                  </a:ext>
                </a:extLst>
              </a:tr>
              <a:tr h="340674">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Atsvešinājies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Patmīlīgs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Cietsirdīgs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86357607"/>
                  </a:ext>
                </a:extLst>
              </a:tr>
              <a:tr h="340674">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Divkosīgs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Nepateicīgs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Ļauns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34699153"/>
                  </a:ext>
                </a:extLst>
              </a:tr>
              <a:tr h="340125">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Kašķīgs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Iedomīgs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Negodīgs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80086372"/>
                  </a:ext>
                </a:extLst>
              </a:tr>
              <a:tr h="659193">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Spēj sadarboties </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Lojāls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200" dirty="0">
                          <a:solidFill>
                            <a:schemeClr val="tx1"/>
                          </a:solidFill>
                          <a:latin typeface="+mn-lt"/>
                          <a:ea typeface="+mn-ea"/>
                          <a:cs typeface="+mn-cs"/>
                        </a:rPr>
                        <a:t>Iedrošinošs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1136595"/>
                  </a:ext>
                </a:extLst>
              </a:tr>
              <a:tr h="659193">
                <a:tc>
                  <a:txBody>
                    <a:bodyPr/>
                    <a:lstStyle/>
                    <a:p>
                      <a:pPr marR="0" indent="0" algn="ctr" rtl="0">
                        <a:lnSpc>
                          <a:spcPct val="119000"/>
                        </a:lnSpc>
                        <a:spcBef>
                          <a:spcPts val="0"/>
                        </a:spcBef>
                        <a:spcAft>
                          <a:spcPts val="600"/>
                        </a:spcAft>
                      </a:pPr>
                      <a:r>
                        <a:rPr lang="lv-LV" sz="1600" kern="1400" dirty="0">
                          <a:ln>
                            <a:noFill/>
                          </a:ln>
                          <a:solidFill>
                            <a:srgbClr val="000000"/>
                          </a:solidFill>
                          <a:effectLst/>
                          <a:latin typeface="+mn-lt"/>
                        </a:rPr>
                        <a:t>Īdzīgs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400" dirty="0">
                          <a:ln>
                            <a:noFill/>
                          </a:ln>
                          <a:solidFill>
                            <a:srgbClr val="000000"/>
                          </a:solidFill>
                          <a:effectLst/>
                          <a:latin typeface="+mn-lt"/>
                        </a:rPr>
                        <a:t>Untumains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lv-LV" sz="1600" kern="1400" dirty="0">
                          <a:ln>
                            <a:noFill/>
                          </a:ln>
                          <a:solidFill>
                            <a:srgbClr val="000000"/>
                          </a:solidFill>
                          <a:effectLst/>
                          <a:latin typeface="+mn-lt"/>
                        </a:rPr>
                        <a:t>Aukstasinīgs</a:t>
                      </a:r>
                      <a:endParaRPr lang="en-GB" sz="1600" kern="1400" dirty="0">
                        <a:ln>
                          <a:noFill/>
                        </a:ln>
                        <a:solidFill>
                          <a:srgbClr val="000000"/>
                        </a:solidFill>
                        <a:effectLst/>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3" name="Picture 2"/>
          <p:cNvPicPr>
            <a:picLocks noChangeAspect="1"/>
          </p:cNvPicPr>
          <p:nvPr/>
        </p:nvPicPr>
        <p:blipFill>
          <a:blip r:embed="rId3" cstate="print"/>
          <a:stretch>
            <a:fillRect/>
          </a:stretch>
        </p:blipFill>
        <p:spPr>
          <a:xfrm>
            <a:off x="6158722" y="1012122"/>
            <a:ext cx="4697699" cy="3337127"/>
          </a:xfrm>
          <a:prstGeom prst="rect">
            <a:avLst/>
          </a:prstGeom>
        </p:spPr>
      </p:pic>
    </p:spTree>
    <p:extLst>
      <p:ext uri="{BB962C8B-B14F-4D97-AF65-F5344CB8AC3E}">
        <p14:creationId xmlns="" xmlns:p14="http://schemas.microsoft.com/office/powerpoint/2010/main" val="274626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36" y="428178"/>
            <a:ext cx="7124699" cy="6001643"/>
          </a:xfrm>
          <a:prstGeom prst="rect">
            <a:avLst/>
          </a:prstGeom>
        </p:spPr>
        <p:txBody>
          <a:bodyPr wrap="square" lIns="91440" tIns="45720" rIns="91440" bIns="45720" anchor="t">
            <a:spAutoFit/>
          </a:bodyPr>
          <a:lstStyle/>
          <a:p>
            <a:r>
              <a:rPr lang="lv-LV" sz="3200" dirty="0"/>
              <a:t> Ar partneri pārrunājiet šos jautājumus:</a:t>
            </a:r>
          </a:p>
          <a:p>
            <a:endParaRPr lang="lv-LV" sz="3200" dirty="0"/>
          </a:p>
          <a:p>
            <a:pPr marL="457200" indent="-457200">
              <a:buFont typeface="Arial" pitchFamily="34" charset="0"/>
              <a:buChar char="•"/>
            </a:pPr>
            <a:r>
              <a:rPr lang="lv-LV" sz="3200" dirty="0"/>
              <a:t>Kā tu izvēlies draugus?</a:t>
            </a:r>
          </a:p>
          <a:p>
            <a:pPr marL="457200" indent="-457200">
              <a:buFont typeface="Arial" pitchFamily="34" charset="0"/>
              <a:buChar char="•"/>
            </a:pPr>
            <a:r>
              <a:rPr lang="lv-LV" sz="3200" dirty="0"/>
              <a:t>Kas vada tavu izvēli attiecībā uz draugiem?</a:t>
            </a:r>
          </a:p>
          <a:p>
            <a:pPr marL="457200" indent="-457200">
              <a:buFont typeface="Arial" pitchFamily="34" charset="0"/>
              <a:buChar char="•"/>
            </a:pPr>
            <a:r>
              <a:rPr lang="lv-LV" sz="3200" dirty="0"/>
              <a:t>Vai taviem draugiem ir kas kopīgs? </a:t>
            </a:r>
          </a:p>
          <a:p>
            <a:pPr marL="457200" indent="-457200">
              <a:buFont typeface="Arial" pitchFamily="34" charset="0"/>
              <a:buChar char="•"/>
            </a:pPr>
            <a:r>
              <a:rPr lang="lv-LV" sz="3200" dirty="0"/>
              <a:t>Vai tu viegli sadraudzējies? Kāpēc jā vai nē?</a:t>
            </a:r>
            <a:endParaRPr lang="lv-LV" sz="3200">
              <a:cs typeface="Calibri"/>
            </a:endParaRPr>
          </a:p>
          <a:p>
            <a:pPr marL="457200" indent="-457200">
              <a:buFont typeface="Arial" pitchFamily="34" charset="0"/>
              <a:buChar char="•"/>
            </a:pPr>
            <a:r>
              <a:rPr lang="lv-LV" sz="3200" dirty="0"/>
              <a:t>Kāda rīcība pieliktu draudzībai punktu?</a:t>
            </a:r>
          </a:p>
          <a:p>
            <a:endParaRPr lang="lv-LV" sz="3200" dirty="0"/>
          </a:p>
          <a:p>
            <a:r>
              <a:rPr lang="lv-LV" sz="3200" dirty="0"/>
              <a:t>Dalies ar savām idejām grupā, un kopā pārrunājiet tās! </a:t>
            </a:r>
            <a:endParaRPr lang="lv-LV" sz="3200" dirty="0">
              <a:cs typeface="Calibri"/>
            </a:endParaRPr>
          </a:p>
        </p:txBody>
      </p:sp>
      <p:pic>
        <p:nvPicPr>
          <p:cNvPr id="8" name="Picture 7"/>
          <p:cNvPicPr>
            <a:picLocks noChangeAspect="1"/>
          </p:cNvPicPr>
          <p:nvPr/>
        </p:nvPicPr>
        <p:blipFill>
          <a:blip r:embed="rId2" cstate="print"/>
          <a:stretch>
            <a:fillRect/>
          </a:stretch>
        </p:blipFill>
        <p:spPr>
          <a:xfrm>
            <a:off x="7577535" y="1593620"/>
            <a:ext cx="4298233" cy="3226736"/>
          </a:xfrm>
          <a:prstGeom prst="rect">
            <a:avLst/>
          </a:prstGeom>
        </p:spPr>
      </p:pic>
    </p:spTree>
    <p:extLst>
      <p:ext uri="{BB962C8B-B14F-4D97-AF65-F5344CB8AC3E}">
        <p14:creationId xmlns="" xmlns:p14="http://schemas.microsoft.com/office/powerpoint/2010/main" val="1057505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7976468" y="1321662"/>
            <a:ext cx="3172214" cy="2143610"/>
          </a:xfrm>
          <a:prstGeom prst="rect">
            <a:avLst/>
          </a:prstGeom>
        </p:spPr>
      </p:pic>
      <p:pic>
        <p:nvPicPr>
          <p:cNvPr id="10" name="Picture 9"/>
          <p:cNvPicPr>
            <a:picLocks noChangeAspect="1"/>
          </p:cNvPicPr>
          <p:nvPr/>
        </p:nvPicPr>
        <p:blipFill>
          <a:blip r:embed="rId3" cstate="print"/>
          <a:stretch>
            <a:fillRect/>
          </a:stretch>
        </p:blipFill>
        <p:spPr>
          <a:xfrm>
            <a:off x="7976468" y="3734685"/>
            <a:ext cx="3172214" cy="1688794"/>
          </a:xfrm>
          <a:prstGeom prst="rect">
            <a:avLst/>
          </a:prstGeom>
        </p:spPr>
      </p:pic>
      <p:sp>
        <p:nvSpPr>
          <p:cNvPr id="6" name="Rectangle 5"/>
          <p:cNvSpPr/>
          <p:nvPr/>
        </p:nvSpPr>
        <p:spPr>
          <a:xfrm>
            <a:off x="352426" y="485699"/>
            <a:ext cx="7124699" cy="1200329"/>
          </a:xfrm>
          <a:prstGeom prst="rect">
            <a:avLst/>
          </a:prstGeom>
        </p:spPr>
        <p:txBody>
          <a:bodyPr wrap="square" lIns="91440" tIns="45720" rIns="91440" bIns="45720" anchor="t">
            <a:spAutoFit/>
          </a:bodyPr>
          <a:lstStyle/>
          <a:p>
            <a:pPr algn="just"/>
            <a:r>
              <a:rPr lang="lv-LV" dirty="0"/>
              <a:t>Izlasiet šādu situāciju sarakstu, kurās draugi var piekrist vai nepiekrist. Sadarbojies ar </a:t>
            </a:r>
            <a:r>
              <a:rPr lang="lv-LV" dirty="0" err="1"/>
              <a:t>klasesbiedru</a:t>
            </a:r>
            <a:r>
              <a:rPr lang="lv-LV" dirty="0"/>
              <a:t>, un piedāvājiet vienkāršus ieteikumus problēmas risināšanai! Kas jums būtu jādara, un kas jādara jūsu draugam, lai uzturētu draudzību?</a:t>
            </a:r>
          </a:p>
        </p:txBody>
      </p:sp>
      <p:sp>
        <p:nvSpPr>
          <p:cNvPr id="4" name="Content Placeholder 3">
            <a:extLst>
              <a:ext uri="{FF2B5EF4-FFF2-40B4-BE49-F238E27FC236}">
                <a16:creationId xmlns="" xmlns:a16="http://schemas.microsoft.com/office/drawing/2014/main" id="{2B98B7BE-731D-CB47-ACF0-00B7B50AF7E8}"/>
              </a:ext>
            </a:extLst>
          </p:cNvPr>
          <p:cNvSpPr>
            <a:spLocks noGrp="1"/>
          </p:cNvSpPr>
          <p:nvPr>
            <p:ph idx="1"/>
          </p:nvPr>
        </p:nvSpPr>
        <p:spPr>
          <a:xfrm>
            <a:off x="321423" y="2020963"/>
            <a:ext cx="7456621" cy="4351338"/>
          </a:xfrm>
        </p:spPr>
        <p:txBody>
          <a:bodyPr vert="horz" lIns="91440" tIns="45720" rIns="91440" bIns="45720" rtlCol="0" anchor="t">
            <a:normAutofit fontScale="77500" lnSpcReduction="20000"/>
          </a:bodyPr>
          <a:lstStyle/>
          <a:p>
            <a:pPr marL="0" indent="0">
              <a:buNone/>
            </a:pPr>
            <a:r>
              <a:rPr lang="lv-LV" dirty="0"/>
              <a:t>• Tu esi šovakar ielūgts ciemos, lai paspēlētu datorspēles. Pusstundu pirms došanās ceļā tavs draugs piezvana un atceļ spēļu vakaru. Nākamajā diena skolā tu uzzini, ka tavā vietā spēlēt videospēles aizgājis cits draugs.</a:t>
            </a:r>
            <a:endParaRPr lang="x-none" dirty="0"/>
          </a:p>
          <a:p>
            <a:pPr marL="0" indent="0">
              <a:buNone/>
            </a:pPr>
            <a:r>
              <a:rPr lang="lv-LV" dirty="0"/>
              <a:t>• Tu un tavs labākais draugs vēlaties kopā apmeklēt vienu pulciņu. Tev ļoti patīk dejot, bet tavam draugam interesē teātris. Jūs uzzināt, ka abi pulciņi notiek vienā laikā.</a:t>
            </a:r>
            <a:endParaRPr lang="x-none" dirty="0"/>
          </a:p>
          <a:p>
            <a:pPr marL="0" indent="0">
              <a:buNone/>
            </a:pPr>
            <a:r>
              <a:rPr lang="lv-LV" dirty="0"/>
              <a:t>• Tu gandrīz katru dienu pēc stundām dodies ciemos pie sava drauga. Tev patīk ar viņu pavadīt laiku, taču tev rodas vēlme satikt ari citus cilvēkus un iesaistīties citās aktivitātēs.</a:t>
            </a:r>
            <a:endParaRPr lang="x-none" dirty="0"/>
          </a:p>
          <a:p>
            <a:pPr marL="0" indent="0">
              <a:buNone/>
            </a:pPr>
            <a:r>
              <a:rPr lang="lv-LV" dirty="0"/>
              <a:t>• Tu aizdod draugam futbola kreklu, un nākamajā dienā viņš to atdod ar nelielu caurumu mugurpusē.</a:t>
            </a:r>
            <a:endParaRPr lang="x-none" dirty="0"/>
          </a:p>
          <a:p>
            <a:pPr marL="0" indent="0">
              <a:buNone/>
            </a:pPr>
            <a:r>
              <a:rPr lang="lv-LV" dirty="0"/>
              <a:t>• Jūs ar draugu rīkojāties nepareizi, un tu par šo notikumu izstāsti saviem vecākiem. Tu esi izstāstījis patiesību, bet draugs – samelojis, sakot, ka nav bijis tur iesaistīts.</a:t>
            </a:r>
            <a:endParaRPr lang="x-none" dirty="0"/>
          </a:p>
          <a:p>
            <a:endParaRPr lang="x-none" dirty="0"/>
          </a:p>
        </p:txBody>
      </p:sp>
    </p:spTree>
    <p:extLst>
      <p:ext uri="{BB962C8B-B14F-4D97-AF65-F5344CB8AC3E}">
        <p14:creationId xmlns="" xmlns:p14="http://schemas.microsoft.com/office/powerpoint/2010/main" val="59131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2" name="AutoShape 2"/>
          <p:cNvSpPr>
            <a:spLocks noChangeArrowheads="1"/>
          </p:cNvSpPr>
          <p:nvPr/>
        </p:nvSpPr>
        <p:spPr bwMode="auto">
          <a:xfrm>
            <a:off x="732268" y="587022"/>
            <a:ext cx="4697688" cy="2629745"/>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800" dirty="0"/>
              <a:t>“Draugs ir kā spogulis, kas mums palīdz saskatīt pašiem sevi.” (Aristotelis)</a:t>
            </a: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en-US" altLang="en-US" sz="3200" b="0" u="none" strike="noStrike" cap="none" normalizeH="0" baseline="0" dirty="0">
              <a:ln>
                <a:noFill/>
              </a:ln>
              <a:solidFill>
                <a:schemeClr val="tx1"/>
              </a:solidFill>
              <a:effectLst/>
              <a:latin typeface="Arial" panose="020B0604020202020204" pitchFamily="34" charset="0"/>
            </a:endParaRPr>
          </a:p>
        </p:txBody>
      </p:sp>
      <p:sp>
        <p:nvSpPr>
          <p:cNvPr id="9" name="AutoShape 3"/>
          <p:cNvSpPr>
            <a:spLocks noChangeArrowheads="1"/>
          </p:cNvSpPr>
          <p:nvPr/>
        </p:nvSpPr>
        <p:spPr bwMode="auto">
          <a:xfrm>
            <a:off x="5710966" y="587022"/>
            <a:ext cx="4697687" cy="2761593"/>
          </a:xfrm>
          <a:prstGeom prst="horizontalScroll">
            <a:avLst>
              <a:gd name="adj" fmla="val 12500"/>
            </a:avLst>
          </a:prstGeom>
          <a:noFill/>
          <a:ln w="25400" algn="ctr">
            <a:solidFill>
              <a:srgbClr val="000000"/>
            </a:solidFill>
            <a:round/>
            <a:headEnd/>
            <a:tailEnd/>
          </a:ln>
          <a:effectLst/>
          <a:extLst>
            <a:ext uri="{909E8E84-426E-40DD-AFC4-6F175D3DCCD1}">
              <a14:hiddenFill xmlns="" xmlns:a14="http://schemas.microsoft.com/office/drawing/2010/main">
                <a:solidFill>
                  <a:srgbClr val="5B9BD5"/>
                </a:solidFill>
              </a14:hiddenFill>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lv-LV" sz="2400" dirty="0"/>
          </a:p>
          <a:p>
            <a:pPr algn="just"/>
            <a:r>
              <a:rPr lang="lv-LV" sz="2800" dirty="0"/>
              <a:t>“Pasaulē nav nekā vērtīgāka par draudzību.” (Akvīnas Toms) </a:t>
            </a:r>
            <a:endParaRPr lang="lv-LV" sz="2800" dirty="0">
              <a:cs typeface="Calibri"/>
            </a:endParaRPr>
          </a:p>
        </p:txBody>
      </p:sp>
      <p:pic>
        <p:nvPicPr>
          <p:cNvPr id="11" name="Picture 10"/>
          <p:cNvPicPr>
            <a:picLocks noChangeAspect="1"/>
          </p:cNvPicPr>
          <p:nvPr/>
        </p:nvPicPr>
        <p:blipFill>
          <a:blip r:embed="rId2" cstate="print"/>
          <a:stretch>
            <a:fillRect/>
          </a:stretch>
        </p:blipFill>
        <p:spPr>
          <a:xfrm>
            <a:off x="7886085" y="4063946"/>
            <a:ext cx="2227641" cy="2499719"/>
          </a:xfrm>
          <a:prstGeom prst="rect">
            <a:avLst/>
          </a:prstGeom>
        </p:spPr>
      </p:pic>
      <p:pic>
        <p:nvPicPr>
          <p:cNvPr id="12" name="Picture 11"/>
          <p:cNvPicPr>
            <a:picLocks noChangeAspect="1"/>
          </p:cNvPicPr>
          <p:nvPr/>
        </p:nvPicPr>
        <p:blipFill>
          <a:blip r:embed="rId3" cstate="print"/>
          <a:stretch>
            <a:fillRect/>
          </a:stretch>
        </p:blipFill>
        <p:spPr>
          <a:xfrm>
            <a:off x="1773902" y="3826952"/>
            <a:ext cx="2227641" cy="2714937"/>
          </a:xfrm>
          <a:prstGeom prst="rect">
            <a:avLst/>
          </a:prstGeom>
        </p:spPr>
      </p:pic>
      <p:sp>
        <p:nvSpPr>
          <p:cNvPr id="13" name="Text Box 4"/>
          <p:cNvSpPr txBox="1">
            <a:spLocks noChangeArrowheads="1"/>
          </p:cNvSpPr>
          <p:nvPr/>
        </p:nvSpPr>
        <p:spPr bwMode="auto">
          <a:xfrm>
            <a:off x="1141336" y="3348615"/>
            <a:ext cx="4569630" cy="590721"/>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400" dirty="0"/>
              <a:t>Ko ar to domāja Aristotelis?</a:t>
            </a:r>
          </a:p>
        </p:txBody>
      </p:sp>
      <p:sp>
        <p:nvSpPr>
          <p:cNvPr id="14" name="Text Box 5"/>
          <p:cNvSpPr txBox="1">
            <a:spLocks noChangeArrowheads="1"/>
          </p:cNvSpPr>
          <p:nvPr/>
        </p:nvSpPr>
        <p:spPr bwMode="auto">
          <a:xfrm>
            <a:off x="6096000" y="3320627"/>
            <a:ext cx="5807812" cy="973420"/>
          </a:xfrm>
          <a:prstGeom prst="rect">
            <a:avLst/>
          </a:prstGeom>
          <a:noFill/>
          <a:ln>
            <a:noFill/>
          </a:ln>
          <a:effectLst/>
          <a:extLst>
            <a:ext uri="{909E8E84-426E-40DD-AFC4-6F175D3DCCD1}">
              <a14:hiddenFill xmlns="" xmlns:a14="http://schemas.microsoft.com/office/drawing/2010/main">
                <a:solidFill>
                  <a:srgbClr val="5B9BD5"/>
                </a:solidFill>
              </a14:hiddenFill>
            </a:ext>
            <a:ext uri="{91240B29-F687-4F45-9708-019B960494DF}">
              <a14:hiddenLine xmlns="" xmlns:a14="http://schemas.microsoft.com/office/drawing/2010/main" w="25400"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r>
              <a:rPr lang="lv-LV" sz="2400" dirty="0"/>
              <a:t>Kāpēc Akvīnas Toms tik augstu vērtē draudzību?</a:t>
            </a:r>
          </a:p>
        </p:txBody>
      </p:sp>
    </p:spTree>
    <p:extLst>
      <p:ext uri="{BB962C8B-B14F-4D97-AF65-F5344CB8AC3E}">
        <p14:creationId xmlns="" xmlns:p14="http://schemas.microsoft.com/office/powerpoint/2010/main" val="350365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a16="http://schemas.microsoft.com/office/drawing/2014/main" xmlns=""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38C20D-E11F-4F58-8C87-53E446710505}">
  <ds:schemaRefs>
    <ds:schemaRef ds:uri="http://purl.org/dc/dcmitype/"/>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bcd8bb90-b1cb-4fe5-8892-66ea2dba031d"/>
    <ds:schemaRef ds:uri="http://schemas.microsoft.com/office/infopath/2007/PartnerControls"/>
  </ds:schemaRefs>
</ds:datastoreItem>
</file>

<file path=customXml/itemProps2.xml><?xml version="1.0" encoding="utf-8"?>
<ds:datastoreItem xmlns:ds="http://schemas.openxmlformats.org/officeDocument/2006/customXml" ds:itemID="{B292CAF3-9156-4AC6-9B23-2A0D748BB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C26AE5-075B-489A-ADB6-3C80C57F6F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684</TotalTime>
  <Words>430</Words>
  <Application>Microsoft Office PowerPoint</Application>
  <PresentationFormat>Custom</PresentationFormat>
  <Paragraphs>68</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101</cp:revision>
  <dcterms:created xsi:type="dcterms:W3CDTF">2019-06-13T10:46:31Z</dcterms:created>
  <dcterms:modified xsi:type="dcterms:W3CDTF">2021-10-15T11:20:28Z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