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9" r:id="rId5"/>
    <p:sldId id="281" r:id="rId6"/>
    <p:sldId id="282" r:id="rId7"/>
    <p:sldId id="283" r:id="rId8"/>
    <p:sldId id="286" r:id="rId9"/>
    <p:sldId id="284" r:id="rId10"/>
    <p:sldId id="285"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Miller (School of Education)" initials="BM(o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3674A-5E92-4081-9B8C-756697D340CA}" v="140" dt="2021-09-19T17:25:32.386"/>
    <p1510:client id="{8DE96946-D99D-A749-8554-D6750B403FF7}" v="8" dt="2021-08-17T08:18:49.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5859"/>
  </p:normalViewPr>
  <p:slideViewPr>
    <p:cSldViewPr snapToGrid="0">
      <p:cViewPr varScale="1">
        <p:scale>
          <a:sx n="110" d="100"/>
          <a:sy n="110" d="100"/>
        </p:scale>
        <p:origin x="-34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S::mf08052@edu.lu.lv::90e28fec-564e-43b0-9c13-1b12e1cad7dc" providerId="AD" clId="Web-{6F8D95B5-AF73-4F52-B898-F823A1658054}"/>
    <pc:docChg chg="sldOrd">
      <pc:chgData name="Manuel Joaquin Fernandez Gonzalez" userId="S::mf08052@edu.lu.lv::90e28fec-564e-43b0-9c13-1b12e1cad7dc" providerId="AD" clId="Web-{6F8D95B5-AF73-4F52-B898-F823A1658054}" dt="2021-08-11T08:32:21.426" v="0"/>
      <pc:docMkLst>
        <pc:docMk/>
      </pc:docMkLst>
      <pc:sldChg chg="ord">
        <pc:chgData name="Manuel Joaquin Fernandez Gonzalez" userId="S::mf08052@edu.lu.lv::90e28fec-564e-43b0-9c13-1b12e1cad7dc" providerId="AD" clId="Web-{6F8D95B5-AF73-4F52-B898-F823A1658054}" dt="2021-08-11T08:32:21.426" v="0"/>
        <pc:sldMkLst>
          <pc:docMk/>
          <pc:sldMk cId="3282985497" sldId="286"/>
        </pc:sldMkLst>
      </pc:sldChg>
    </pc:docChg>
  </pc:docChgLst>
  <pc:docChgLst>
    <pc:chgData name="Andrejs Mūrnieks" userId="S::murnieks@edu.lu.lv::3e8de971-bca6-4a40-98d7-345a6aeb0e19" providerId="AD" clId="Web-{61DBA9D2-E806-4280-AA61-0CA8FA6AF6DF}"/>
    <pc:docChg chg="modSld">
      <pc:chgData name="Andrejs Mūrnieks" userId="S::murnieks@edu.lu.lv::3e8de971-bca6-4a40-98d7-345a6aeb0e19" providerId="AD" clId="Web-{61DBA9D2-E806-4280-AA61-0CA8FA6AF6DF}" dt="2021-08-06T11:18:58.614" v="0" actId="20577"/>
      <pc:docMkLst>
        <pc:docMk/>
      </pc:docMkLst>
      <pc:sldChg chg="modSp">
        <pc:chgData name="Andrejs Mūrnieks" userId="S::murnieks@edu.lu.lv::3e8de971-bca6-4a40-98d7-345a6aeb0e19" providerId="AD" clId="Web-{61DBA9D2-E806-4280-AA61-0CA8FA6AF6DF}" dt="2021-08-06T11:18:58.614" v="0" actId="20577"/>
        <pc:sldMkLst>
          <pc:docMk/>
          <pc:sldMk cId="3282985497" sldId="286"/>
        </pc:sldMkLst>
        <pc:spChg chg="mod">
          <ac:chgData name="Andrejs Mūrnieks" userId="S::murnieks@edu.lu.lv::3e8de971-bca6-4a40-98d7-345a6aeb0e19" providerId="AD" clId="Web-{61DBA9D2-E806-4280-AA61-0CA8FA6AF6DF}" dt="2021-08-06T11:18:58.614" v="0" actId="20577"/>
          <ac:spMkLst>
            <pc:docMk/>
            <pc:sldMk cId="3282985497" sldId="286"/>
            <ac:spMk id="4" creationId="{00000000-0000-0000-0000-000000000000}"/>
          </ac:spMkLst>
        </pc:spChg>
      </pc:sldChg>
    </pc:docChg>
  </pc:docChgLst>
  <pc:docChgLst>
    <pc:chgData name="Linda Kovaļevska" userId="94b10c40-3d0b-4f4c-a565-a700e4df880e" providerId="ADAL" clId="{8DE96946-D99D-A749-8554-D6750B403FF7}"/>
    <pc:docChg chg="custSel modSld">
      <pc:chgData name="Linda Kovaļevska" userId="94b10c40-3d0b-4f4c-a565-a700e4df880e" providerId="ADAL" clId="{8DE96946-D99D-A749-8554-D6750B403FF7}" dt="2021-08-17T08:18:49.145" v="8" actId="14100"/>
      <pc:docMkLst>
        <pc:docMk/>
      </pc:docMkLst>
      <pc:sldChg chg="addSp delSp modSp mod">
        <pc:chgData name="Linda Kovaļevska" userId="94b10c40-3d0b-4f4c-a565-a700e4df880e" providerId="ADAL" clId="{8DE96946-D99D-A749-8554-D6750B403FF7}" dt="2021-08-17T08:18:49.145" v="8" actId="14100"/>
        <pc:sldMkLst>
          <pc:docMk/>
          <pc:sldMk cId="591313284" sldId="285"/>
        </pc:sldMkLst>
        <pc:picChg chg="del">
          <ac:chgData name="Linda Kovaļevska" userId="94b10c40-3d0b-4f4c-a565-a700e4df880e" providerId="ADAL" clId="{8DE96946-D99D-A749-8554-D6750B403FF7}" dt="2021-08-17T08:18:31.115" v="0" actId="478"/>
          <ac:picMkLst>
            <pc:docMk/>
            <pc:sldMk cId="591313284" sldId="285"/>
            <ac:picMk id="3" creationId="{00000000-0000-0000-0000-000000000000}"/>
          </ac:picMkLst>
        </pc:picChg>
        <pc:picChg chg="add mod">
          <ac:chgData name="Linda Kovaļevska" userId="94b10c40-3d0b-4f4c-a565-a700e4df880e" providerId="ADAL" clId="{8DE96946-D99D-A749-8554-D6750B403FF7}" dt="2021-08-17T08:18:49.145" v="8" actId="14100"/>
          <ac:picMkLst>
            <pc:docMk/>
            <pc:sldMk cId="591313284" sldId="285"/>
            <ac:picMk id="1026" creationId="{4173325F-2A6F-2C47-933A-8C5D6F7E334E}"/>
          </ac:picMkLst>
        </pc:picChg>
      </pc:sldChg>
    </pc:docChg>
  </pc:docChgLst>
  <pc:docChgLst>
    <pc:chgData name="Baiba Kaļķe" userId="S::baibak@edu.lu.lv::090b5955-d8cd-4512-94e7-80946276549e" providerId="AD" clId="Web-{3BD3674A-5E92-4081-9B8C-756697D340CA}"/>
    <pc:docChg chg="modSld">
      <pc:chgData name="Baiba Kaļķe" userId="S::baibak@edu.lu.lv::090b5955-d8cd-4512-94e7-80946276549e" providerId="AD" clId="Web-{3BD3674A-5E92-4081-9B8C-756697D340CA}" dt="2021-09-19T17:25:32.370" v="74" actId="20577"/>
      <pc:docMkLst>
        <pc:docMk/>
      </pc:docMkLst>
      <pc:sldChg chg="modSp">
        <pc:chgData name="Baiba Kaļķe" userId="S::baibak@edu.lu.lv::090b5955-d8cd-4512-94e7-80946276549e" providerId="AD" clId="Web-{3BD3674A-5E92-4081-9B8C-756697D340CA}" dt="2021-09-19T17:20:51.674" v="5" actId="20577"/>
        <pc:sldMkLst>
          <pc:docMk/>
          <pc:sldMk cId="2741687823" sldId="279"/>
        </pc:sldMkLst>
        <pc:spChg chg="mod">
          <ac:chgData name="Baiba Kaļķe" userId="S::baibak@edu.lu.lv::090b5955-d8cd-4512-94e7-80946276549e" providerId="AD" clId="Web-{3BD3674A-5E92-4081-9B8C-756697D340CA}" dt="2021-09-19T17:20:51.674" v="5" actId="20577"/>
          <ac:spMkLst>
            <pc:docMk/>
            <pc:sldMk cId="2741687823" sldId="279"/>
            <ac:spMk id="6" creationId="{00000000-0000-0000-0000-000000000000}"/>
          </ac:spMkLst>
        </pc:spChg>
      </pc:sldChg>
      <pc:sldChg chg="modSp">
        <pc:chgData name="Baiba Kaļķe" userId="S::baibak@edu.lu.lv::090b5955-d8cd-4512-94e7-80946276549e" providerId="AD" clId="Web-{3BD3674A-5E92-4081-9B8C-756697D340CA}" dt="2021-09-19T17:21:05.315" v="10" actId="20577"/>
        <pc:sldMkLst>
          <pc:docMk/>
          <pc:sldMk cId="2741687823" sldId="281"/>
        </pc:sldMkLst>
        <pc:spChg chg="mod">
          <ac:chgData name="Baiba Kaļķe" userId="S::baibak@edu.lu.lv::090b5955-d8cd-4512-94e7-80946276549e" providerId="AD" clId="Web-{3BD3674A-5E92-4081-9B8C-756697D340CA}" dt="2021-09-19T17:21:05.315" v="10" actId="20577"/>
          <ac:spMkLst>
            <pc:docMk/>
            <pc:sldMk cId="2741687823" sldId="281"/>
            <ac:spMk id="10" creationId="{00000000-0000-0000-0000-000000000000}"/>
          </ac:spMkLst>
        </pc:spChg>
      </pc:sldChg>
      <pc:sldChg chg="modSp">
        <pc:chgData name="Baiba Kaļķe" userId="S::baibak@edu.lu.lv::090b5955-d8cd-4512-94e7-80946276549e" providerId="AD" clId="Web-{3BD3674A-5E92-4081-9B8C-756697D340CA}" dt="2021-09-19T17:21:33.894" v="22" actId="20577"/>
        <pc:sldMkLst>
          <pc:docMk/>
          <pc:sldMk cId="2746269063" sldId="282"/>
        </pc:sldMkLst>
        <pc:spChg chg="mod">
          <ac:chgData name="Baiba Kaļķe" userId="S::baibak@edu.lu.lv::090b5955-d8cd-4512-94e7-80946276549e" providerId="AD" clId="Web-{3BD3674A-5E92-4081-9B8C-756697D340CA}" dt="2021-09-19T17:21:33.894" v="22" actId="20577"/>
          <ac:spMkLst>
            <pc:docMk/>
            <pc:sldMk cId="2746269063" sldId="282"/>
            <ac:spMk id="3" creationId="{00000000-0000-0000-0000-000000000000}"/>
          </ac:spMkLst>
        </pc:spChg>
        <pc:spChg chg="mod">
          <ac:chgData name="Baiba Kaļķe" userId="S::baibak@edu.lu.lv::090b5955-d8cd-4512-94e7-80946276549e" providerId="AD" clId="Web-{3BD3674A-5E92-4081-9B8C-756697D340CA}" dt="2021-09-19T17:21:28.816" v="20" actId="20577"/>
          <ac:spMkLst>
            <pc:docMk/>
            <pc:sldMk cId="2746269063" sldId="282"/>
            <ac:spMk id="13" creationId="{00000000-0000-0000-0000-000000000000}"/>
          </ac:spMkLst>
        </pc:spChg>
      </pc:sldChg>
      <pc:sldChg chg="modSp">
        <pc:chgData name="Baiba Kaļķe" userId="S::baibak@edu.lu.lv::090b5955-d8cd-4512-94e7-80946276549e" providerId="AD" clId="Web-{3BD3674A-5E92-4081-9B8C-756697D340CA}" dt="2021-09-19T17:22:17.270" v="35" actId="20577"/>
        <pc:sldMkLst>
          <pc:docMk/>
          <pc:sldMk cId="3503652418" sldId="283"/>
        </pc:sldMkLst>
        <pc:spChg chg="mod">
          <ac:chgData name="Baiba Kaļķe" userId="S::baibak@edu.lu.lv::090b5955-d8cd-4512-94e7-80946276549e" providerId="AD" clId="Web-{3BD3674A-5E92-4081-9B8C-756697D340CA}" dt="2021-09-19T17:21:48.035" v="25" actId="20577"/>
          <ac:spMkLst>
            <pc:docMk/>
            <pc:sldMk cId="3503652418" sldId="283"/>
            <ac:spMk id="3" creationId="{00000000-0000-0000-0000-000000000000}"/>
          </ac:spMkLst>
        </pc:spChg>
        <pc:spChg chg="mod">
          <ac:chgData name="Baiba Kaļķe" userId="S::baibak@edu.lu.lv::090b5955-d8cd-4512-94e7-80946276549e" providerId="AD" clId="Web-{3BD3674A-5E92-4081-9B8C-756697D340CA}" dt="2021-09-19T17:22:17.270" v="35" actId="20577"/>
          <ac:spMkLst>
            <pc:docMk/>
            <pc:sldMk cId="3503652418" sldId="283"/>
            <ac:spMk id="10" creationId="{00000000-0000-0000-0000-000000000000}"/>
          </ac:spMkLst>
        </pc:spChg>
      </pc:sldChg>
      <pc:sldChg chg="modSp">
        <pc:chgData name="Baiba Kaļķe" userId="S::baibak@edu.lu.lv::090b5955-d8cd-4512-94e7-80946276549e" providerId="AD" clId="Web-{3BD3674A-5E92-4081-9B8C-756697D340CA}" dt="2021-09-19T17:24:38.399" v="52" actId="20577"/>
        <pc:sldMkLst>
          <pc:docMk/>
          <pc:sldMk cId="1057505844" sldId="284"/>
        </pc:sldMkLst>
        <pc:spChg chg="mod">
          <ac:chgData name="Baiba Kaļķe" userId="S::baibak@edu.lu.lv::090b5955-d8cd-4512-94e7-80946276549e" providerId="AD" clId="Web-{3BD3674A-5E92-4081-9B8C-756697D340CA}" dt="2021-09-19T17:24:38.399" v="52" actId="20577"/>
          <ac:spMkLst>
            <pc:docMk/>
            <pc:sldMk cId="1057505844" sldId="284"/>
            <ac:spMk id="11" creationId="{00000000-0000-0000-0000-000000000000}"/>
          </ac:spMkLst>
        </pc:spChg>
      </pc:sldChg>
      <pc:sldChg chg="modSp">
        <pc:chgData name="Baiba Kaļķe" userId="S::baibak@edu.lu.lv::090b5955-d8cd-4512-94e7-80946276549e" providerId="AD" clId="Web-{3BD3674A-5E92-4081-9B8C-756697D340CA}" dt="2021-09-19T17:25:32.370" v="74" actId="20577"/>
        <pc:sldMkLst>
          <pc:docMk/>
          <pc:sldMk cId="591313284" sldId="285"/>
        </pc:sldMkLst>
        <pc:spChg chg="mod">
          <ac:chgData name="Baiba Kaļķe" userId="S::baibak@edu.lu.lv::090b5955-d8cd-4512-94e7-80946276549e" providerId="AD" clId="Web-{3BD3674A-5E92-4081-9B8C-756697D340CA}" dt="2021-09-19T17:25:32.370" v="74" actId="20577"/>
          <ac:spMkLst>
            <pc:docMk/>
            <pc:sldMk cId="591313284" sldId="285"/>
            <ac:spMk id="11" creationId="{00000000-0000-0000-0000-000000000000}"/>
          </ac:spMkLst>
        </pc:spChg>
      </pc:sldChg>
      <pc:sldChg chg="modSp">
        <pc:chgData name="Baiba Kaļķe" userId="S::baibak@edu.lu.lv::090b5955-d8cd-4512-94e7-80946276549e" providerId="AD" clId="Web-{3BD3674A-5E92-4081-9B8C-756697D340CA}" dt="2021-09-19T17:23:25.788" v="47" actId="20577"/>
        <pc:sldMkLst>
          <pc:docMk/>
          <pc:sldMk cId="3282985497" sldId="286"/>
        </pc:sldMkLst>
        <pc:spChg chg="mod">
          <ac:chgData name="Baiba Kaļķe" userId="S::baibak@edu.lu.lv::090b5955-d8cd-4512-94e7-80946276549e" providerId="AD" clId="Web-{3BD3674A-5E92-4081-9B8C-756697D340CA}" dt="2021-09-19T17:23:15.897" v="45" actId="20577"/>
          <ac:spMkLst>
            <pc:docMk/>
            <pc:sldMk cId="3282985497" sldId="286"/>
            <ac:spMk id="10" creationId="{00000000-0000-0000-0000-000000000000}"/>
          </ac:spMkLst>
        </pc:spChg>
        <pc:spChg chg="mod">
          <ac:chgData name="Baiba Kaļķe" userId="S::baibak@edu.lu.lv::090b5955-d8cd-4512-94e7-80946276549e" providerId="AD" clId="Web-{3BD3674A-5E92-4081-9B8C-756697D340CA}" dt="2021-09-19T17:23:25.788" v="47" actId="20577"/>
          <ac:spMkLst>
            <pc:docMk/>
            <pc:sldMk cId="3282985497" sldId="286"/>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116149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379179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dirty="0"/>
              <a:t>Resursi</a:t>
            </a:r>
            <a:r>
              <a:rPr lang="lv-LV" baseline="0" dirty="0"/>
              <a:t> pieejami: </a:t>
            </a:r>
            <a:r>
              <a:rPr lang="lv-LV" baseline="0" dirty="0">
                <a:hlinkClick r:id="rId4"/>
              </a:rPr>
              <a:t>www.arete.lu.lv</a:t>
            </a:r>
            <a:endParaRPr lang="lv-LV" baseline="0" dirty="0"/>
          </a:p>
          <a:p>
            <a:endParaRPr lang="lv-LV" baseline="0" dirty="0"/>
          </a:p>
          <a:p>
            <a:r>
              <a:rPr lang="lv-LV" baseline="0" dirty="0"/>
              <a:t>Programmas administrators:</a:t>
            </a:r>
          </a:p>
          <a:p>
            <a:r>
              <a:rPr lang="lv-LV" baseline="0" dirty="0"/>
              <a:t>Dr. Manuels Fernandezs</a:t>
            </a:r>
          </a:p>
          <a:p>
            <a:r>
              <a:rPr lang="lv-LV" baseline="0" dirty="0"/>
              <a:t>manuels.fernandezs@lu.lv</a:t>
            </a:r>
          </a:p>
          <a:p>
            <a:r>
              <a:rPr lang="lv-LV" baseline="0" dirty="0"/>
              <a:t>+371 26253625</a:t>
            </a:r>
          </a:p>
          <a:p>
            <a:r>
              <a:rPr lang="lv-LV" baseline="0" dirty="0"/>
              <a:t>Imantas 7. līnija 1, 223. telpa, Rīga, LV-1083, Latvija</a:t>
            </a:r>
          </a:p>
          <a:p>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dirty="0"/>
              <a:t>Izstrādāts pateicoties:</a:t>
            </a:r>
            <a:endParaRPr lang="lv-LV" baseline="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7" name="Attēls 8">
            <a:extLst>
              <a:ext uri="{FF2B5EF4-FFF2-40B4-BE49-F238E27FC236}">
                <a16:creationId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8"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9" name="Picture 8"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hyperlink" Target="https://www.toyota.lv/startyourimpossible/toyota-team-baltics#/youtube/https%3A%2F%2Fwww.youtube.com%2Fembed%2FtiaiProzEI0%3Frel%3D0%26controls%3D1%26showinfo%3D0%26playsinline%3D0%26autoplay%3D1%26mute%3D1%26disablekb%3D1%26modestbranding%3D1%26wmode%3Dtransparent/size=fullscreen"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ckdown: How many times can you exercise a day and will gyms reopen? | The  Independent | The Independent">
            <a:extLst>
              <a:ext uri="{FF2B5EF4-FFF2-40B4-BE49-F238E27FC236}">
                <a16:creationId xmlns="" xmlns:a16="http://schemas.microsoft.com/office/drawing/2014/main" id="{8F0C96E9-CA40-BF40-A999-5202E0B8C9A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03283" y="1228397"/>
            <a:ext cx="5806956" cy="38707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5F176D06-89CB-284F-90FA-962589E1BB97}"/>
              </a:ext>
            </a:extLst>
          </p:cNvPr>
          <p:cNvSpPr/>
          <p:nvPr/>
        </p:nvSpPr>
        <p:spPr>
          <a:xfrm>
            <a:off x="5875471" y="5214939"/>
            <a:ext cx="2918556" cy="307777"/>
          </a:xfrm>
          <a:prstGeom prst="rect">
            <a:avLst/>
          </a:prstGeom>
        </p:spPr>
        <p:txBody>
          <a:bodyPr wrap="none">
            <a:spAutoFit/>
          </a:bodyPr>
          <a:lstStyle/>
          <a:p>
            <a:r>
              <a:rPr lang="lv-LV" sz="1400" dirty="0"/>
              <a:t>Attēls</a:t>
            </a:r>
            <a:r>
              <a:rPr lang="x-none" sz="1400" dirty="0"/>
              <a:t>: www.static.independent.co.uk</a:t>
            </a:r>
          </a:p>
        </p:txBody>
      </p:sp>
      <p:sp>
        <p:nvSpPr>
          <p:cNvPr id="6" name="Taisnstūris 5"/>
          <p:cNvSpPr/>
          <p:nvPr/>
        </p:nvSpPr>
        <p:spPr>
          <a:xfrm>
            <a:off x="326819" y="963148"/>
            <a:ext cx="5360762" cy="3785652"/>
          </a:xfrm>
          <a:prstGeom prst="rect">
            <a:avLst/>
          </a:prstGeom>
        </p:spPr>
        <p:txBody>
          <a:bodyPr wrap="square" lIns="91440" tIns="45720" rIns="91440" bIns="45720" anchor="t">
            <a:spAutoFit/>
          </a:bodyPr>
          <a:lstStyle/>
          <a:p>
            <a:pPr algn="ctr"/>
            <a:r>
              <a:rPr lang="lv-LV" sz="4000" dirty="0"/>
              <a:t>5. klase ​</a:t>
            </a:r>
          </a:p>
          <a:p>
            <a:pPr algn="ctr"/>
            <a:r>
              <a:rPr lang="lv-LV" sz="4000" dirty="0"/>
              <a:t>​</a:t>
            </a:r>
          </a:p>
          <a:p>
            <a:pPr algn="ctr"/>
            <a:r>
              <a:rPr lang="lv-LV" sz="4000" dirty="0"/>
              <a:t>Tēma: Fiziskās aktivitātes​</a:t>
            </a:r>
          </a:p>
          <a:p>
            <a:pPr algn="ctr"/>
            <a:r>
              <a:rPr lang="lv-LV" sz="4000" b="1" dirty="0"/>
              <a:t>​</a:t>
            </a:r>
          </a:p>
          <a:p>
            <a:pPr algn="ctr"/>
            <a:r>
              <a:rPr lang="lv-LV" sz="4000" b="1" dirty="0"/>
              <a:t>1. nodarbība: Attīstība fiziskajās aktivitātēs</a:t>
            </a:r>
            <a:endParaRPr lang="lv-LV" sz="4000" b="1" dirty="0">
              <a:cs typeface="Calibri"/>
            </a:endParaRPr>
          </a:p>
        </p:txBody>
      </p:sp>
      <p:sp>
        <p:nvSpPr>
          <p:cNvPr id="7" name="Taisnstūris 6"/>
          <p:cNvSpPr/>
          <p:nvPr/>
        </p:nvSpPr>
        <p:spPr>
          <a:xfrm>
            <a:off x="848313" y="5364353"/>
            <a:ext cx="4476162" cy="369332"/>
          </a:xfrm>
          <a:prstGeom prst="rect">
            <a:avLst/>
          </a:prstGeom>
        </p:spPr>
        <p:txBody>
          <a:bodyPr wrap="none">
            <a:spAutoFit/>
          </a:bodyPr>
          <a:lstStyle/>
          <a:p>
            <a:r>
              <a:rPr lang="lv-LV" dirty="0"/>
              <a:t>Tikumiskās audzināšanas programma «e-TAP»​</a:t>
            </a:r>
          </a:p>
        </p:txBody>
      </p:sp>
    </p:spTree>
    <p:extLst>
      <p:ext uri="{BB962C8B-B14F-4D97-AF65-F5344CB8AC3E}">
        <p14:creationId xmlns="" xmlns:p14="http://schemas.microsoft.com/office/powerpoint/2010/main" val="274168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0471" y="395653"/>
            <a:ext cx="11374918" cy="3379130"/>
          </a:xfrm>
          <a:prstGeom prst="rect">
            <a:avLst/>
          </a:prstGeom>
        </p:spPr>
        <p:txBody>
          <a:bodyPr wrap="square" lIns="91440" tIns="45720" rIns="91440" bIns="45720" anchor="t">
            <a:spAutoFit/>
          </a:bodyPr>
          <a:lstStyle/>
          <a:p>
            <a:r>
              <a:rPr lang="lv-LV" sz="3200" dirty="0"/>
              <a:t>Pāros izdomājiet iespējami daudz fizisko aktivitāšu sniegto ieguvumu!</a:t>
            </a:r>
          </a:p>
          <a:p>
            <a:endParaRPr lang="lv-LV" sz="3200" dirty="0"/>
          </a:p>
          <a:p>
            <a:r>
              <a:rPr lang="lv-LV" sz="3200" dirty="0"/>
              <a:t>Kad esat pierakstījuši savas idejas, sakārtojiet tās pēc nozīmes deviņos rombos!</a:t>
            </a:r>
            <a:endParaRPr lang="lv-LV" sz="3200" dirty="0">
              <a:cs typeface="Calibri"/>
            </a:endParaRPr>
          </a:p>
          <a:p>
            <a:pPr>
              <a:lnSpc>
                <a:spcPct val="119000"/>
              </a:lnSpc>
              <a:spcAft>
                <a:spcPts val="600"/>
              </a:spcAft>
            </a:pPr>
            <a:endParaRPr lang="en-GB" sz="2400" kern="1400" dirty="0">
              <a:solidFill>
                <a:srgbClr val="000000"/>
              </a:solidFill>
              <a:latin typeface="Calibri" panose="020F0502020204030204" pitchFamily="34" charset="0"/>
            </a:endParaRPr>
          </a:p>
          <a:p>
            <a:pPr>
              <a:lnSpc>
                <a:spcPct val="119000"/>
              </a:lnSpc>
              <a:spcAft>
                <a:spcPts val="600"/>
              </a:spcAft>
            </a:pPr>
            <a:endParaRPr lang="en-GB" kern="1400" dirty="0">
              <a:solidFill>
                <a:srgbClr val="000000"/>
              </a:solidFill>
              <a:latin typeface="Calibri" panose="020F0502020204030204" pitchFamily="34" charset="0"/>
            </a:endParaRPr>
          </a:p>
        </p:txBody>
      </p:sp>
      <p:pic>
        <p:nvPicPr>
          <p:cNvPr id="11" name="Picture 10"/>
          <p:cNvPicPr>
            <a:picLocks noChangeAspect="1"/>
          </p:cNvPicPr>
          <p:nvPr/>
        </p:nvPicPr>
        <p:blipFill>
          <a:blip r:embed="rId2" cstate="print"/>
          <a:stretch>
            <a:fillRect/>
          </a:stretch>
        </p:blipFill>
        <p:spPr>
          <a:xfrm>
            <a:off x="6099972" y="2910470"/>
            <a:ext cx="5015305" cy="3261882"/>
          </a:xfrm>
          <a:prstGeom prst="rect">
            <a:avLst/>
          </a:prstGeom>
        </p:spPr>
      </p:pic>
      <p:pic>
        <p:nvPicPr>
          <p:cNvPr id="2" name="Picture 1"/>
          <p:cNvPicPr>
            <a:picLocks noChangeAspect="1"/>
          </p:cNvPicPr>
          <p:nvPr/>
        </p:nvPicPr>
        <p:blipFill>
          <a:blip r:embed="rId3" cstate="print"/>
          <a:stretch>
            <a:fillRect/>
          </a:stretch>
        </p:blipFill>
        <p:spPr>
          <a:xfrm>
            <a:off x="1640915" y="3118183"/>
            <a:ext cx="2371251" cy="3015762"/>
          </a:xfrm>
          <a:prstGeom prst="rect">
            <a:avLst/>
          </a:prstGeom>
        </p:spPr>
      </p:pic>
      <p:sp>
        <p:nvSpPr>
          <p:cNvPr id="3" name="TextBox 2"/>
          <p:cNvSpPr txBox="1"/>
          <p:nvPr/>
        </p:nvSpPr>
        <p:spPr>
          <a:xfrm>
            <a:off x="5740123" y="3146322"/>
            <a:ext cx="1319848" cy="400110"/>
          </a:xfrm>
          <a:prstGeom prst="rect">
            <a:avLst/>
          </a:prstGeom>
          <a:noFill/>
        </p:spPr>
        <p:txBody>
          <a:bodyPr wrap="none" rtlCol="0">
            <a:spAutoFit/>
          </a:bodyPr>
          <a:lstStyle/>
          <a:p>
            <a:r>
              <a:rPr lang="lv-LV" sz="2000" dirty="0">
                <a:solidFill>
                  <a:srgbClr val="C00000"/>
                </a:solidFill>
              </a:rPr>
              <a:t>Svarīgākais</a:t>
            </a:r>
            <a:endParaRPr lang="en-US" sz="2000" dirty="0">
              <a:solidFill>
                <a:srgbClr val="C00000"/>
              </a:solidFill>
            </a:endParaRPr>
          </a:p>
        </p:txBody>
      </p:sp>
      <p:sp>
        <p:nvSpPr>
          <p:cNvPr id="6" name="TextBox 5"/>
          <p:cNvSpPr txBox="1"/>
          <p:nvPr/>
        </p:nvSpPr>
        <p:spPr>
          <a:xfrm>
            <a:off x="5498518" y="5461214"/>
            <a:ext cx="1803058" cy="400110"/>
          </a:xfrm>
          <a:prstGeom prst="rect">
            <a:avLst/>
          </a:prstGeom>
          <a:noFill/>
        </p:spPr>
        <p:txBody>
          <a:bodyPr wrap="none" rtlCol="0">
            <a:spAutoFit/>
          </a:bodyPr>
          <a:lstStyle/>
          <a:p>
            <a:r>
              <a:rPr lang="lv-LV" sz="2000" dirty="0">
                <a:solidFill>
                  <a:srgbClr val="C00000"/>
                </a:solidFill>
              </a:rPr>
              <a:t>Mazāk svarīgais</a:t>
            </a:r>
            <a:endParaRPr lang="en-US" sz="2000" dirty="0">
              <a:solidFill>
                <a:srgbClr val="C00000"/>
              </a:solidFill>
            </a:endParaRPr>
          </a:p>
        </p:txBody>
      </p:sp>
    </p:spTree>
    <p:extLst>
      <p:ext uri="{BB962C8B-B14F-4D97-AF65-F5344CB8AC3E}">
        <p14:creationId xmlns=""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510364" y="679604"/>
            <a:ext cx="11011075" cy="2884187"/>
          </a:xfrm>
          <a:prstGeom prst="rect">
            <a:avLst/>
          </a:prstGeom>
        </p:spPr>
        <p:txBody>
          <a:bodyPr wrap="square" lIns="91440" tIns="45720" rIns="91440" bIns="45720" anchor="t">
            <a:spAutoFit/>
          </a:bodyPr>
          <a:lstStyle/>
          <a:p>
            <a:r>
              <a:rPr lang="lv-LV" sz="3200" dirty="0"/>
              <a:t>Uzraksti īsu rindkopu par savu pieredzi attiecībā uz fiziskajām aktivitātēm un to sniegtajiem ieguvumiem! Pārrunā savu pieredzi ar partneri!</a:t>
            </a:r>
          </a:p>
          <a:p>
            <a:r>
              <a:rPr lang="lv-LV" sz="3200" dirty="0"/>
              <a:t> </a:t>
            </a:r>
          </a:p>
          <a:p>
            <a:r>
              <a:rPr lang="lv-LV" sz="3200" dirty="0"/>
              <a:t>Kā tu juties, piedaloties fiziskajās aktivitātēs?</a:t>
            </a:r>
          </a:p>
          <a:p>
            <a:pPr>
              <a:lnSpc>
                <a:spcPct val="119000"/>
              </a:lnSpc>
              <a:spcAft>
                <a:spcPts val="600"/>
              </a:spcAft>
            </a:pPr>
            <a:endParaRPr lang="en-GB" kern="1400" dirty="0">
              <a:solidFill>
                <a:srgbClr val="000000"/>
              </a:solidFill>
              <a:latin typeface="Calibri" panose="020F050202020403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40876" y="2534349"/>
            <a:ext cx="2922850" cy="394043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3" name="Text Box 3"/>
          <p:cNvSpPr txBox="1">
            <a:spLocks noChangeArrowheads="1"/>
          </p:cNvSpPr>
          <p:nvPr/>
        </p:nvSpPr>
        <p:spPr bwMode="auto">
          <a:xfrm>
            <a:off x="3866612" y="4109075"/>
            <a:ext cx="4594763" cy="1394433"/>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400" dirty="0"/>
              <a:t>Kādus tikumus tu varēji attīstīt  fiziskajās aktivitātēs? Sniedz dažus praktiskus piemērus, kā to varētu izdarīt!</a:t>
            </a:r>
          </a:p>
        </p:txBody>
      </p:sp>
      <p:pic>
        <p:nvPicPr>
          <p:cNvPr id="2" name="Picture 1"/>
          <p:cNvPicPr>
            <a:picLocks noChangeAspect="1"/>
          </p:cNvPicPr>
          <p:nvPr/>
        </p:nvPicPr>
        <p:blipFill>
          <a:blip r:embed="rId4" cstate="print"/>
          <a:stretch>
            <a:fillRect/>
          </a:stretch>
        </p:blipFill>
        <p:spPr>
          <a:xfrm>
            <a:off x="722923" y="3799632"/>
            <a:ext cx="2668465" cy="2190724"/>
          </a:xfrm>
          <a:prstGeom prst="rect">
            <a:avLst/>
          </a:prstGeom>
        </p:spPr>
      </p:pic>
    </p:spTree>
    <p:extLst>
      <p:ext uri="{BB962C8B-B14F-4D97-AF65-F5344CB8AC3E}">
        <p14:creationId xmlns=""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3" name="Rectangle 2"/>
          <p:cNvSpPr/>
          <p:nvPr/>
        </p:nvSpPr>
        <p:spPr>
          <a:xfrm>
            <a:off x="427455" y="449463"/>
            <a:ext cx="8799672" cy="3376630"/>
          </a:xfrm>
          <a:prstGeom prst="rect">
            <a:avLst/>
          </a:prstGeom>
        </p:spPr>
        <p:txBody>
          <a:bodyPr wrap="square" lIns="91440" tIns="45720" rIns="91440" bIns="45720" anchor="t">
            <a:spAutoFit/>
          </a:bodyPr>
          <a:lstStyle/>
          <a:p>
            <a:pPr algn="just"/>
            <a:r>
              <a:rPr lang="lv-LV" sz="3200" dirty="0"/>
              <a:t>Izveido domu karti, norādot visus iespējamos šķēršļus, kas attur no fiziskajām aktivitātēm! Vai kāds no šiem piemēriem ir ietekmējis arī tevi? Ja jā, tad kā un kāpēc? </a:t>
            </a:r>
          </a:p>
          <a:p>
            <a:pPr algn="just"/>
            <a:endParaRPr lang="lv-LV" sz="3200" dirty="0"/>
          </a:p>
          <a:p>
            <a:pPr algn="just"/>
            <a:r>
              <a:rPr lang="lv-LV" sz="3200" dirty="0"/>
              <a:t>Kādi tikumi tev vajadzīgi, lai pārvarētu šos šķēršļus?</a:t>
            </a:r>
          </a:p>
          <a:p>
            <a:pPr>
              <a:lnSpc>
                <a:spcPct val="119000"/>
              </a:lnSpc>
              <a:spcAft>
                <a:spcPts val="600"/>
              </a:spcAft>
            </a:pPr>
            <a:endParaRPr lang="en-GB" kern="1400" dirty="0">
              <a:solidFill>
                <a:srgbClr val="000000"/>
              </a:solidFill>
              <a:latin typeface="Calibri" panose="020F0502020204030204" pitchFamily="34" charset="0"/>
            </a:endParaRPr>
          </a:p>
        </p:txBody>
      </p:sp>
      <p:pic>
        <p:nvPicPr>
          <p:cNvPr id="8" name="Picture 7"/>
          <p:cNvPicPr>
            <a:picLocks noChangeAspect="1"/>
          </p:cNvPicPr>
          <p:nvPr/>
        </p:nvPicPr>
        <p:blipFill>
          <a:blip r:embed="rId3" cstate="print"/>
          <a:stretch>
            <a:fillRect/>
          </a:stretch>
        </p:blipFill>
        <p:spPr>
          <a:xfrm>
            <a:off x="993935" y="4102412"/>
            <a:ext cx="3732256" cy="2221712"/>
          </a:xfrm>
          <a:prstGeom prst="rect">
            <a:avLst/>
          </a:prstGeom>
        </p:spPr>
      </p:pic>
      <p:sp>
        <p:nvSpPr>
          <p:cNvPr id="10" name="AutoShape 3"/>
          <p:cNvSpPr>
            <a:spLocks noChangeArrowheads="1"/>
          </p:cNvSpPr>
          <p:nvPr/>
        </p:nvSpPr>
        <p:spPr bwMode="auto">
          <a:xfrm>
            <a:off x="5141757" y="3674543"/>
            <a:ext cx="4633226" cy="1473897"/>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lv-LV" sz="2400" dirty="0"/>
              <a:t>“Nav svarīgi, vai tevi kāds nogāž, ir svarīgi, vai tu pēc tam piecelies.”                                 (</a:t>
            </a:r>
            <a:r>
              <a:rPr lang="lv-LV" sz="2400" dirty="0" err="1"/>
              <a:t>Vinss</a:t>
            </a:r>
            <a:r>
              <a:rPr lang="lv-LV" sz="2400" dirty="0"/>
              <a:t> Lombardi)</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
            </a:r>
            <a:br>
              <a:rPr kumimoji="0" lang="en-GB" altLang="en-US" sz="1000" b="0" i="0" u="none" strike="noStrike" cap="none" normalizeH="0" baseline="0" dirty="0">
                <a:ln>
                  <a:noFill/>
                </a:ln>
                <a:solidFill>
                  <a:srgbClr val="000000"/>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5075505" y="5369898"/>
            <a:ext cx="4765729" cy="830997"/>
          </a:xfrm>
          <a:prstGeom prst="rect">
            <a:avLst/>
          </a:prstGeom>
          <a:noFill/>
        </p:spPr>
        <p:txBody>
          <a:bodyPr wrap="square" rtlCol="0">
            <a:spAutoFit/>
          </a:bodyPr>
          <a:lstStyle/>
          <a:p>
            <a:r>
              <a:rPr lang="lv-LV" sz="2400" dirty="0"/>
              <a:t>Vai piekrīti šim citātam? Izstāsti savas domas partnerim!</a:t>
            </a:r>
          </a:p>
        </p:txBody>
      </p:sp>
      <p:pic>
        <p:nvPicPr>
          <p:cNvPr id="2" name="Picture 1"/>
          <p:cNvPicPr>
            <a:picLocks noChangeAspect="1"/>
          </p:cNvPicPr>
          <p:nvPr/>
        </p:nvPicPr>
        <p:blipFill>
          <a:blip r:embed="rId4" cstate="print"/>
          <a:stretch>
            <a:fillRect/>
          </a:stretch>
        </p:blipFill>
        <p:spPr>
          <a:xfrm>
            <a:off x="9438508" y="1115318"/>
            <a:ext cx="2247776" cy="1444999"/>
          </a:xfrm>
          <a:prstGeom prst="rect">
            <a:avLst/>
          </a:prstGeom>
        </p:spPr>
      </p:pic>
    </p:spTree>
    <p:extLst>
      <p:ext uri="{BB962C8B-B14F-4D97-AF65-F5344CB8AC3E}">
        <p14:creationId xmlns=""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5875" y="277581"/>
            <a:ext cx="6138961" cy="2862322"/>
          </a:xfrm>
          <a:prstGeom prst="rect">
            <a:avLst/>
          </a:prstGeom>
        </p:spPr>
        <p:txBody>
          <a:bodyPr wrap="square" lIns="91440" tIns="45720" rIns="91440" bIns="45720" anchor="t">
            <a:spAutoFit/>
          </a:bodyPr>
          <a:lstStyle/>
          <a:p>
            <a:pPr algn="just"/>
            <a:r>
              <a:rPr lang="lv-LV" sz="2000" b="1" dirty="0"/>
              <a:t>Diāna Dadzīte. </a:t>
            </a:r>
            <a:r>
              <a:rPr lang="lv-LV" sz="2000" dirty="0"/>
              <a:t>Skatoties, kā Diāna met šķēpu, tu pārliecināsies, ka Diānas otrais vārds ir apņēmība. Cītīgi strādājošā sportiste nevēlas neko citu, kā to, lai Latvija ar viņu lepotos. Tas viņai ir izdevies visaugstākajā mērā. Viņai ir zelta medaļa </a:t>
            </a:r>
            <a:r>
              <a:rPr lang="lv-LV" sz="2000" dirty="0" err="1"/>
              <a:t>Rio</a:t>
            </a:r>
            <a:r>
              <a:rPr lang="lv-LV" sz="2000" dirty="0"/>
              <a:t> </a:t>
            </a:r>
            <a:r>
              <a:rPr lang="lv-LV" sz="2000" dirty="0" err="1"/>
              <a:t>paralimpiskajās</a:t>
            </a:r>
            <a:r>
              <a:rPr lang="lv-LV" sz="2000" dirty="0"/>
              <a:t> spēlēs un pasaules čempionātā Londonā.</a:t>
            </a:r>
            <a:r>
              <a:rPr lang="en-GB" kern="1400" dirty="0">
                <a:latin typeface="Calibri"/>
                <a:cs typeface="Calibri"/>
              </a:rPr>
              <a:t> </a:t>
            </a:r>
            <a:r>
              <a:rPr lang="lv-LV" sz="2000" kern="1400" dirty="0">
                <a:latin typeface="Calibri"/>
                <a:cs typeface="Calibri"/>
              </a:rPr>
              <a:t>Diāna ir izcīnījusi pirmās vietas dažādās sacensībās un Eiropas čempionātos šķēpa mešanā, lodes grūšanā un diska mešanā. To viņa dara, ikdienā pārvietojoties </a:t>
            </a:r>
            <a:r>
              <a:rPr lang="lv-LV" sz="2000" kern="1400" dirty="0" err="1">
                <a:latin typeface="Calibri"/>
                <a:cs typeface="Calibri"/>
              </a:rPr>
              <a:t>ratiņkrēslā</a:t>
            </a:r>
            <a:r>
              <a:rPr lang="lv-LV" sz="2000" kern="1400" dirty="0">
                <a:latin typeface="Calibri"/>
                <a:cs typeface="Calibri"/>
              </a:rPr>
              <a:t>.</a:t>
            </a:r>
            <a:endParaRPr lang="en-GB" sz="2000" kern="1400" dirty="0">
              <a:latin typeface="Calibri"/>
              <a:cs typeface="Calibri"/>
            </a:endParaRPr>
          </a:p>
        </p:txBody>
      </p:sp>
      <p:sp>
        <p:nvSpPr>
          <p:cNvPr id="11" name="Rectangle 10"/>
          <p:cNvSpPr/>
          <p:nvPr/>
        </p:nvSpPr>
        <p:spPr>
          <a:xfrm>
            <a:off x="3299735" y="4105400"/>
            <a:ext cx="5653905" cy="2246769"/>
          </a:xfrm>
          <a:prstGeom prst="rect">
            <a:avLst/>
          </a:prstGeom>
        </p:spPr>
        <p:txBody>
          <a:bodyPr wrap="square" lIns="91440" tIns="45720" rIns="91440" bIns="45720" anchor="t">
            <a:spAutoFit/>
          </a:bodyPr>
          <a:lstStyle/>
          <a:p>
            <a:pPr algn="just"/>
            <a:r>
              <a:rPr lang="lv-LV" sz="2000" b="1" dirty="0"/>
              <a:t>Egils Purviņš </a:t>
            </a:r>
            <a:r>
              <a:rPr lang="lv-LV" sz="2000" dirty="0"/>
              <a:t>ir izaugsmes un sporta treneris, četru bērnu tēvs, kurš pārvarēja dzīvē krīzi, pievērsdamies ziemas peldēšanai. Viņš ir dibinājis arī tikumiskās līderības institūtu un palīdz cilvēkiem saprast savu dzīves aicinājumu, izvirzīt dzīvē mērķus un tos sasniegt. Viņš uzskata, ka fiziskā un garīgā attīstība ir saistāmas kopā.</a:t>
            </a:r>
          </a:p>
        </p:txBody>
      </p:sp>
      <p:pic>
        <p:nvPicPr>
          <p:cNvPr id="1026" name="Picture 2" descr="Latvijais otrais zelts, RIO paralimpiskās spēlēs un to izcīna Diāna Dadzīte!  – theBEST.lv"/>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48643" y="210951"/>
            <a:ext cx="2404997" cy="36244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araolimpiete Dadzīte kļūst par Eiropas čempioni arī šķēpmešanā | LA.LV"/>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07447" y="1308007"/>
            <a:ext cx="2826881" cy="392077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Fotoattēlā varētu būt Egils Purviņš, koks, ūdenstilpe un dab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875" y="3935646"/>
            <a:ext cx="3090962" cy="23182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93040" y="3098369"/>
            <a:ext cx="6201796" cy="707886"/>
          </a:xfrm>
          <a:prstGeom prst="rect">
            <a:avLst/>
          </a:prstGeom>
        </p:spPr>
        <p:txBody>
          <a:bodyPr wrap="square" lIns="91440" tIns="45720" rIns="91440" bIns="45720" anchor="t">
            <a:spAutoFit/>
          </a:bodyPr>
          <a:lstStyle/>
          <a:p>
            <a:r>
              <a:rPr lang="en-US" sz="1000" dirty="0">
                <a:hlinkClick r:id="rId5"/>
              </a:rPr>
              <a:t>https://www.toyota.lv/startyourimpossible/toyota-team-baltics#/youtube/https%3A%2F%2Fwww.youtube.com%2Fembed%2FtiaiProzEI0%3Frel%3D0%26controls%3D1%26showinfo%3D0%26playsinline%3D0%26autoplay%3D1%26mute%3D1%26disablekb%3D1%26modestbranding%3D1%26wmode%3Dtransparent/size=fullscreen</a:t>
            </a:r>
            <a:r>
              <a:rPr lang="en-US" sz="1000" dirty="0"/>
              <a:t> </a:t>
            </a:r>
            <a:r>
              <a:rPr lang="lv-LV" sz="1000" dirty="0"/>
              <a:t> </a:t>
            </a:r>
            <a:endParaRPr lang="en-US" sz="1000" dirty="0"/>
          </a:p>
        </p:txBody>
      </p:sp>
    </p:spTree>
    <p:extLst>
      <p:ext uri="{BB962C8B-B14F-4D97-AF65-F5344CB8AC3E}">
        <p14:creationId xmlns="" xmlns:p14="http://schemas.microsoft.com/office/powerpoint/2010/main" val="328298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0764" y="406074"/>
            <a:ext cx="8085438" cy="3499741"/>
          </a:xfrm>
          <a:prstGeom prst="rect">
            <a:avLst/>
          </a:prstGeom>
        </p:spPr>
        <p:txBody>
          <a:bodyPr wrap="square">
            <a:spAutoFit/>
          </a:bodyPr>
          <a:lstStyle/>
          <a:p>
            <a:pPr algn="just"/>
            <a:r>
              <a:rPr lang="lv-LV" sz="2000" b="1" dirty="0"/>
              <a:t>Simona Bailza </a:t>
            </a:r>
            <a:r>
              <a:rPr lang="lv-LV" sz="2000" dirty="0"/>
              <a:t>(</a:t>
            </a:r>
            <a:r>
              <a:rPr lang="lv-LV" sz="2000" i="1" dirty="0"/>
              <a:t>Simone Biles</a:t>
            </a:r>
            <a:r>
              <a:rPr lang="lv-LV" sz="2000" dirty="0"/>
              <a:t>) ir vairākkārtēja olimpiskā un pasaules čempione vingrošanā, un daudzi viņu uzskata par visu laiku izcilāko mākslas vingrotāju. Viņa ir mūsdienu varone, kas pārvarēja nabadzības un vardarbības uzliktos šķēršļus. Simonai augot, viņas māte nerūpējās par ģimeni, jo bija atkarīga no narkotikām, un Simonas bērnība bija īsts pārbaudījums. Simona ar brāļiem un māsām dzīvoja bērnu namā, līdz vecvecāki paņēma pie sevis Simonu un viņas jaunāko māsu Adriju, ko vēlāk arī adoptēja. Simonas dzīve mainījās sešu gadu vecumā, kad viņa devās ekskursijā ar klasi uz sporta skolu. Redzot vingrotājus, viņa bija kā apburta un uzreiz saprata, ka vēlas kļūt tāda kā viņi. </a:t>
            </a:r>
          </a:p>
          <a:p>
            <a:pPr>
              <a:lnSpc>
                <a:spcPct val="119000"/>
              </a:lnSpc>
              <a:spcAft>
                <a:spcPts val="600"/>
              </a:spcAft>
            </a:pPr>
            <a:r>
              <a:rPr lang="en-GB" kern="1400" dirty="0">
                <a:solidFill>
                  <a:srgbClr val="000000"/>
                </a:solidFill>
                <a:latin typeface="Calibri" panose="020F0502020204030204" pitchFamily="34" charset="0"/>
              </a:rPr>
              <a:t> </a:t>
            </a:r>
          </a:p>
        </p:txBody>
      </p:sp>
      <p:sp>
        <p:nvSpPr>
          <p:cNvPr id="11" name="Rectangle 10"/>
          <p:cNvSpPr/>
          <p:nvPr/>
        </p:nvSpPr>
        <p:spPr>
          <a:xfrm>
            <a:off x="3362159" y="3865931"/>
            <a:ext cx="7234860" cy="2884187"/>
          </a:xfrm>
          <a:prstGeom prst="rect">
            <a:avLst/>
          </a:prstGeom>
        </p:spPr>
        <p:txBody>
          <a:bodyPr wrap="square" lIns="91440" tIns="45720" rIns="91440" bIns="45720" anchor="t">
            <a:spAutoFit/>
          </a:bodyPr>
          <a:lstStyle/>
          <a:p>
            <a:pPr algn="just"/>
            <a:r>
              <a:rPr lang="lv-LV" sz="2000" b="1" dirty="0"/>
              <a:t>Džonijs Pīkoks </a:t>
            </a:r>
            <a:r>
              <a:rPr lang="lv-LV" sz="2000" dirty="0"/>
              <a:t>(</a:t>
            </a:r>
            <a:r>
              <a:rPr lang="lv-LV" sz="2000" i="1" dirty="0"/>
              <a:t>Jonnie Peacock</a:t>
            </a:r>
            <a:r>
              <a:rPr lang="lv-LV" sz="2000" dirty="0"/>
              <a:t>) ir angļu sprinteris, kurš 2012. gadā Londonas </a:t>
            </a:r>
            <a:r>
              <a:rPr lang="lv-LV" sz="2000" err="1"/>
              <a:t>Paralimpiskajās</a:t>
            </a:r>
            <a:r>
              <a:rPr lang="lv-LV" sz="2000" dirty="0"/>
              <a:t> spēlēs un 2016. gada vasaras Olimpiskajās spēlēs, pārstāvot Lielbritāniju 100 metru sprintā, ieguva zelta medaļu. Piecu gadu vecumā Pīkoks sasirga ar meningokoku izraisītu meningītu un baktēriju infekciju, kā dēļ viņa labā kāja tika amputēta līdz pat ceļgalam. Tomēr tas nemazināja Džonija mīlestību pret sportu, un viņš izrādīja pārsteidzošu neatlaidību, kļūstot par pasaules līmeņa sportistu.</a:t>
            </a:r>
          </a:p>
          <a:p>
            <a:pPr algn="just">
              <a:lnSpc>
                <a:spcPct val="119000"/>
              </a:lnSpc>
              <a:spcAft>
                <a:spcPts val="600"/>
              </a:spcAft>
            </a:pPr>
            <a:endParaRPr lang="en-GB" kern="1400" dirty="0">
              <a:solidFill>
                <a:srgbClr val="000000"/>
              </a:solidFill>
              <a:latin typeface="Calibri" panose="020F0502020204030204" pitchFamily="34" charset="0"/>
            </a:endParaRPr>
          </a:p>
        </p:txBody>
      </p:sp>
      <p:pic>
        <p:nvPicPr>
          <p:cNvPr id="2" name="Picture 1"/>
          <p:cNvPicPr>
            <a:picLocks noChangeAspect="1"/>
          </p:cNvPicPr>
          <p:nvPr/>
        </p:nvPicPr>
        <p:blipFill>
          <a:blip r:embed="rId2" cstate="print"/>
          <a:stretch>
            <a:fillRect/>
          </a:stretch>
        </p:blipFill>
        <p:spPr>
          <a:xfrm>
            <a:off x="9010445" y="589786"/>
            <a:ext cx="2453493" cy="2462893"/>
          </a:xfrm>
          <a:prstGeom prst="rect">
            <a:avLst/>
          </a:prstGeom>
        </p:spPr>
      </p:pic>
      <p:pic>
        <p:nvPicPr>
          <p:cNvPr id="3" name="Picture 2"/>
          <p:cNvPicPr>
            <a:picLocks noChangeAspect="1"/>
          </p:cNvPicPr>
          <p:nvPr/>
        </p:nvPicPr>
        <p:blipFill>
          <a:blip r:embed="rId3" cstate="print"/>
          <a:stretch>
            <a:fillRect/>
          </a:stretch>
        </p:blipFill>
        <p:spPr>
          <a:xfrm>
            <a:off x="412454" y="3905815"/>
            <a:ext cx="2949705" cy="2465593"/>
          </a:xfrm>
          <a:prstGeom prst="rect">
            <a:avLst/>
          </a:prstGeom>
        </p:spPr>
      </p:pic>
    </p:spTree>
    <p:extLst>
      <p:ext uri="{BB962C8B-B14F-4D97-AF65-F5344CB8AC3E}">
        <p14:creationId xmlns="" xmlns:p14="http://schemas.microsoft.com/office/powerpoint/2010/main" val="105750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8370" y="334006"/>
            <a:ext cx="6555815" cy="4401205"/>
          </a:xfrm>
          <a:prstGeom prst="rect">
            <a:avLst/>
          </a:prstGeom>
        </p:spPr>
        <p:txBody>
          <a:bodyPr wrap="square" lIns="91440" tIns="45720" rIns="91440" bIns="45720" anchor="t">
            <a:spAutoFit/>
          </a:bodyPr>
          <a:lstStyle/>
          <a:p>
            <a:pPr algn="just"/>
            <a:r>
              <a:rPr lang="lv-LV" sz="2800" dirty="0"/>
              <a:t>Katrs no šīm autoritātēm ir pārvarējis šķēršļus, lai kļūtu par labāko savā jomā. </a:t>
            </a:r>
          </a:p>
          <a:p>
            <a:pPr algn="just"/>
            <a:endParaRPr lang="lv-LV" sz="2800" dirty="0"/>
          </a:p>
          <a:p>
            <a:pPr marL="457200" indent="-457200" algn="just">
              <a:buFont typeface="Arial" pitchFamily="34" charset="0"/>
              <a:buChar char="•"/>
            </a:pPr>
            <a:r>
              <a:rPr lang="lv-LV" sz="2800" dirty="0"/>
              <a:t>Kādus šķēršļus viņi ir pārvarējuši?  </a:t>
            </a:r>
          </a:p>
          <a:p>
            <a:pPr marL="457200" indent="-457200" algn="just">
              <a:buFont typeface="Arial" pitchFamily="34" charset="0"/>
              <a:buChar char="•"/>
            </a:pPr>
            <a:r>
              <a:rPr lang="lv-LV" sz="2800" dirty="0"/>
              <a:t>Kuri tikumi viņiem piemīt?</a:t>
            </a:r>
          </a:p>
          <a:p>
            <a:pPr algn="just"/>
            <a:endParaRPr lang="lv-LV" sz="2800" dirty="0"/>
          </a:p>
          <a:p>
            <a:pPr algn="just"/>
            <a:r>
              <a:rPr lang="lv-LV" sz="2800" dirty="0"/>
              <a:t>Vai vari iedomāties vēl kādu autoritāti, kas pārvarējusi šķēršļus, gūstot panākumus sportā? Izveido par šo cilvēku faktu lapu vai prezentāciju, lai varētu pastāstīt klasei</a:t>
            </a:r>
            <a:r>
              <a:rPr lang="lv-LV" sz="2800" dirty="0">
                <a:solidFill>
                  <a:srgbClr val="000000"/>
                </a:solidFill>
                <a:latin typeface="Calibri"/>
                <a:cs typeface="Calibri"/>
              </a:rPr>
              <a:t>!</a:t>
            </a:r>
            <a:r>
              <a:rPr lang="en-GB" sz="2800" kern="1400" dirty="0">
                <a:solidFill>
                  <a:srgbClr val="000000"/>
                </a:solidFill>
                <a:latin typeface="Calibri"/>
                <a:cs typeface="Calibri"/>
              </a:rPr>
              <a:t> </a:t>
            </a:r>
          </a:p>
        </p:txBody>
      </p:sp>
      <p:pic>
        <p:nvPicPr>
          <p:cNvPr id="8" name="Picture 7"/>
          <p:cNvPicPr>
            <a:picLocks noChangeAspect="1"/>
          </p:cNvPicPr>
          <p:nvPr/>
        </p:nvPicPr>
        <p:blipFill>
          <a:blip r:embed="rId2" cstate="print"/>
          <a:stretch>
            <a:fillRect/>
          </a:stretch>
        </p:blipFill>
        <p:spPr>
          <a:xfrm>
            <a:off x="10120158" y="2244967"/>
            <a:ext cx="1723576" cy="2760864"/>
          </a:xfrm>
          <a:prstGeom prst="rect">
            <a:avLst/>
          </a:prstGeom>
        </p:spPr>
      </p:pic>
      <p:pic>
        <p:nvPicPr>
          <p:cNvPr id="9" name="Picture 8"/>
          <p:cNvPicPr>
            <a:picLocks noChangeAspect="1"/>
          </p:cNvPicPr>
          <p:nvPr/>
        </p:nvPicPr>
        <p:blipFill>
          <a:blip r:embed="rId3" cstate="print"/>
          <a:stretch>
            <a:fillRect/>
          </a:stretch>
        </p:blipFill>
        <p:spPr>
          <a:xfrm>
            <a:off x="7557912" y="3890266"/>
            <a:ext cx="2293055" cy="2846744"/>
          </a:xfrm>
          <a:prstGeom prst="rect">
            <a:avLst/>
          </a:prstGeom>
        </p:spPr>
      </p:pic>
      <p:pic>
        <p:nvPicPr>
          <p:cNvPr id="2050" name="Picture 2" descr="Porziņģis ar 18 punktiem atgriežas NBA laukumos - DELF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79521" y="4735211"/>
            <a:ext cx="3514846" cy="20017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40 idées de Jelena Ostapenko | roland garros 2017, tennis, joueuse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33877" y="337763"/>
            <a:ext cx="2247900" cy="3419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Tokyo 2020: Why Michael Phelps won&amp;#39;t be competing at the Games?">
            <a:extLst>
              <a:ext uri="{FF2B5EF4-FFF2-40B4-BE49-F238E27FC236}">
                <a16:creationId xmlns="" xmlns:a16="http://schemas.microsoft.com/office/drawing/2014/main" id="{4173325F-2A6F-2C47-933A-8C5D6F7E334E}"/>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0993" y="4735211"/>
            <a:ext cx="2001799" cy="2001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131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62C2DD-CD19-4BAF-8BFB-0CC90F102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ABAADB-FFC3-4245-85C5-0F7B7F4D87BD}">
  <ds:schemaRefs>
    <ds:schemaRef ds:uri="http://schemas.microsoft.com/sharepoint/v3/contenttype/forms"/>
  </ds:schemaRefs>
</ds:datastoreItem>
</file>

<file path=customXml/itemProps3.xml><?xml version="1.0" encoding="utf-8"?>
<ds:datastoreItem xmlns:ds="http://schemas.openxmlformats.org/officeDocument/2006/customXml" ds:itemID="{50E0EE29-C15A-495A-8797-4AFDAD3E905F}">
  <ds:schemaRefs>
    <ds:schemaRef ds:uri="http://purl.org/dc/dcmitype/"/>
    <ds:schemaRef ds:uri="http://schemas.openxmlformats.org/package/2006/metadata/core-properties"/>
    <ds:schemaRef ds:uri="bcd8bb90-b1cb-4fe5-8892-66ea2dba031d"/>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744</TotalTime>
  <Words>493</Words>
  <Application>Microsoft Office PowerPoint</Application>
  <PresentationFormat>Custom</PresentationFormat>
  <Paragraphs>47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113</cp:revision>
  <dcterms:created xsi:type="dcterms:W3CDTF">2019-06-13T10:46:31Z</dcterms:created>
  <dcterms:modified xsi:type="dcterms:W3CDTF">2021-10-15T11:20:54Z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