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0" r:id="rId5"/>
    <p:sldId id="282" r:id="rId6"/>
    <p:sldId id="288" r:id="rId7"/>
    <p:sldId id="283" r:id="rId8"/>
    <p:sldId id="284" r:id="rId9"/>
    <p:sldId id="285" r:id="rId10"/>
    <p:sldId id="286" r:id="rId11"/>
    <p:sldId id="287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jamin Miller (School of Education)" initials="BM(o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07CB8-A17D-469E-B411-4245E29036CA}" v="124" dt="2021-09-19T17:37:27.138"/>
    <p1510:client id="{559A619A-2C21-43E3-A736-7346F16470D3}" v="155" dt="2021-08-28T06:38:10.369"/>
    <p1510:client id="{D5184436-4D5A-4834-B984-5E05876C8DA1}" v="12" dt="2021-08-28T06:28:45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859"/>
  </p:normalViewPr>
  <p:slideViewPr>
    <p:cSldViewPr snapToGrid="0">
      <p:cViewPr varScale="1">
        <p:scale>
          <a:sx n="110" d="100"/>
          <a:sy n="110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Kovaļevska" userId="94b10c40-3d0b-4f4c-a565-a700e4df880e" providerId="ADAL" clId="{74EF67CE-7151-7645-B36E-44E23994DB40}"/>
    <pc:docChg chg="custSel modMainMaster">
      <pc:chgData name="Linda Kovaļevska" userId="94b10c40-3d0b-4f4c-a565-a700e4df880e" providerId="ADAL" clId="{74EF67CE-7151-7645-B36E-44E23994DB40}" dt="2021-08-13T07:43:23.915" v="0" actId="478"/>
      <pc:docMkLst>
        <pc:docMk/>
      </pc:docMkLst>
      <pc:sldMasterChg chg="delSp mod">
        <pc:chgData name="Linda Kovaļevska" userId="94b10c40-3d0b-4f4c-a565-a700e4df880e" providerId="ADAL" clId="{74EF67CE-7151-7645-B36E-44E23994DB40}" dt="2021-08-13T07:43:23.915" v="0" actId="478"/>
        <pc:sldMasterMkLst>
          <pc:docMk/>
          <pc:sldMasterMk cId="2866832251" sldId="2147483648"/>
        </pc:sldMasterMkLst>
        <pc:picChg chg="del">
          <ac:chgData name="Linda Kovaļevska" userId="94b10c40-3d0b-4f4c-a565-a700e4df880e" providerId="ADAL" clId="{74EF67CE-7151-7645-B36E-44E23994DB40}" dt="2021-08-13T07:43:23.915" v="0" actId="478"/>
          <ac:picMkLst>
            <pc:docMk/>
            <pc:sldMasterMk cId="2866832251" sldId="2147483648"/>
            <ac:picMk id="7" creationId="{00000000-0000-0000-0000-000000000000}"/>
          </ac:picMkLst>
        </pc:picChg>
      </pc:sldMasterChg>
    </pc:docChg>
  </pc:docChgLst>
  <pc:docChgLst>
    <pc:chgData name="Linda Kovaļevska" userId="S::lk10086@edu.lu.lv::94b10c40-3d0b-4f4c-a565-a700e4df880e" providerId="AD" clId="Web-{D5184436-4D5A-4834-B984-5E05876C8DA1}"/>
    <pc:docChg chg="modSld">
      <pc:chgData name="Linda Kovaļevska" userId="S::lk10086@edu.lu.lv::94b10c40-3d0b-4f4c-a565-a700e4df880e" providerId="AD" clId="Web-{D5184436-4D5A-4834-B984-5E05876C8DA1}" dt="2021-08-28T06:28:45.640" v="7" actId="20577"/>
      <pc:docMkLst>
        <pc:docMk/>
      </pc:docMkLst>
      <pc:sldChg chg="modSp">
        <pc:chgData name="Linda Kovaļevska" userId="S::lk10086@edu.lu.lv::94b10c40-3d0b-4f4c-a565-a700e4df880e" providerId="AD" clId="Web-{D5184436-4D5A-4834-B984-5E05876C8DA1}" dt="2021-08-28T06:28:45.640" v="7" actId="20577"/>
        <pc:sldMkLst>
          <pc:docMk/>
          <pc:sldMk cId="628209746" sldId="280"/>
        </pc:sldMkLst>
        <pc:spChg chg="mod">
          <ac:chgData name="Linda Kovaļevska" userId="S::lk10086@edu.lu.lv::94b10c40-3d0b-4f4c-a565-a700e4df880e" providerId="AD" clId="Web-{D5184436-4D5A-4834-B984-5E05876C8DA1}" dt="2021-08-28T06:28:45.640" v="7" actId="20577"/>
          <ac:spMkLst>
            <pc:docMk/>
            <pc:sldMk cId="628209746" sldId="280"/>
            <ac:spMk id="4" creationId="{472594E9-22CC-C743-B4DA-923B529669E8}"/>
          </ac:spMkLst>
        </pc:spChg>
      </pc:sldChg>
    </pc:docChg>
  </pc:docChgLst>
  <pc:docChgLst>
    <pc:chgData name="Linda Kovaļevska" userId="S::lk10086@edu.lu.lv::94b10c40-3d0b-4f4c-a565-a700e4df880e" providerId="AD" clId="Web-{559A619A-2C21-43E3-A736-7346F16470D3}"/>
    <pc:docChg chg="addSld delSld modSld">
      <pc:chgData name="Linda Kovaļevska" userId="S::lk10086@edu.lu.lv::94b10c40-3d0b-4f4c-a565-a700e4df880e" providerId="AD" clId="Web-{559A619A-2C21-43E3-A736-7346F16470D3}" dt="2021-08-28T06:38:10.369" v="112" actId="1076"/>
      <pc:docMkLst>
        <pc:docMk/>
      </pc:docMkLst>
      <pc:sldChg chg="del">
        <pc:chgData name="Linda Kovaļevska" userId="S::lk10086@edu.lu.lv::94b10c40-3d0b-4f4c-a565-a700e4df880e" providerId="AD" clId="Web-{559A619A-2C21-43E3-A736-7346F16470D3}" dt="2021-08-28T06:37:19.492" v="96"/>
        <pc:sldMkLst>
          <pc:docMk/>
          <pc:sldMk cId="0" sldId="262"/>
        </pc:sldMkLst>
      </pc:sldChg>
      <pc:sldChg chg="addSp delSp modSp">
        <pc:chgData name="Linda Kovaļevska" userId="S::lk10086@edu.lu.lv::94b10c40-3d0b-4f4c-a565-a700e4df880e" providerId="AD" clId="Web-{559A619A-2C21-43E3-A736-7346F16470D3}" dt="2021-08-28T06:34:00.699" v="58" actId="20577"/>
        <pc:sldMkLst>
          <pc:docMk/>
          <pc:sldMk cId="628209746" sldId="280"/>
        </pc:sldMkLst>
        <pc:spChg chg="add mod">
          <ac:chgData name="Linda Kovaļevska" userId="S::lk10086@edu.lu.lv::94b10c40-3d0b-4f4c-a565-a700e4df880e" providerId="AD" clId="Web-{559A619A-2C21-43E3-A736-7346F16470D3}" dt="2021-08-28T06:33:27.307" v="38" actId="1076"/>
          <ac:spMkLst>
            <pc:docMk/>
            <pc:sldMk cId="628209746" sldId="280"/>
            <ac:spMk id="2" creationId="{DF0A5BB4-0F76-446E-8F8B-91E4554662EF}"/>
          </ac:spMkLst>
        </pc:spChg>
        <pc:spChg chg="del">
          <ac:chgData name="Linda Kovaļevska" userId="S::lk10086@edu.lu.lv::94b10c40-3d0b-4f4c-a565-a700e4df880e" providerId="AD" clId="Web-{559A619A-2C21-43E3-A736-7346F16470D3}" dt="2021-08-28T06:33:06.509" v="30"/>
          <ac:spMkLst>
            <pc:docMk/>
            <pc:sldMk cId="628209746" sldId="280"/>
            <ac:spMk id="4" creationId="{472594E9-22CC-C743-B4DA-923B529669E8}"/>
          </ac:spMkLst>
        </pc:spChg>
        <pc:spChg chg="mod">
          <ac:chgData name="Linda Kovaļevska" userId="S::lk10086@edu.lu.lv::94b10c40-3d0b-4f4c-a565-a700e4df880e" providerId="AD" clId="Web-{559A619A-2C21-43E3-A736-7346F16470D3}" dt="2021-08-28T06:34:00.699" v="58" actId="20577"/>
          <ac:spMkLst>
            <pc:docMk/>
            <pc:sldMk cId="628209746" sldId="280"/>
            <ac:spMk id="5" creationId="{63E35A12-41C5-AE43-B26B-09A85A307ACF}"/>
          </ac:spMkLst>
        </pc:spChg>
        <pc:spChg chg="add del mod">
          <ac:chgData name="Linda Kovaļevska" userId="S::lk10086@edu.lu.lv::94b10c40-3d0b-4f4c-a565-a700e4df880e" providerId="AD" clId="Web-{559A619A-2C21-43E3-A736-7346F16470D3}" dt="2021-08-28T06:33:09.040" v="31"/>
          <ac:spMkLst>
            <pc:docMk/>
            <pc:sldMk cId="628209746" sldId="280"/>
            <ac:spMk id="6" creationId="{C90FC804-FDA1-4A14-8704-C42FD0A258ED}"/>
          </ac:spMkLst>
        </pc:spChg>
        <pc:spChg chg="add mod">
          <ac:chgData name="Linda Kovaļevska" userId="S::lk10086@edu.lu.lv::94b10c40-3d0b-4f4c-a565-a700e4df880e" providerId="AD" clId="Web-{559A619A-2C21-43E3-A736-7346F16470D3}" dt="2021-08-28T06:33:52.527" v="45" actId="1076"/>
          <ac:spMkLst>
            <pc:docMk/>
            <pc:sldMk cId="628209746" sldId="280"/>
            <ac:spMk id="7" creationId="{0D4949B2-FA0B-47F5-95A3-3372752D41E3}"/>
          </ac:spMkLst>
        </pc:spChg>
      </pc:sldChg>
      <pc:sldChg chg="modSp">
        <pc:chgData name="Linda Kovaļevska" userId="S::lk10086@edu.lu.lv::94b10c40-3d0b-4f4c-a565-a700e4df880e" providerId="AD" clId="Web-{559A619A-2C21-43E3-A736-7346F16470D3}" dt="2021-08-28T06:34:30.623" v="68" actId="1076"/>
        <pc:sldMkLst>
          <pc:docMk/>
          <pc:sldMk cId="2746269063" sldId="282"/>
        </pc:sldMkLst>
        <pc:spChg chg="mod">
          <ac:chgData name="Linda Kovaļevska" userId="S::lk10086@edu.lu.lv::94b10c40-3d0b-4f4c-a565-a700e4df880e" providerId="AD" clId="Web-{559A619A-2C21-43E3-A736-7346F16470D3}" dt="2021-08-28T06:34:13.013" v="64" actId="20577"/>
          <ac:spMkLst>
            <pc:docMk/>
            <pc:sldMk cId="2746269063" sldId="282"/>
            <ac:spMk id="3" creationId="{9E7CE3C4-46FE-7845-899F-501489558C32}"/>
          </ac:spMkLst>
        </pc:spChg>
        <pc:spChg chg="mod">
          <ac:chgData name="Linda Kovaļevska" userId="S::lk10086@edu.lu.lv::94b10c40-3d0b-4f4c-a565-a700e4df880e" providerId="AD" clId="Web-{559A619A-2C21-43E3-A736-7346F16470D3}" dt="2021-08-28T06:34:30.623" v="68" actId="1076"/>
          <ac:spMkLst>
            <pc:docMk/>
            <pc:sldMk cId="2746269063" sldId="282"/>
            <ac:spMk id="9" creationId="{00000000-0000-0000-0000-000000000000}"/>
          </ac:spMkLst>
        </pc:spChg>
      </pc:sldChg>
      <pc:sldChg chg="modSp">
        <pc:chgData name="Linda Kovaļevska" userId="S::lk10086@edu.lu.lv::94b10c40-3d0b-4f4c-a565-a700e4df880e" providerId="AD" clId="Web-{559A619A-2C21-43E3-A736-7346F16470D3}" dt="2021-08-28T06:35:52.893" v="84" actId="20577"/>
        <pc:sldMkLst>
          <pc:docMk/>
          <pc:sldMk cId="2741687823" sldId="283"/>
        </pc:sldMkLst>
        <pc:spChg chg="mod">
          <ac:chgData name="Linda Kovaļevska" userId="S::lk10086@edu.lu.lv::94b10c40-3d0b-4f4c-a565-a700e4df880e" providerId="AD" clId="Web-{559A619A-2C21-43E3-A736-7346F16470D3}" dt="2021-08-28T06:35:52.893" v="84" actId="20577"/>
          <ac:spMkLst>
            <pc:docMk/>
            <pc:sldMk cId="2741687823" sldId="283"/>
            <ac:spMk id="2" creationId="{4DB50354-E66C-174B-AED7-00F5CB9E47C3}"/>
          </ac:spMkLst>
        </pc:spChg>
      </pc:sldChg>
      <pc:sldChg chg="modSp">
        <pc:chgData name="Linda Kovaļevska" userId="S::lk10086@edu.lu.lv::94b10c40-3d0b-4f4c-a565-a700e4df880e" providerId="AD" clId="Web-{559A619A-2C21-43E3-A736-7346F16470D3}" dt="2021-08-28T06:36:31.692" v="87" actId="20577"/>
        <pc:sldMkLst>
          <pc:docMk/>
          <pc:sldMk cId="3503652418" sldId="284"/>
        </pc:sldMkLst>
        <pc:spChg chg="mod">
          <ac:chgData name="Linda Kovaļevska" userId="S::lk10086@edu.lu.lv::94b10c40-3d0b-4f4c-a565-a700e4df880e" providerId="AD" clId="Web-{559A619A-2C21-43E3-A736-7346F16470D3}" dt="2021-08-28T06:36:31.692" v="87" actId="20577"/>
          <ac:spMkLst>
            <pc:docMk/>
            <pc:sldMk cId="3503652418" sldId="284"/>
            <ac:spMk id="11" creationId="{00000000-0000-0000-0000-000000000000}"/>
          </ac:spMkLst>
        </pc:spChg>
      </pc:sldChg>
      <pc:sldChg chg="modSp">
        <pc:chgData name="Linda Kovaļevska" userId="S::lk10086@edu.lu.lv::94b10c40-3d0b-4f4c-a565-a700e4df880e" providerId="AD" clId="Web-{559A619A-2C21-43E3-A736-7346F16470D3}" dt="2021-08-28T06:36:54.146" v="91" actId="1076"/>
        <pc:sldMkLst>
          <pc:docMk/>
          <pc:sldMk cId="1057505844" sldId="285"/>
        </pc:sldMkLst>
        <pc:spChg chg="mod">
          <ac:chgData name="Linda Kovaļevska" userId="S::lk10086@edu.lu.lv::94b10c40-3d0b-4f4c-a565-a700e4df880e" providerId="AD" clId="Web-{559A619A-2C21-43E3-A736-7346F16470D3}" dt="2021-08-28T06:36:53.006" v="90" actId="20577"/>
          <ac:spMkLst>
            <pc:docMk/>
            <pc:sldMk cId="1057505844" sldId="285"/>
            <ac:spMk id="2" creationId="{00000000-0000-0000-0000-000000000000}"/>
          </ac:spMkLst>
        </pc:spChg>
        <pc:picChg chg="mod">
          <ac:chgData name="Linda Kovaļevska" userId="S::lk10086@edu.lu.lv::94b10c40-3d0b-4f4c-a565-a700e4df880e" providerId="AD" clId="Web-{559A619A-2C21-43E3-A736-7346F16470D3}" dt="2021-08-28T06:36:54.146" v="91" actId="1076"/>
          <ac:picMkLst>
            <pc:docMk/>
            <pc:sldMk cId="1057505844" sldId="285"/>
            <ac:picMk id="3" creationId="{00000000-0000-0000-0000-000000000000}"/>
          </ac:picMkLst>
        </pc:picChg>
      </pc:sldChg>
      <pc:sldChg chg="modSp">
        <pc:chgData name="Linda Kovaļevska" userId="S::lk10086@edu.lu.lv::94b10c40-3d0b-4f4c-a565-a700e4df880e" providerId="AD" clId="Web-{559A619A-2C21-43E3-A736-7346F16470D3}" dt="2021-08-28T06:37:11.632" v="95" actId="20577"/>
        <pc:sldMkLst>
          <pc:docMk/>
          <pc:sldMk cId="591313284" sldId="286"/>
        </pc:sldMkLst>
        <pc:spChg chg="mod">
          <ac:chgData name="Linda Kovaļevska" userId="S::lk10086@edu.lu.lv::94b10c40-3d0b-4f4c-a565-a700e4df880e" providerId="AD" clId="Web-{559A619A-2C21-43E3-A736-7346F16470D3}" dt="2021-08-28T06:37:11.632" v="95" actId="20577"/>
          <ac:spMkLst>
            <pc:docMk/>
            <pc:sldMk cId="591313284" sldId="286"/>
            <ac:spMk id="15" creationId="{00000000-0000-0000-0000-000000000000}"/>
          </ac:spMkLst>
        </pc:spChg>
      </pc:sldChg>
      <pc:sldChg chg="modSp">
        <pc:chgData name="Linda Kovaļevska" userId="S::lk10086@edu.lu.lv::94b10c40-3d0b-4f4c-a565-a700e4df880e" providerId="AD" clId="Web-{559A619A-2C21-43E3-A736-7346F16470D3}" dt="2021-08-28T06:35:43.752" v="76" actId="20577"/>
        <pc:sldMkLst>
          <pc:docMk/>
          <pc:sldMk cId="2252514266" sldId="288"/>
        </pc:sldMkLst>
        <pc:spChg chg="mod">
          <ac:chgData name="Linda Kovaļevska" userId="S::lk10086@edu.lu.lv::94b10c40-3d0b-4f4c-a565-a700e4df880e" providerId="AD" clId="Web-{559A619A-2C21-43E3-A736-7346F16470D3}" dt="2021-08-28T06:35:43.752" v="76" actId="20577"/>
          <ac:spMkLst>
            <pc:docMk/>
            <pc:sldMk cId="2252514266" sldId="288"/>
            <ac:spMk id="5" creationId="{C3F1770B-02F0-8A4F-A5E2-3E8D9F64BA6C}"/>
          </ac:spMkLst>
        </pc:spChg>
      </pc:sldChg>
      <pc:sldChg chg="addSp delSp modSp new">
        <pc:chgData name="Linda Kovaļevska" userId="S::lk10086@edu.lu.lv::94b10c40-3d0b-4f4c-a565-a700e4df880e" providerId="AD" clId="Web-{559A619A-2C21-43E3-A736-7346F16470D3}" dt="2021-08-28T06:38:10.369" v="112" actId="1076"/>
        <pc:sldMkLst>
          <pc:docMk/>
          <pc:sldMk cId="3878766502" sldId="289"/>
        </pc:sldMkLst>
        <pc:spChg chg="del">
          <ac:chgData name="Linda Kovaļevska" userId="S::lk10086@edu.lu.lv::94b10c40-3d0b-4f4c-a565-a700e4df880e" providerId="AD" clId="Web-{559A619A-2C21-43E3-A736-7346F16470D3}" dt="2021-08-28T06:37:37.914" v="99"/>
          <ac:spMkLst>
            <pc:docMk/>
            <pc:sldMk cId="3878766502" sldId="289"/>
            <ac:spMk id="2" creationId="{EB2AEC1B-9C14-45C7-BFAC-5DD037AF0E61}"/>
          </ac:spMkLst>
        </pc:spChg>
        <pc:spChg chg="del">
          <ac:chgData name="Linda Kovaļevska" userId="S::lk10086@edu.lu.lv::94b10c40-3d0b-4f4c-a565-a700e4df880e" providerId="AD" clId="Web-{559A619A-2C21-43E3-A736-7346F16470D3}" dt="2021-08-28T06:37:23.632" v="98"/>
          <ac:spMkLst>
            <pc:docMk/>
            <pc:sldMk cId="3878766502" sldId="289"/>
            <ac:spMk id="3" creationId="{2FDF8EAF-B70A-45B0-B2A2-779C480155C9}"/>
          </ac:spMkLst>
        </pc:spChg>
        <pc:spChg chg="add mod">
          <ac:chgData name="Linda Kovaļevska" userId="S::lk10086@edu.lu.lv::94b10c40-3d0b-4f4c-a565-a700e4df880e" providerId="AD" clId="Web-{559A619A-2C21-43E3-A736-7346F16470D3}" dt="2021-08-28T06:37:50.540" v="107" actId="20577"/>
          <ac:spMkLst>
            <pc:docMk/>
            <pc:sldMk cId="3878766502" sldId="289"/>
            <ac:spMk id="4" creationId="{5CE0C452-0CE2-4203-AEA4-3DB58CCDD3A3}"/>
          </ac:spMkLst>
        </pc:spChg>
        <pc:spChg chg="add mod">
          <ac:chgData name="Linda Kovaļevska" userId="S::lk10086@edu.lu.lv::94b10c40-3d0b-4f4c-a565-a700e4df880e" providerId="AD" clId="Web-{559A619A-2C21-43E3-A736-7346F16470D3}" dt="2021-08-28T06:38:10.369" v="112" actId="1076"/>
          <ac:spMkLst>
            <pc:docMk/>
            <pc:sldMk cId="3878766502" sldId="289"/>
            <ac:spMk id="5" creationId="{3DCC7763-BAD2-451B-A1AC-1459952E92CD}"/>
          </ac:spMkLst>
        </pc:spChg>
      </pc:sldChg>
    </pc:docChg>
  </pc:docChgLst>
  <pc:docChgLst>
    <pc:chgData name="Baiba Kaļķe" userId="S::baibak@edu.lu.lv::090b5955-d8cd-4512-94e7-80946276549e" providerId="AD" clId="Web-{18D07CB8-A17D-469E-B411-4245E29036CA}"/>
    <pc:docChg chg="modSld">
      <pc:chgData name="Baiba Kaļķe" userId="S::baibak@edu.lu.lv::090b5955-d8cd-4512-94e7-80946276549e" providerId="AD" clId="Web-{18D07CB8-A17D-469E-B411-4245E29036CA}" dt="2021-09-19T17:37:25.857" v="62" actId="20577"/>
      <pc:docMkLst>
        <pc:docMk/>
      </pc:docMkLst>
      <pc:sldChg chg="modSp">
        <pc:chgData name="Baiba Kaļķe" userId="S::baibak@edu.lu.lv::090b5955-d8cd-4512-94e7-80946276549e" providerId="AD" clId="Web-{18D07CB8-A17D-469E-B411-4245E29036CA}" dt="2021-09-19T17:34:23.402" v="17" actId="20577"/>
        <pc:sldMkLst>
          <pc:docMk/>
          <pc:sldMk cId="2741687823" sldId="283"/>
        </pc:sldMkLst>
        <pc:spChg chg="mod">
          <ac:chgData name="Baiba Kaļķe" userId="S::baibak@edu.lu.lv::090b5955-d8cd-4512-94e7-80946276549e" providerId="AD" clId="Web-{18D07CB8-A17D-469E-B411-4245E29036CA}" dt="2021-09-19T17:34:23.402" v="17" actId="20577"/>
          <ac:spMkLst>
            <pc:docMk/>
            <pc:sldMk cId="2741687823" sldId="283"/>
            <ac:spMk id="16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18D07CB8-A17D-469E-B411-4245E29036CA}" dt="2021-09-19T17:34:53.207" v="22" actId="20577"/>
        <pc:sldMkLst>
          <pc:docMk/>
          <pc:sldMk cId="3503652418" sldId="284"/>
        </pc:sldMkLst>
        <pc:spChg chg="mod">
          <ac:chgData name="Baiba Kaļķe" userId="S::baibak@edu.lu.lv::090b5955-d8cd-4512-94e7-80946276549e" providerId="AD" clId="Web-{18D07CB8-A17D-469E-B411-4245E29036CA}" dt="2021-09-19T17:34:53.207" v="22" actId="20577"/>
          <ac:spMkLst>
            <pc:docMk/>
            <pc:sldMk cId="3503652418" sldId="284"/>
            <ac:spMk id="11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18D07CB8-A17D-469E-B411-4245E29036CA}" dt="2021-09-19T17:36:13.274" v="45" actId="20577"/>
        <pc:sldMkLst>
          <pc:docMk/>
          <pc:sldMk cId="1057505844" sldId="285"/>
        </pc:sldMkLst>
        <pc:spChg chg="mod">
          <ac:chgData name="Baiba Kaļķe" userId="S::baibak@edu.lu.lv::090b5955-d8cd-4512-94e7-80946276549e" providerId="AD" clId="Web-{18D07CB8-A17D-469E-B411-4245E29036CA}" dt="2021-09-19T17:36:13.274" v="45" actId="20577"/>
          <ac:spMkLst>
            <pc:docMk/>
            <pc:sldMk cId="1057505844" sldId="285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18D07CB8-A17D-469E-B411-4245E29036CA}" dt="2021-09-19T17:36:28.697" v="48" actId="20577"/>
        <pc:sldMkLst>
          <pc:docMk/>
          <pc:sldMk cId="591313284" sldId="286"/>
        </pc:sldMkLst>
        <pc:spChg chg="mod">
          <ac:chgData name="Baiba Kaļķe" userId="S::baibak@edu.lu.lv::090b5955-d8cd-4512-94e7-80946276549e" providerId="AD" clId="Web-{18D07CB8-A17D-469E-B411-4245E29036CA}" dt="2021-09-19T17:36:28.697" v="48" actId="20577"/>
          <ac:spMkLst>
            <pc:docMk/>
            <pc:sldMk cId="591313284" sldId="286"/>
            <ac:spMk id="15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18D07CB8-A17D-469E-B411-4245E29036CA}" dt="2021-09-19T17:37:25.857" v="62" actId="20577"/>
        <pc:sldMkLst>
          <pc:docMk/>
          <pc:sldMk cId="1448442572" sldId="287"/>
        </pc:sldMkLst>
        <pc:spChg chg="mod">
          <ac:chgData name="Baiba Kaļķe" userId="S::baibak@edu.lu.lv::090b5955-d8cd-4512-94e7-80946276549e" providerId="AD" clId="Web-{18D07CB8-A17D-469E-B411-4245E29036CA}" dt="2021-09-19T17:37:25.857" v="62" actId="20577"/>
          <ac:spMkLst>
            <pc:docMk/>
            <pc:sldMk cId="1448442572" sldId="287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18D07CB8-A17D-469E-B411-4245E29036CA}" dt="2021-09-19T17:34:07.901" v="14" actId="20577"/>
        <pc:sldMkLst>
          <pc:docMk/>
          <pc:sldMk cId="2252514266" sldId="288"/>
        </pc:sldMkLst>
        <pc:spChg chg="mod">
          <ac:chgData name="Baiba Kaļķe" userId="S::baibak@edu.lu.lv::090b5955-d8cd-4512-94e7-80946276549e" providerId="AD" clId="Web-{18D07CB8-A17D-469E-B411-4245E29036CA}" dt="2021-09-19T17:34:07.901" v="14" actId="20577"/>
          <ac:spMkLst>
            <pc:docMk/>
            <pc:sldMk cId="2252514266" sldId="288"/>
            <ac:spMk id="4" creationId="{CD69A85B-6E4D-F74A-BD7B-B1919F3020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18F9-60C6-4D13-A5ED-87CF8A2E5729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3CC8B-DBBE-4136-B943-2CD25E1B6530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3883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9179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823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dirty="0"/>
              <a:t>Resursi</a:t>
            </a:r>
            <a:r>
              <a:rPr lang="lv-LV" baseline="0" dirty="0"/>
              <a:t> pieejami: </a:t>
            </a:r>
            <a:r>
              <a:rPr lang="lv-LV" baseline="0" dirty="0">
                <a:hlinkClick r:id="rId4"/>
              </a:rPr>
              <a:t>www.arete.lu.lv</a:t>
            </a:r>
            <a:endParaRPr lang="lv-LV" baseline="0" dirty="0"/>
          </a:p>
          <a:p>
            <a:endParaRPr lang="lv-LV" baseline="0" dirty="0"/>
          </a:p>
          <a:p>
            <a:r>
              <a:rPr lang="lv-LV" baseline="0" dirty="0"/>
              <a:t>Programmas administrators:</a:t>
            </a:r>
          </a:p>
          <a:p>
            <a:r>
              <a:rPr lang="lv-LV" baseline="0" dirty="0"/>
              <a:t>Dr. Manuels Fernandezs</a:t>
            </a:r>
          </a:p>
          <a:p>
            <a:r>
              <a:rPr lang="lv-LV" baseline="0" dirty="0"/>
              <a:t>manuels.fernandezs@lu.lv</a:t>
            </a:r>
          </a:p>
          <a:p>
            <a:r>
              <a:rPr lang="lv-LV" baseline="0" dirty="0"/>
              <a:t>+371 26253625</a:t>
            </a:r>
          </a:p>
          <a:p>
            <a:r>
              <a:rPr lang="lv-LV" baseline="0" dirty="0"/>
              <a:t>Imantas 7. līnija 1, 223. telpa, Rīga, LV-1083, Latvija</a:t>
            </a:r>
          </a:p>
          <a:p>
            <a:endParaRPr lang="lv-LV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 dirty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Izstrādāts pateicoties:</a:t>
            </a:r>
            <a:endParaRPr lang="lv-LV" baseline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ttēls 8">
            <a:extLst>
              <a:ext uri="{FF2B5EF4-FFF2-40B4-BE49-F238E27FC236}">
                <a16:creationId xmlns:a16="http://schemas.microsoft.com/office/drawing/2014/main" xmlns="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pter 26. Changing the Physical and Social Environment | Section 12.  Promoting Neighborhood Action | Main Section | Community Tool Box">
            <a:extLst>
              <a:ext uri="{FF2B5EF4-FFF2-40B4-BE49-F238E27FC236}">
                <a16:creationId xmlns="" xmlns:a16="http://schemas.microsoft.com/office/drawing/2014/main" id="{B142D1FF-A1CA-AB4E-92E7-6A85451E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80" y="2188564"/>
            <a:ext cx="5133039" cy="274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3E35A12-41C5-AE43-B26B-09A85A307ACF}"/>
              </a:ext>
            </a:extLst>
          </p:cNvPr>
          <p:cNvSpPr/>
          <p:nvPr/>
        </p:nvSpPr>
        <p:spPr>
          <a:xfrm>
            <a:off x="5506608" y="4982646"/>
            <a:ext cx="2123979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x-none" sz="1600"/>
              <a:t>Attēls: www.ctb.ku.edu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0A5BB4-0F76-446E-8F8B-91E4554662EF}"/>
              </a:ext>
            </a:extLst>
          </p:cNvPr>
          <p:cNvSpPr txBox="1"/>
          <p:nvPr/>
        </p:nvSpPr>
        <p:spPr>
          <a:xfrm>
            <a:off x="263525" y="1200150"/>
            <a:ext cx="571755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Calibri Light"/>
                <a:cs typeface="Calibri Light"/>
              </a:rPr>
              <a:t>5. </a:t>
            </a:r>
            <a:r>
              <a:rPr lang="en-US" sz="4000" dirty="0" err="1">
                <a:latin typeface="Calibri Light"/>
                <a:cs typeface="Calibri Light"/>
              </a:rPr>
              <a:t>klase</a:t>
            </a:r>
            <a:r>
              <a:rPr lang="en-US" sz="4000" dirty="0">
                <a:latin typeface="Calibri Light"/>
                <a:cs typeface="Calibri Light"/>
              </a:rPr>
              <a:t> </a:t>
            </a:r>
            <a:br>
              <a:rPr lang="en-US" sz="4000" dirty="0">
                <a:latin typeface="Calibri Light"/>
                <a:cs typeface="Calibri Light"/>
              </a:rPr>
            </a:br>
            <a:r>
              <a:rPr lang="en-US" sz="4000" dirty="0">
                <a:latin typeface="Calibri Light"/>
                <a:cs typeface="Calibri Light"/>
              </a:rPr>
              <a:t/>
            </a:r>
            <a:br>
              <a:rPr lang="en-US" sz="4000" dirty="0">
                <a:latin typeface="Calibri Light"/>
                <a:cs typeface="Calibri Light"/>
              </a:rPr>
            </a:br>
            <a:r>
              <a:rPr lang="en-US" sz="4000" dirty="0" err="1">
                <a:latin typeface="Calibri Light"/>
                <a:cs typeface="Calibri Light"/>
              </a:rPr>
              <a:t>Tēma</a:t>
            </a:r>
            <a:r>
              <a:rPr lang="en-US" sz="4000" dirty="0">
                <a:latin typeface="Calibri Light"/>
                <a:cs typeface="Calibri Light"/>
              </a:rPr>
              <a:t>: </a:t>
            </a:r>
            <a:r>
              <a:rPr lang="en-US" sz="4000" dirty="0" err="1">
                <a:latin typeface="Calibri Light"/>
                <a:cs typeface="Calibri Light"/>
              </a:rPr>
              <a:t>Kopienas</a:t>
            </a:r>
            <a:r>
              <a:rPr lang="en-US" sz="4000" dirty="0">
                <a:latin typeface="Calibri Light"/>
                <a:cs typeface="Calibri Light"/>
              </a:rPr>
              <a:t/>
            </a:r>
            <a:br>
              <a:rPr lang="en-US" sz="4000" dirty="0">
                <a:latin typeface="Calibri Light"/>
                <a:cs typeface="Calibri Light"/>
              </a:rPr>
            </a:br>
            <a:r>
              <a:rPr lang="en-US" sz="4000" dirty="0">
                <a:latin typeface="Calibri Light"/>
                <a:cs typeface="Calibri Light"/>
              </a:rPr>
              <a:t/>
            </a:r>
            <a:br>
              <a:rPr lang="en-US" sz="4000" dirty="0">
                <a:latin typeface="Calibri Light"/>
                <a:cs typeface="Calibri Light"/>
              </a:rPr>
            </a:br>
            <a:r>
              <a:rPr lang="en-US" sz="4000" dirty="0">
                <a:latin typeface="Calibri Light"/>
                <a:cs typeface="Calibri Light"/>
              </a:rPr>
              <a:t>1. </a:t>
            </a:r>
            <a:r>
              <a:rPr lang="en-US" sz="4000" dirty="0" err="1">
                <a:latin typeface="Calibri Light"/>
                <a:cs typeface="Calibri Light"/>
              </a:rPr>
              <a:t>nodarbība</a:t>
            </a:r>
            <a:r>
              <a:rPr lang="en-US" sz="4000" dirty="0">
                <a:latin typeface="Calibri Light"/>
                <a:cs typeface="Calibri Light"/>
              </a:rPr>
              <a:t>: </a:t>
            </a:r>
            <a:r>
              <a:rPr lang="en-US" sz="4000" dirty="0" err="1">
                <a:latin typeface="Calibri Light"/>
                <a:cs typeface="Calibri Light"/>
              </a:rPr>
              <a:t>Kopiena</a:t>
            </a:r>
            <a:r>
              <a:rPr lang="en-US" sz="4000" dirty="0">
                <a:latin typeface="Calibri Light"/>
                <a:cs typeface="Calibri Light"/>
              </a:rPr>
              <a:t> un </a:t>
            </a:r>
            <a:r>
              <a:rPr lang="en-US" sz="4000" dirty="0" err="1">
                <a:latin typeface="Calibri Light"/>
                <a:cs typeface="Calibri Light"/>
              </a:rPr>
              <a:t>darbs</a:t>
            </a:r>
            <a:r>
              <a:rPr lang="en-US" sz="4000" dirty="0">
                <a:latin typeface="Calibri Light"/>
                <a:cs typeface="Calibri Light"/>
              </a:rPr>
              <a:t> </a:t>
            </a:r>
            <a:r>
              <a:rPr lang="en-US" sz="4000" dirty="0" err="1">
                <a:latin typeface="Calibri Light"/>
                <a:cs typeface="Calibri Light"/>
              </a:rPr>
              <a:t>kopienas</a:t>
            </a:r>
            <a:r>
              <a:rPr lang="en-US" sz="4000" dirty="0">
                <a:latin typeface="Calibri Light"/>
                <a:cs typeface="Calibri Light"/>
              </a:rPr>
              <a:t> </a:t>
            </a:r>
            <a:r>
              <a:rPr lang="en-US" sz="4000" dirty="0" err="1">
                <a:latin typeface="Calibri Light"/>
                <a:cs typeface="Calibri Light"/>
              </a:rPr>
              <a:t>labā</a:t>
            </a:r>
            <a:endParaRPr lang="en-US" sz="40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4949B2-FA0B-47F5-95A3-3372752D41E3}"/>
              </a:ext>
            </a:extLst>
          </p:cNvPr>
          <p:cNvSpPr txBox="1"/>
          <p:nvPr/>
        </p:nvSpPr>
        <p:spPr>
          <a:xfrm>
            <a:off x="-395288" y="5153025"/>
            <a:ext cx="60610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v-LV" sz="2000" dirty="0"/>
              <a:t>Tikumiskās audzināšanas programma «e-TAP»</a:t>
            </a:r>
          </a:p>
        </p:txBody>
      </p:sp>
    </p:spTree>
    <p:extLst>
      <p:ext uri="{BB962C8B-B14F-4D97-AF65-F5344CB8AC3E}">
        <p14:creationId xmlns="" xmlns:p14="http://schemas.microsoft.com/office/powerpoint/2010/main" val="628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1588" y="5248483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00899" y="1556677"/>
            <a:ext cx="5495451" cy="266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571500" indent="-571500" algn="just">
              <a:buFont typeface="Arial"/>
              <a:buChar char="•"/>
            </a:pPr>
            <a:r>
              <a:rPr lang="lv-LV" sz="3600" dirty="0"/>
              <a:t>Kāds būtu tavs ideālais kaimiņš? </a:t>
            </a:r>
            <a:endParaRPr lang="en-US">
              <a:cs typeface="Calibri"/>
            </a:endParaRPr>
          </a:p>
          <a:p>
            <a:pPr marL="571500" indent="-571500" algn="just">
              <a:buFont typeface="Arial"/>
              <a:buChar char="•"/>
            </a:pPr>
            <a:r>
              <a:rPr lang="lv-LV" sz="3600" dirty="0"/>
              <a:t>Kādēļ viņš būtu labs kaimiņš? </a:t>
            </a:r>
            <a:endParaRPr lang="lv-LV"/>
          </a:p>
          <a:p>
            <a:pPr marL="571500" indent="-571500" algn="just">
              <a:buFont typeface="Arial"/>
              <a:buChar char="•"/>
            </a:pPr>
            <a:r>
              <a:rPr lang="lv-LV" sz="3600" dirty="0"/>
              <a:t>Kādi tikumi vai rakstura iezīmes viņam piemistu? </a:t>
            </a:r>
            <a:endParaRPr lang="lv-LV"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8806" y="3072348"/>
            <a:ext cx="7504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050" name="Picture 2" descr="Be a considerate neighbour - Gateshead Council">
            <a:extLst>
              <a:ext uri="{FF2B5EF4-FFF2-40B4-BE49-F238E27FC236}">
                <a16:creationId xmlns="" xmlns:a16="http://schemas.microsoft.com/office/drawing/2014/main" id="{0F625263-828E-FB4F-80DC-E5287C00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4" y="1739240"/>
            <a:ext cx="4290131" cy="2860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7CE3C4-46FE-7845-899F-501489558C32}"/>
              </a:ext>
            </a:extLst>
          </p:cNvPr>
          <p:cNvSpPr/>
          <p:nvPr/>
        </p:nvSpPr>
        <p:spPr>
          <a:xfrm>
            <a:off x="755974" y="4693993"/>
            <a:ext cx="2377126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x-none" sz="1400"/>
              <a:t>Attēls: www.gateshead.gov.uk</a:t>
            </a:r>
          </a:p>
        </p:txBody>
      </p:sp>
    </p:spTree>
    <p:extLst>
      <p:ext uri="{BB962C8B-B14F-4D97-AF65-F5344CB8AC3E}">
        <p14:creationId xmlns="" xmlns:p14="http://schemas.microsoft.com/office/powerpoint/2010/main" val="274626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o Made Those Fingerprints? - The New York Times">
            <a:extLst>
              <a:ext uri="{FF2B5EF4-FFF2-40B4-BE49-F238E27FC236}">
                <a16:creationId xmlns="" xmlns:a16="http://schemas.microsoft.com/office/drawing/2014/main" id="{6F9D668A-DF02-C04C-B84F-26B3299BA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085"/>
          <a:stretch/>
        </p:blipFill>
        <p:spPr bwMode="auto">
          <a:xfrm>
            <a:off x="6413152" y="1280160"/>
            <a:ext cx="4955888" cy="4564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69A85B-6E4D-F74A-BD7B-B1919F302044}"/>
              </a:ext>
            </a:extLst>
          </p:cNvPr>
          <p:cNvSpPr/>
          <p:nvPr/>
        </p:nvSpPr>
        <p:spPr>
          <a:xfrm>
            <a:off x="561278" y="1012954"/>
            <a:ext cx="7244576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3200" b="1" dirty="0"/>
              <a:t>Kas es esmu?</a:t>
            </a:r>
          </a:p>
          <a:p>
            <a:pPr algn="just"/>
            <a:endParaRPr lang="lv-LV" sz="3200" dirty="0"/>
          </a:p>
          <a:p>
            <a:pPr algn="just"/>
            <a:r>
              <a:rPr lang="lv-LV" sz="3200" dirty="0"/>
              <a:t>Ikviens no mums ir unikāls. Tas padara mūs īpašus un pasauli – daudz interesantāku. Izmantojot darba lapu “Kas es esmu?”, pieraksti dažas iezīmes, kas padara tevi tādu, kāds tu esi!</a:t>
            </a:r>
            <a:endParaRPr lang="lv-LV" sz="3200">
              <a:cs typeface="Calibri"/>
            </a:endParaRPr>
          </a:p>
          <a:p>
            <a:pPr algn="just"/>
            <a:endParaRPr lang="en-GB" sz="2800" dirty="0"/>
          </a:p>
          <a:p>
            <a:pPr algn="just"/>
            <a:r>
              <a:rPr lang="lv-LV" sz="2800" dirty="0"/>
              <a:t>Parādi savu profilu </a:t>
            </a:r>
            <a:r>
              <a:rPr lang="lv-LV" sz="2800" dirty="0" err="1"/>
              <a:t>klasesbiedram</a:t>
            </a:r>
            <a:r>
              <a:rPr lang="lv-LV" sz="2800" dirty="0"/>
              <a:t> un kopā pārrunājiet viens otra unikālās īpašības!</a:t>
            </a:r>
            <a:endParaRPr lang="lv-LV" sz="2800" dirty="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3F1770B-02F0-8A4F-A5E2-3E8D9F64BA6C}"/>
              </a:ext>
            </a:extLst>
          </p:cNvPr>
          <p:cNvSpPr/>
          <p:nvPr/>
        </p:nvSpPr>
        <p:spPr>
          <a:xfrm>
            <a:off x="8355859" y="5660380"/>
            <a:ext cx="257557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x-none"/>
              <a:t>Attēls: www.nytimes.com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225251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3915" y="2055042"/>
            <a:ext cx="4695092" cy="155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53915" y="1508842"/>
            <a:ext cx="5757675" cy="42165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lv-LV" sz="2800" b="1" dirty="0"/>
              <a:t>Kas ir kopiena? </a:t>
            </a:r>
          </a:p>
          <a:p>
            <a:pPr lvl="0"/>
            <a:endParaRPr lang="lv-LV" sz="28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800" dirty="0"/>
              <a:t>Ko tev nozīmē kopiena?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800" dirty="0"/>
              <a:t>Pie kādām kopienām tu piederi?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800" dirty="0"/>
              <a:t>Ko nozīmē būt šajās kopienās?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800" dirty="0"/>
              <a:t>Kā kopiena funkcionē praktiskā veidā?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ea typeface="Arial" panose="020B0604020202020204" pitchFamily="34" charset="0"/>
            </a:endParaRPr>
          </a:p>
          <a:p>
            <a:r>
              <a:rPr lang="lv-LV" sz="2400" dirty="0"/>
              <a:t>Apkopojiet savas idejas un visa klase kopā izstrādājiet kopienas definīciju!</a:t>
            </a:r>
            <a:endParaRPr lang="lv-LV" sz="2400" dirty="0">
              <a:cs typeface="Calibri"/>
            </a:endParaRPr>
          </a:p>
        </p:txBody>
      </p:sp>
      <p:pic>
        <p:nvPicPr>
          <p:cNvPr id="4098" name="Picture 2" descr="New generation of activists demands diversity in schools on Brown v Board  anniversary - Education Votes">
            <a:extLst>
              <a:ext uri="{FF2B5EF4-FFF2-40B4-BE49-F238E27FC236}">
                <a16:creationId xmlns="" xmlns:a16="http://schemas.microsoft.com/office/drawing/2014/main" id="{CBC47082-2A9E-CC4A-9D6F-A6C16619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94" y="1776962"/>
            <a:ext cx="5268505" cy="2963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DB50354-E66C-174B-AED7-00F5CB9E47C3}"/>
              </a:ext>
            </a:extLst>
          </p:cNvPr>
          <p:cNvSpPr/>
          <p:nvPr/>
        </p:nvSpPr>
        <p:spPr>
          <a:xfrm>
            <a:off x="6491694" y="4823950"/>
            <a:ext cx="304121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x-none"/>
              <a:t>Attēls: educationvotes.nea.org</a:t>
            </a:r>
          </a:p>
        </p:txBody>
      </p:sp>
    </p:spTree>
    <p:extLst>
      <p:ext uri="{BB962C8B-B14F-4D97-AF65-F5344CB8AC3E}">
        <p14:creationId xmlns="" xmlns:p14="http://schemas.microsoft.com/office/powerpoint/2010/main" val="274168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977" y="1344605"/>
            <a:ext cx="3192269" cy="36957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8969" y="910950"/>
            <a:ext cx="6808177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Pie kurām kopienām es piederu? </a:t>
            </a:r>
          </a:p>
          <a:p>
            <a:endParaRPr lang="lv-LV" sz="2400" dirty="0"/>
          </a:p>
          <a:p>
            <a:r>
              <a:rPr lang="lv-LV" sz="2400" dirty="0"/>
              <a:t>Padomā, pie kurām kopienām tu piederi, un pieraksti tās, izveidojot tīkla diagrammu un salīdzinot to ar savu partneri!</a:t>
            </a:r>
            <a:endParaRPr lang="lv-LV" sz="2400">
              <a:cs typeface="Calibri"/>
            </a:endParaRPr>
          </a:p>
          <a:p>
            <a:endParaRPr lang="lv-LV" sz="2400" dirty="0"/>
          </a:p>
          <a:p>
            <a:r>
              <a:rPr lang="lv-LV" sz="2400" dirty="0"/>
              <a:t>Vai tev un tavam partnerim ir kopīgas kopienas? </a:t>
            </a:r>
          </a:p>
          <a:p>
            <a:endParaRPr lang="lv-LV" sz="2400" dirty="0"/>
          </a:p>
          <a:p>
            <a:r>
              <a:rPr lang="lv-LV" sz="2400" dirty="0"/>
              <a:t>Kādas ir jūsu diagrammas līdzības un atšķirības?</a:t>
            </a:r>
          </a:p>
          <a:p>
            <a:endParaRPr lang="lv-LV" sz="2400" dirty="0"/>
          </a:p>
          <a:p>
            <a:r>
              <a:rPr lang="lv-LV" sz="2400" dirty="0"/>
              <a:t>Izvēlies vienu no pierakstītajām kopienām un izstāsti klasei, kāpēc tev patīk būt šīs kopienas loceklim!</a:t>
            </a:r>
            <a:endParaRPr lang="lv-LV" sz="24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65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37" y="1319051"/>
            <a:ext cx="6482278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Deviņi rombi</a:t>
            </a:r>
            <a:endParaRPr lang="lv-LV" sz="2400" dirty="0"/>
          </a:p>
          <a:p>
            <a:r>
              <a:rPr lang="lv-LV" sz="2400" dirty="0"/>
              <a:t>Uz katras kartītes ir viena kopienas cilvēka apraksts.</a:t>
            </a:r>
            <a:endParaRPr lang="lv-LV" sz="2400" dirty="0">
              <a:cs typeface="Calibri"/>
            </a:endParaRPr>
          </a:p>
          <a:p>
            <a:r>
              <a:rPr lang="lv-LV" sz="2400" dirty="0"/>
              <a:t>Izliec kartītes uz galda un sakārto tās secīgi no, tavuprāt, vissvarīgākās uz vismazāk svarīgo!</a:t>
            </a:r>
            <a:endParaRPr lang="lv-LV" sz="2400">
              <a:cs typeface="Calibri"/>
            </a:endParaRPr>
          </a:p>
          <a:p>
            <a:endParaRPr lang="lv-LV" sz="2400" dirty="0"/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Kāpēc tās sakārtoji šādi?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Kas ir vissvarīgākais kopienā?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Kāpēc tu tā uzskati?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/>
              <a:t>Vai vari nosaukt, kādi tikumi cilvēkiem kopienā ir vissvarīgākie?</a:t>
            </a:r>
            <a:endParaRPr lang="en-GB" sz="2000" dirty="0">
              <a:effectLst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1983" y="1263967"/>
            <a:ext cx="3015178" cy="4368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50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9813" y="962150"/>
            <a:ext cx="7372098" cy="51706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Dienasgrāmatas ieraksts</a:t>
            </a:r>
            <a:endParaRPr lang="lv-LV" sz="2400" dirty="0"/>
          </a:p>
          <a:p>
            <a:r>
              <a:rPr lang="lv-LV" sz="2400" dirty="0"/>
              <a:t>Kā tu varētu izmantot savu unikālo raksturu, prasmes un iezīmes, lai sniegtu ieguldījumu savā kopienā? </a:t>
            </a:r>
          </a:p>
          <a:p>
            <a:r>
              <a:rPr lang="lv-LV" sz="2400" dirty="0"/>
              <a:t>Izmanto “Kas es esmu” uzdevumu, lai pārskatītu savus talantus un rakstura iezīmes, un izveido dienasgrāmatas ierakstu, kas parāda: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lv-LV" sz="2400" dirty="0"/>
              <a:t>kāda ir tava loma dažādās kopienās, pie kurām tu piederi,</a:t>
            </a:r>
            <a:endParaRPr lang="lv-LV" sz="2400" dirty="0">
              <a:cs typeface="Calibri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lv-LV" sz="2400" dirty="0"/>
              <a:t>praktiskus veidus, kā tu varētu strādāt kopienu labā,</a:t>
            </a:r>
            <a:endParaRPr lang="lv-LV" sz="2400" dirty="0">
              <a:cs typeface="Calibri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lv-LV" sz="2400" dirty="0"/>
              <a:t>tikumus, kurus tu vēlētos attīstīt, lai sniegtu atbalstu savai kopienai. </a:t>
            </a:r>
          </a:p>
          <a:p>
            <a:endParaRPr lang="en-GB" dirty="0"/>
          </a:p>
          <a:p>
            <a:endParaRPr lang="en-GB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46" y="1684865"/>
            <a:ext cx="2374811" cy="319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131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550199" y="472992"/>
            <a:ext cx="8058541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Pozitīvas kopienas attīstīšana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Kādos veidos tu vari izmantot galvenos tikumus – pateicību, draudzīgumu, cieņu, izpalīdzību, pārliecinātību, komandas darbu –, lai veicinātu pozitīvas kopienas attīstību? </a:t>
            </a:r>
            <a:endParaRPr lang="lv-LV" sz="2400" dirty="0">
              <a:cs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Kā tas izpaustos skolas kopienā?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Izvēlies divus tikumus un sniedz dažus praktiskus piemērus! Izstāsti šos piemērus savai grupai, un pārrunājiet tos!</a:t>
            </a:r>
            <a:endParaRPr lang="lv-LV" sz="2400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400" y="1732057"/>
            <a:ext cx="3028425" cy="3039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4692" y="4141045"/>
            <a:ext cx="4628326" cy="2486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44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4863E4-4A9D-4CA4-B597-57D7DC257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EA76B4-24EC-4688-B74B-FD25A528A409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cd8bb90-b1cb-4fe5-8892-66ea2dba031d"/>
  </ds:schemaRefs>
</ds:datastoreItem>
</file>

<file path=customXml/itemProps3.xml><?xml version="1.0" encoding="utf-8"?>
<ds:datastoreItem xmlns:ds="http://schemas.openxmlformats.org/officeDocument/2006/customXml" ds:itemID="{1988662F-23C3-46C9-B7D1-E6FD96346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368</Words>
  <Application>Microsoft Office PowerPoint</Application>
  <PresentationFormat>Custom</PresentationFormat>
  <Paragraphs>65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131</cp:revision>
  <dcterms:created xsi:type="dcterms:W3CDTF">2019-06-13T10:46:31Z</dcterms:created>
  <dcterms:modified xsi:type="dcterms:W3CDTF">2021-10-15T11:21:18Z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