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Default Extension="wdp" ContentType="image/vnd.ms-photo"/>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89" r:id="rId5"/>
    <p:sldId id="281" r:id="rId6"/>
    <p:sldId id="282" r:id="rId7"/>
    <p:sldId id="283" r:id="rId8"/>
    <p:sldId id="285" r:id="rId9"/>
    <p:sldId id="286" r:id="rId10"/>
    <p:sldId id="271" r:id="rId11"/>
    <p:sldId id="287" r:id="rId12"/>
    <p:sldId id="290" r:id="rId13"/>
    <p:sldId id="291" r:id="rId14"/>
    <p:sldId id="292" r:id="rId15"/>
    <p:sldId id="288" r:id="rId16"/>
    <p:sldId id="29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jamin Miller (School of Education)" initials="BM(o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85AD2E-1AF1-42DD-8E07-93F3B03C6347}" v="1" dt="2021-10-06T12:18:24.5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1" d="100"/>
          <a:sy n="111" d="100"/>
        </p:scale>
        <p:origin x="-516" y="-9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a Kovaļevska" userId="94b10c40-3d0b-4f4c-a565-a700e4df880e" providerId="ADAL" clId="{4657D6B6-19D1-734B-9215-AD096DFB2CE7}"/>
    <pc:docChg chg="custSel addSld delSld modSld modMainMaster">
      <pc:chgData name="Linda Kovaļevska" userId="94b10c40-3d0b-4f4c-a565-a700e4df880e" providerId="ADAL" clId="{4657D6B6-19D1-734B-9215-AD096DFB2CE7}" dt="2021-08-28T18:47:07.991" v="222" actId="207"/>
      <pc:docMkLst>
        <pc:docMk/>
      </pc:docMkLst>
      <pc:sldChg chg="del">
        <pc:chgData name="Linda Kovaļevska" userId="94b10c40-3d0b-4f4c-a565-a700e4df880e" providerId="ADAL" clId="{4657D6B6-19D1-734B-9215-AD096DFB2CE7}" dt="2021-08-28T18:41:04.254" v="82" actId="2696"/>
        <pc:sldMkLst>
          <pc:docMk/>
          <pc:sldMk cId="0" sldId="262"/>
        </pc:sldMkLst>
      </pc:sldChg>
      <pc:sldChg chg="modSp mod">
        <pc:chgData name="Linda Kovaļevska" userId="94b10c40-3d0b-4f4c-a565-a700e4df880e" providerId="ADAL" clId="{4657D6B6-19D1-734B-9215-AD096DFB2CE7}" dt="2021-08-28T18:43:07.262" v="126" actId="1076"/>
        <pc:sldMkLst>
          <pc:docMk/>
          <pc:sldMk cId="3503652418" sldId="282"/>
        </pc:sldMkLst>
        <pc:spChg chg="mod">
          <ac:chgData name="Linda Kovaļevska" userId="94b10c40-3d0b-4f4c-a565-a700e4df880e" providerId="ADAL" clId="{4657D6B6-19D1-734B-9215-AD096DFB2CE7}" dt="2021-08-28T18:43:07.262" v="126" actId="1076"/>
          <ac:spMkLst>
            <pc:docMk/>
            <pc:sldMk cId="3503652418" sldId="282"/>
            <ac:spMk id="3" creationId="{00000000-0000-0000-0000-000000000000}"/>
          </ac:spMkLst>
        </pc:spChg>
      </pc:sldChg>
      <pc:sldChg chg="addSp modSp mod">
        <pc:chgData name="Linda Kovaļevska" userId="94b10c40-3d0b-4f4c-a565-a700e4df880e" providerId="ADAL" clId="{4657D6B6-19D1-734B-9215-AD096DFB2CE7}" dt="2021-08-28T18:44:36.180" v="145" actId="1076"/>
        <pc:sldMkLst>
          <pc:docMk/>
          <pc:sldMk cId="1057505844" sldId="283"/>
        </pc:sldMkLst>
        <pc:spChg chg="add mod">
          <ac:chgData name="Linda Kovaļevska" userId="94b10c40-3d0b-4f4c-a565-a700e4df880e" providerId="ADAL" clId="{4657D6B6-19D1-734B-9215-AD096DFB2CE7}" dt="2021-08-28T18:44:36.180" v="145" actId="1076"/>
          <ac:spMkLst>
            <pc:docMk/>
            <pc:sldMk cId="1057505844" sldId="283"/>
            <ac:spMk id="2" creationId="{5322C9AA-0782-E641-A574-0432363FE762}"/>
          </ac:spMkLst>
        </pc:spChg>
        <pc:picChg chg="add mod">
          <ac:chgData name="Linda Kovaļevska" userId="94b10c40-3d0b-4f4c-a565-a700e4df880e" providerId="ADAL" clId="{4657D6B6-19D1-734B-9215-AD096DFB2CE7}" dt="2021-08-28T18:44:05.085" v="129" actId="1076"/>
          <ac:picMkLst>
            <pc:docMk/>
            <pc:sldMk cId="1057505844" sldId="283"/>
            <ac:picMk id="1026" creationId="{C874A57D-6371-3743-8453-14A1F718A93E}"/>
          </ac:picMkLst>
        </pc:picChg>
      </pc:sldChg>
      <pc:sldChg chg="modSp mod">
        <pc:chgData name="Linda Kovaļevska" userId="94b10c40-3d0b-4f4c-a565-a700e4df880e" providerId="ADAL" clId="{4657D6B6-19D1-734B-9215-AD096DFB2CE7}" dt="2021-08-28T18:44:57.877" v="169" actId="20577"/>
        <pc:sldMkLst>
          <pc:docMk/>
          <pc:sldMk cId="2092366329" sldId="285"/>
        </pc:sldMkLst>
        <pc:spChg chg="mod">
          <ac:chgData name="Linda Kovaļevska" userId="94b10c40-3d0b-4f4c-a565-a700e4df880e" providerId="ADAL" clId="{4657D6B6-19D1-734B-9215-AD096DFB2CE7}" dt="2021-08-28T18:44:57.877" v="169" actId="20577"/>
          <ac:spMkLst>
            <pc:docMk/>
            <pc:sldMk cId="2092366329" sldId="285"/>
            <ac:spMk id="6" creationId="{00000000-0000-0000-0000-000000000000}"/>
          </ac:spMkLst>
        </pc:spChg>
      </pc:sldChg>
      <pc:sldChg chg="addSp modSp mod">
        <pc:chgData name="Linda Kovaļevska" userId="94b10c40-3d0b-4f4c-a565-a700e4df880e" providerId="ADAL" clId="{4657D6B6-19D1-734B-9215-AD096DFB2CE7}" dt="2021-08-28T18:45:37.158" v="202" actId="1076"/>
        <pc:sldMkLst>
          <pc:docMk/>
          <pc:sldMk cId="3058014996" sldId="286"/>
        </pc:sldMkLst>
        <pc:spChg chg="mod">
          <ac:chgData name="Linda Kovaļevska" userId="94b10c40-3d0b-4f4c-a565-a700e4df880e" providerId="ADAL" clId="{4657D6B6-19D1-734B-9215-AD096DFB2CE7}" dt="2021-08-28T18:45:13.834" v="185" actId="20577"/>
          <ac:spMkLst>
            <pc:docMk/>
            <pc:sldMk cId="3058014996" sldId="286"/>
            <ac:spMk id="3" creationId="{00000000-0000-0000-0000-000000000000}"/>
          </ac:spMkLst>
        </pc:spChg>
        <pc:spChg chg="add mod">
          <ac:chgData name="Linda Kovaļevska" userId="94b10c40-3d0b-4f4c-a565-a700e4df880e" providerId="ADAL" clId="{4657D6B6-19D1-734B-9215-AD096DFB2CE7}" dt="2021-08-28T18:45:37.158" v="202" actId="1076"/>
          <ac:spMkLst>
            <pc:docMk/>
            <pc:sldMk cId="3058014996" sldId="286"/>
            <ac:spMk id="4" creationId="{112F5086-7B96-634C-ABF5-2BAA4018BBC0}"/>
          </ac:spMkLst>
        </pc:spChg>
      </pc:sldChg>
      <pc:sldChg chg="modSp mod">
        <pc:chgData name="Linda Kovaļevska" userId="94b10c40-3d0b-4f4c-a565-a700e4df880e" providerId="ADAL" clId="{4657D6B6-19D1-734B-9215-AD096DFB2CE7}" dt="2021-08-28T18:45:56.080" v="204" actId="948"/>
        <pc:sldMkLst>
          <pc:docMk/>
          <pc:sldMk cId="1448442572" sldId="287"/>
        </pc:sldMkLst>
        <pc:spChg chg="mod">
          <ac:chgData name="Linda Kovaļevska" userId="94b10c40-3d0b-4f4c-a565-a700e4df880e" providerId="ADAL" clId="{4657D6B6-19D1-734B-9215-AD096DFB2CE7}" dt="2021-08-28T18:45:56.080" v="204" actId="948"/>
          <ac:spMkLst>
            <pc:docMk/>
            <pc:sldMk cId="1448442572" sldId="287"/>
            <ac:spMk id="8" creationId="{00000000-0000-0000-0000-000000000000}"/>
          </ac:spMkLst>
        </pc:spChg>
      </pc:sldChg>
      <pc:sldChg chg="addSp delSp modSp mod">
        <pc:chgData name="Linda Kovaļevska" userId="94b10c40-3d0b-4f4c-a565-a700e4df880e" providerId="ADAL" clId="{4657D6B6-19D1-734B-9215-AD096DFB2CE7}" dt="2021-08-28T18:42:51.277" v="124" actId="1076"/>
        <pc:sldMkLst>
          <pc:docMk/>
          <pc:sldMk cId="253242329" sldId="289"/>
        </pc:sldMkLst>
        <pc:spChg chg="add del mod">
          <ac:chgData name="Linda Kovaļevska" userId="94b10c40-3d0b-4f4c-a565-a700e4df880e" providerId="ADAL" clId="{4657D6B6-19D1-734B-9215-AD096DFB2CE7}" dt="2021-08-28T18:40:10.134" v="60" actId="478"/>
          <ac:spMkLst>
            <pc:docMk/>
            <pc:sldMk cId="253242329" sldId="289"/>
            <ac:spMk id="2" creationId="{0C52DA28-C4C1-614C-80BA-2097E508E28E}"/>
          </ac:spMkLst>
        </pc:spChg>
        <pc:spChg chg="add mod">
          <ac:chgData name="Linda Kovaļevska" userId="94b10c40-3d0b-4f4c-a565-a700e4df880e" providerId="ADAL" clId="{4657D6B6-19D1-734B-9215-AD096DFB2CE7}" dt="2021-08-28T18:40:27.093" v="70" actId="313"/>
          <ac:spMkLst>
            <pc:docMk/>
            <pc:sldMk cId="253242329" sldId="289"/>
            <ac:spMk id="3" creationId="{9C6926D3-90F8-E242-9547-0BB446B9401C}"/>
          </ac:spMkLst>
        </pc:spChg>
        <pc:spChg chg="del mod">
          <ac:chgData name="Linda Kovaļevska" userId="94b10c40-3d0b-4f4c-a565-a700e4df880e" providerId="ADAL" clId="{4657D6B6-19D1-734B-9215-AD096DFB2CE7}" dt="2021-08-28T18:39:41.173" v="3" actId="478"/>
          <ac:spMkLst>
            <pc:docMk/>
            <pc:sldMk cId="253242329" sldId="289"/>
            <ac:spMk id="4" creationId="{472594E9-22CC-C743-B4DA-923B529669E8}"/>
          </ac:spMkLst>
        </pc:spChg>
        <pc:spChg chg="mod">
          <ac:chgData name="Linda Kovaļevska" userId="94b10c40-3d0b-4f4c-a565-a700e4df880e" providerId="ADAL" clId="{4657D6B6-19D1-734B-9215-AD096DFB2CE7}" dt="2021-08-28T18:40:46.321" v="79" actId="20577"/>
          <ac:spMkLst>
            <pc:docMk/>
            <pc:sldMk cId="253242329" sldId="289"/>
            <ac:spMk id="5" creationId="{63E35A12-41C5-AE43-B26B-09A85A307ACF}"/>
          </ac:spMkLst>
        </pc:spChg>
        <pc:spChg chg="add mod">
          <ac:chgData name="Linda Kovaļevska" userId="94b10c40-3d0b-4f4c-a565-a700e4df880e" providerId="ADAL" clId="{4657D6B6-19D1-734B-9215-AD096DFB2CE7}" dt="2021-08-28T18:40:40.672" v="72" actId="1076"/>
          <ac:spMkLst>
            <pc:docMk/>
            <pc:sldMk cId="253242329" sldId="289"/>
            <ac:spMk id="6" creationId="{3AF18F9B-CF26-D648-AACD-4D1F5C3F7AE4}"/>
          </ac:spMkLst>
        </pc:spChg>
        <pc:picChg chg="add mod">
          <ac:chgData name="Linda Kovaļevska" userId="94b10c40-3d0b-4f4c-a565-a700e4df880e" providerId="ADAL" clId="{4657D6B6-19D1-734B-9215-AD096DFB2CE7}" dt="2021-08-28T18:42:29.142" v="120"/>
          <ac:picMkLst>
            <pc:docMk/>
            <pc:sldMk cId="253242329" sldId="289"/>
            <ac:picMk id="8" creationId="{8799977A-0EE8-F541-91A9-C30E06778C13}"/>
          </ac:picMkLst>
        </pc:picChg>
        <pc:picChg chg="add mod">
          <ac:chgData name="Linda Kovaļevska" userId="94b10c40-3d0b-4f4c-a565-a700e4df880e" providerId="ADAL" clId="{4657D6B6-19D1-734B-9215-AD096DFB2CE7}" dt="2021-08-28T18:42:38.014" v="121"/>
          <ac:picMkLst>
            <pc:docMk/>
            <pc:sldMk cId="253242329" sldId="289"/>
            <ac:picMk id="9" creationId="{FBACEF2F-9BA2-D94F-BA68-7F86A21D8D25}"/>
          </ac:picMkLst>
        </pc:picChg>
        <pc:picChg chg="add mod">
          <ac:chgData name="Linda Kovaļevska" userId="94b10c40-3d0b-4f4c-a565-a700e4df880e" providerId="ADAL" clId="{4657D6B6-19D1-734B-9215-AD096DFB2CE7}" dt="2021-08-28T18:42:51.277" v="124" actId="1076"/>
          <ac:picMkLst>
            <pc:docMk/>
            <pc:sldMk cId="253242329" sldId="289"/>
            <ac:picMk id="10" creationId="{0EB91680-02AF-F141-8F42-0AB31B661ABB}"/>
          </ac:picMkLst>
        </pc:picChg>
      </pc:sldChg>
      <pc:sldChg chg="modSp mod">
        <pc:chgData name="Linda Kovaļevska" userId="94b10c40-3d0b-4f4c-a565-a700e4df880e" providerId="ADAL" clId="{4657D6B6-19D1-734B-9215-AD096DFB2CE7}" dt="2021-08-28T18:46:25.605" v="210" actId="207"/>
        <pc:sldMkLst>
          <pc:docMk/>
          <pc:sldMk cId="2346488032" sldId="290"/>
        </pc:sldMkLst>
        <pc:spChg chg="mod">
          <ac:chgData name="Linda Kovaļevska" userId="94b10c40-3d0b-4f4c-a565-a700e4df880e" providerId="ADAL" clId="{4657D6B6-19D1-734B-9215-AD096DFB2CE7}" dt="2021-08-28T18:46:13.427" v="208" actId="1076"/>
          <ac:spMkLst>
            <pc:docMk/>
            <pc:sldMk cId="2346488032" sldId="290"/>
            <ac:spMk id="2" creationId="{9D63F3FB-902A-45F7-BE56-A3541247422A}"/>
          </ac:spMkLst>
        </pc:spChg>
        <pc:spChg chg="mod">
          <ac:chgData name="Linda Kovaļevska" userId="94b10c40-3d0b-4f4c-a565-a700e4df880e" providerId="ADAL" clId="{4657D6B6-19D1-734B-9215-AD096DFB2CE7}" dt="2021-08-28T18:46:22.412" v="209" actId="207"/>
          <ac:spMkLst>
            <pc:docMk/>
            <pc:sldMk cId="2346488032" sldId="290"/>
            <ac:spMk id="3" creationId="{00000000-0000-0000-0000-000000000000}"/>
          </ac:spMkLst>
        </pc:spChg>
        <pc:spChg chg="mod">
          <ac:chgData name="Linda Kovaļevska" userId="94b10c40-3d0b-4f4c-a565-a700e4df880e" providerId="ADAL" clId="{4657D6B6-19D1-734B-9215-AD096DFB2CE7}" dt="2021-08-28T18:46:06.848" v="206" actId="207"/>
          <ac:spMkLst>
            <pc:docMk/>
            <pc:sldMk cId="2346488032" sldId="290"/>
            <ac:spMk id="8" creationId="{00000000-0000-0000-0000-000000000000}"/>
          </ac:spMkLst>
        </pc:spChg>
        <pc:spChg chg="mod">
          <ac:chgData name="Linda Kovaļevska" userId="94b10c40-3d0b-4f4c-a565-a700e4df880e" providerId="ADAL" clId="{4657D6B6-19D1-734B-9215-AD096DFB2CE7}" dt="2021-08-28T18:46:25.605" v="210" actId="207"/>
          <ac:spMkLst>
            <pc:docMk/>
            <pc:sldMk cId="2346488032" sldId="290"/>
            <ac:spMk id="9" creationId="{00000000-0000-0000-0000-000000000000}"/>
          </ac:spMkLst>
        </pc:spChg>
      </pc:sldChg>
      <pc:sldChg chg="modSp mod">
        <pc:chgData name="Linda Kovaļevska" userId="94b10c40-3d0b-4f4c-a565-a700e4df880e" providerId="ADAL" clId="{4657D6B6-19D1-734B-9215-AD096DFB2CE7}" dt="2021-08-28T18:46:47.948" v="217" actId="1076"/>
        <pc:sldMkLst>
          <pc:docMk/>
          <pc:sldMk cId="166977897" sldId="291"/>
        </pc:sldMkLst>
        <pc:spChg chg="mod">
          <ac:chgData name="Linda Kovaļevska" userId="94b10c40-3d0b-4f4c-a565-a700e4df880e" providerId="ADAL" clId="{4657D6B6-19D1-734B-9215-AD096DFB2CE7}" dt="2021-08-28T18:46:35.919" v="213" actId="113"/>
          <ac:spMkLst>
            <pc:docMk/>
            <pc:sldMk cId="166977897" sldId="291"/>
            <ac:spMk id="3" creationId="{CD15C754-B1DC-49B3-8119-229AF05D6A99}"/>
          </ac:spMkLst>
        </pc:spChg>
        <pc:spChg chg="mod">
          <ac:chgData name="Linda Kovaļevska" userId="94b10c40-3d0b-4f4c-a565-a700e4df880e" providerId="ADAL" clId="{4657D6B6-19D1-734B-9215-AD096DFB2CE7}" dt="2021-08-28T18:46:42.958" v="215" actId="123"/>
          <ac:spMkLst>
            <pc:docMk/>
            <pc:sldMk cId="166977897" sldId="291"/>
            <ac:spMk id="8" creationId="{00000000-0000-0000-0000-000000000000}"/>
          </ac:spMkLst>
        </pc:spChg>
        <pc:picChg chg="mod">
          <ac:chgData name="Linda Kovaļevska" userId="94b10c40-3d0b-4f4c-a565-a700e4df880e" providerId="ADAL" clId="{4657D6B6-19D1-734B-9215-AD096DFB2CE7}" dt="2021-08-28T18:46:45.956" v="216" actId="1076"/>
          <ac:picMkLst>
            <pc:docMk/>
            <pc:sldMk cId="166977897" sldId="291"/>
            <ac:picMk id="2" creationId="{A2DBAF54-0307-433A-AA06-18017B4BEED4}"/>
          </ac:picMkLst>
        </pc:picChg>
        <pc:picChg chg="mod">
          <ac:chgData name="Linda Kovaļevska" userId="94b10c40-3d0b-4f4c-a565-a700e4df880e" providerId="ADAL" clId="{4657D6B6-19D1-734B-9215-AD096DFB2CE7}" dt="2021-08-28T18:46:47.948" v="217" actId="1076"/>
          <ac:picMkLst>
            <pc:docMk/>
            <pc:sldMk cId="166977897" sldId="291"/>
            <ac:picMk id="6" creationId="{00000000-0000-0000-0000-000000000000}"/>
          </ac:picMkLst>
        </pc:picChg>
      </pc:sldChg>
      <pc:sldChg chg="modSp mod">
        <pc:chgData name="Linda Kovaļevska" userId="94b10c40-3d0b-4f4c-a565-a700e4df880e" providerId="ADAL" clId="{4657D6B6-19D1-734B-9215-AD096DFB2CE7}" dt="2021-08-28T18:47:07.991" v="222" actId="207"/>
        <pc:sldMkLst>
          <pc:docMk/>
          <pc:sldMk cId="2955374262" sldId="292"/>
        </pc:sldMkLst>
        <pc:spChg chg="mod">
          <ac:chgData name="Linda Kovaļevska" userId="94b10c40-3d0b-4f4c-a565-a700e4df880e" providerId="ADAL" clId="{4657D6B6-19D1-734B-9215-AD096DFB2CE7}" dt="2021-08-28T18:46:59.198" v="220" actId="207"/>
          <ac:spMkLst>
            <pc:docMk/>
            <pc:sldMk cId="2955374262" sldId="292"/>
            <ac:spMk id="2" creationId="{0CE90C06-29DF-4512-BCE6-8E5391812EE6}"/>
          </ac:spMkLst>
        </pc:spChg>
        <pc:spChg chg="mod">
          <ac:chgData name="Linda Kovaļevska" userId="94b10c40-3d0b-4f4c-a565-a700e4df880e" providerId="ADAL" clId="{4657D6B6-19D1-734B-9215-AD096DFB2CE7}" dt="2021-08-28T18:47:07.991" v="222" actId="207"/>
          <ac:spMkLst>
            <pc:docMk/>
            <pc:sldMk cId="2955374262" sldId="292"/>
            <ac:spMk id="3" creationId="{920262D7-74A0-42EA-9E2B-4BF81FA72FD4}"/>
          </ac:spMkLst>
        </pc:spChg>
        <pc:spChg chg="mod">
          <ac:chgData name="Linda Kovaļevska" userId="94b10c40-3d0b-4f4c-a565-a700e4df880e" providerId="ADAL" clId="{4657D6B6-19D1-734B-9215-AD096DFB2CE7}" dt="2021-08-28T18:46:55.100" v="219" actId="207"/>
          <ac:spMkLst>
            <pc:docMk/>
            <pc:sldMk cId="2955374262" sldId="292"/>
            <ac:spMk id="5" creationId="{D740C692-452B-489B-963F-F7FE0493F253}"/>
          </ac:spMkLst>
        </pc:spChg>
      </pc:sldChg>
      <pc:sldChg chg="addSp delSp modSp new mod">
        <pc:chgData name="Linda Kovaļevska" userId="94b10c40-3d0b-4f4c-a565-a700e4df880e" providerId="ADAL" clId="{4657D6B6-19D1-734B-9215-AD096DFB2CE7}" dt="2021-08-28T18:42:56.718" v="125" actId="1076"/>
        <pc:sldMkLst>
          <pc:docMk/>
          <pc:sldMk cId="476472324" sldId="293"/>
        </pc:sldMkLst>
        <pc:spChg chg="del">
          <ac:chgData name="Linda Kovaļevska" userId="94b10c40-3d0b-4f4c-a565-a700e4df880e" providerId="ADAL" clId="{4657D6B6-19D1-734B-9215-AD096DFB2CE7}" dt="2021-08-28T18:41:17.090" v="85" actId="478"/>
          <ac:spMkLst>
            <pc:docMk/>
            <pc:sldMk cId="476472324" sldId="293"/>
            <ac:spMk id="2" creationId="{EF716F3D-CC73-5F4A-B83E-0007559E3ADD}"/>
          </ac:spMkLst>
        </pc:spChg>
        <pc:spChg chg="del">
          <ac:chgData name="Linda Kovaļevska" userId="94b10c40-3d0b-4f4c-a565-a700e4df880e" providerId="ADAL" clId="{4657D6B6-19D1-734B-9215-AD096DFB2CE7}" dt="2021-08-28T18:41:16.339" v="84" actId="478"/>
          <ac:spMkLst>
            <pc:docMk/>
            <pc:sldMk cId="476472324" sldId="293"/>
            <ac:spMk id="3" creationId="{9D235726-C5A4-EA44-97DF-9583DA8F4CD5}"/>
          </ac:spMkLst>
        </pc:spChg>
        <pc:spChg chg="add mod">
          <ac:chgData name="Linda Kovaļevska" userId="94b10c40-3d0b-4f4c-a565-a700e4df880e" providerId="ADAL" clId="{4657D6B6-19D1-734B-9215-AD096DFB2CE7}" dt="2021-08-28T18:41:28.963" v="91" actId="207"/>
          <ac:spMkLst>
            <pc:docMk/>
            <pc:sldMk cId="476472324" sldId="293"/>
            <ac:spMk id="4" creationId="{4C8C4184-91A6-A44F-9887-60518E491030}"/>
          </ac:spMkLst>
        </pc:spChg>
        <pc:spChg chg="add mod">
          <ac:chgData name="Linda Kovaļevska" userId="94b10c40-3d0b-4f4c-a565-a700e4df880e" providerId="ADAL" clId="{4657D6B6-19D1-734B-9215-AD096DFB2CE7}" dt="2021-08-28T18:41:48.859" v="102" actId="1076"/>
          <ac:spMkLst>
            <pc:docMk/>
            <pc:sldMk cId="476472324" sldId="293"/>
            <ac:spMk id="5" creationId="{1A7ACB2C-B9F8-494C-B507-24AB2CADD450}"/>
          </ac:spMkLst>
        </pc:spChg>
        <pc:picChg chg="add mod">
          <ac:chgData name="Linda Kovaļevska" userId="94b10c40-3d0b-4f4c-a565-a700e4df880e" providerId="ADAL" clId="{4657D6B6-19D1-734B-9215-AD096DFB2CE7}" dt="2021-08-28T18:42:21.937" v="119" actId="1076"/>
          <ac:picMkLst>
            <pc:docMk/>
            <pc:sldMk cId="476472324" sldId="293"/>
            <ac:picMk id="7" creationId="{D66AE005-4A87-7C44-B542-789A218EF675}"/>
          </ac:picMkLst>
        </pc:picChg>
        <pc:picChg chg="add mod">
          <ac:chgData name="Linda Kovaļevska" userId="94b10c40-3d0b-4f4c-a565-a700e4df880e" providerId="ADAL" clId="{4657D6B6-19D1-734B-9215-AD096DFB2CE7}" dt="2021-08-28T18:42:18.417" v="118" actId="1076"/>
          <ac:picMkLst>
            <pc:docMk/>
            <pc:sldMk cId="476472324" sldId="293"/>
            <ac:picMk id="9" creationId="{DF8DA68E-6F6C-0C49-8A34-FA5206F3CF9C}"/>
          </ac:picMkLst>
        </pc:picChg>
        <pc:picChg chg="add mod">
          <ac:chgData name="Linda Kovaļevska" userId="94b10c40-3d0b-4f4c-a565-a700e4df880e" providerId="ADAL" clId="{4657D6B6-19D1-734B-9215-AD096DFB2CE7}" dt="2021-08-28T18:42:56.718" v="125" actId="1076"/>
          <ac:picMkLst>
            <pc:docMk/>
            <pc:sldMk cId="476472324" sldId="293"/>
            <ac:picMk id="11" creationId="{E832FE03-D2A2-704F-94F5-DFBB28482DF3}"/>
          </ac:picMkLst>
        </pc:picChg>
      </pc:sldChg>
      <pc:sldMasterChg chg="delSp mod">
        <pc:chgData name="Linda Kovaļevska" userId="94b10c40-3d0b-4f4c-a565-a700e4df880e" providerId="ADAL" clId="{4657D6B6-19D1-734B-9215-AD096DFB2CE7}" dt="2021-08-28T18:40:58.031" v="81" actId="478"/>
        <pc:sldMasterMkLst>
          <pc:docMk/>
          <pc:sldMasterMk cId="2866832251" sldId="2147483648"/>
        </pc:sldMasterMkLst>
        <pc:picChg chg="del">
          <ac:chgData name="Linda Kovaļevska" userId="94b10c40-3d0b-4f4c-a565-a700e4df880e" providerId="ADAL" clId="{4657D6B6-19D1-734B-9215-AD096DFB2CE7}" dt="2021-08-28T18:40:57.032" v="80" actId="478"/>
          <ac:picMkLst>
            <pc:docMk/>
            <pc:sldMasterMk cId="2866832251" sldId="2147483648"/>
            <ac:picMk id="7" creationId="{00000000-0000-0000-0000-000000000000}"/>
          </ac:picMkLst>
        </pc:picChg>
        <pc:picChg chg="del">
          <ac:chgData name="Linda Kovaļevska" userId="94b10c40-3d0b-4f4c-a565-a700e4df880e" providerId="ADAL" clId="{4657D6B6-19D1-734B-9215-AD096DFB2CE7}" dt="2021-08-28T18:40:58.031" v="81" actId="478"/>
          <ac:picMkLst>
            <pc:docMk/>
            <pc:sldMasterMk cId="2866832251" sldId="2147483648"/>
            <ac:picMk id="8" creationId="{00000000-0000-0000-0000-000000000000}"/>
          </ac:picMkLst>
        </pc:picChg>
      </pc:sldMasterChg>
    </pc:docChg>
  </pc:docChgLst>
  <pc:docChgLst>
    <pc:chgData name="Andrejs Mūrnieks" userId="S::murnieks@edu.lu.lv::3e8de971-bca6-4a40-98d7-345a6aeb0e19" providerId="AD" clId="Web-{11D11ED1-F670-4163-ABE1-FF22023CF9E3}"/>
    <pc:docChg chg="addSld modSld">
      <pc:chgData name="Andrejs Mūrnieks" userId="S::murnieks@edu.lu.lv::3e8de971-bca6-4a40-98d7-345a6aeb0e19" providerId="AD" clId="Web-{11D11ED1-F670-4163-ABE1-FF22023CF9E3}" dt="2021-08-12T11:13:11.018" v="715" actId="1076"/>
      <pc:docMkLst>
        <pc:docMk/>
      </pc:docMkLst>
      <pc:sldChg chg="modSp">
        <pc:chgData name="Andrejs Mūrnieks" userId="S::murnieks@edu.lu.lv::3e8de971-bca6-4a40-98d7-345a6aeb0e19" providerId="AD" clId="Web-{11D11ED1-F670-4163-ABE1-FF22023CF9E3}" dt="2021-08-12T10:35:56.464" v="2" actId="20577"/>
        <pc:sldMkLst>
          <pc:docMk/>
          <pc:sldMk cId="2092366329" sldId="285"/>
        </pc:sldMkLst>
        <pc:spChg chg="mod">
          <ac:chgData name="Andrejs Mūrnieks" userId="S::murnieks@edu.lu.lv::3e8de971-bca6-4a40-98d7-345a6aeb0e19" providerId="AD" clId="Web-{11D11ED1-F670-4163-ABE1-FF22023CF9E3}" dt="2021-08-12T10:35:56.464" v="2" actId="20577"/>
          <ac:spMkLst>
            <pc:docMk/>
            <pc:sldMk cId="2092366329" sldId="285"/>
            <ac:spMk id="6" creationId="{00000000-0000-0000-0000-000000000000}"/>
          </ac:spMkLst>
        </pc:spChg>
      </pc:sldChg>
      <pc:sldChg chg="addSp modSp">
        <pc:chgData name="Andrejs Mūrnieks" userId="S::murnieks@edu.lu.lv::3e8de971-bca6-4a40-98d7-345a6aeb0e19" providerId="AD" clId="Web-{11D11ED1-F670-4163-ABE1-FF22023CF9E3}" dt="2021-08-12T11:12:51.783" v="714" actId="20577"/>
        <pc:sldMkLst>
          <pc:docMk/>
          <pc:sldMk cId="2346488032" sldId="290"/>
        </pc:sldMkLst>
        <pc:spChg chg="add mod">
          <ac:chgData name="Andrejs Mūrnieks" userId="S::murnieks@edu.lu.lv::3e8de971-bca6-4a40-98d7-345a6aeb0e19" providerId="AD" clId="Web-{11D11ED1-F670-4163-ABE1-FF22023CF9E3}" dt="2021-08-12T10:53:24.122" v="318" actId="20577"/>
          <ac:spMkLst>
            <pc:docMk/>
            <pc:sldMk cId="2346488032" sldId="290"/>
            <ac:spMk id="2" creationId="{9D63F3FB-902A-45F7-BE56-A3541247422A}"/>
          </ac:spMkLst>
        </pc:spChg>
        <pc:spChg chg="mod">
          <ac:chgData name="Andrejs Mūrnieks" userId="S::murnieks@edu.lu.lv::3e8de971-bca6-4a40-98d7-345a6aeb0e19" providerId="AD" clId="Web-{11D11ED1-F670-4163-ABE1-FF22023CF9E3}" dt="2021-08-12T10:55:13.969" v="332" actId="1076"/>
          <ac:spMkLst>
            <pc:docMk/>
            <pc:sldMk cId="2346488032" sldId="290"/>
            <ac:spMk id="3" creationId="{00000000-0000-0000-0000-000000000000}"/>
          </ac:spMkLst>
        </pc:spChg>
        <pc:spChg chg="mod">
          <ac:chgData name="Andrejs Mūrnieks" userId="S::murnieks@edu.lu.lv::3e8de971-bca6-4a40-98d7-345a6aeb0e19" providerId="AD" clId="Web-{11D11ED1-F670-4163-ABE1-FF22023CF9E3}" dt="2021-08-12T11:12:51.783" v="714" actId="20577"/>
          <ac:spMkLst>
            <pc:docMk/>
            <pc:sldMk cId="2346488032" sldId="290"/>
            <ac:spMk id="8" creationId="{00000000-0000-0000-0000-000000000000}"/>
          </ac:spMkLst>
        </pc:spChg>
        <pc:spChg chg="mod">
          <ac:chgData name="Andrejs Mūrnieks" userId="S::murnieks@edu.lu.lv::3e8de971-bca6-4a40-98d7-345a6aeb0e19" providerId="AD" clId="Web-{11D11ED1-F670-4163-ABE1-FF22023CF9E3}" dt="2021-08-12T10:48:29.206" v="266" actId="1076"/>
          <ac:spMkLst>
            <pc:docMk/>
            <pc:sldMk cId="2346488032" sldId="290"/>
            <ac:spMk id="9" creationId="{00000000-0000-0000-0000-000000000000}"/>
          </ac:spMkLst>
        </pc:spChg>
        <pc:picChg chg="mod">
          <ac:chgData name="Andrejs Mūrnieks" userId="S::murnieks@edu.lu.lv::3e8de971-bca6-4a40-98d7-345a6aeb0e19" providerId="AD" clId="Web-{11D11ED1-F670-4163-ABE1-FF22023CF9E3}" dt="2021-08-12T10:48:33.238" v="267" actId="1076"/>
          <ac:picMkLst>
            <pc:docMk/>
            <pc:sldMk cId="2346488032" sldId="290"/>
            <ac:picMk id="1026" creationId="{00000000-0000-0000-0000-000000000000}"/>
          </ac:picMkLst>
        </pc:picChg>
        <pc:picChg chg="mod">
          <ac:chgData name="Andrejs Mūrnieks" userId="S::murnieks@edu.lu.lv::3e8de971-bca6-4a40-98d7-345a6aeb0e19" providerId="AD" clId="Web-{11D11ED1-F670-4163-ABE1-FF22023CF9E3}" dt="2021-08-12T10:48:37.957" v="268" actId="1076"/>
          <ac:picMkLst>
            <pc:docMk/>
            <pc:sldMk cId="2346488032" sldId="290"/>
            <ac:picMk id="1028" creationId="{00000000-0000-0000-0000-000000000000}"/>
          </ac:picMkLst>
        </pc:picChg>
      </pc:sldChg>
      <pc:sldChg chg="addSp delSp modSp">
        <pc:chgData name="Andrejs Mūrnieks" userId="S::murnieks@edu.lu.lv::3e8de971-bca6-4a40-98d7-345a6aeb0e19" providerId="AD" clId="Web-{11D11ED1-F670-4163-ABE1-FF22023CF9E3}" dt="2021-08-12T11:13:11.018" v="715" actId="1076"/>
        <pc:sldMkLst>
          <pc:docMk/>
          <pc:sldMk cId="166977897" sldId="291"/>
        </pc:sldMkLst>
        <pc:spChg chg="add mod">
          <ac:chgData name="Andrejs Mūrnieks" userId="S::murnieks@edu.lu.lv::3e8de971-bca6-4a40-98d7-345a6aeb0e19" providerId="AD" clId="Web-{11D11ED1-F670-4163-ABE1-FF22023CF9E3}" dt="2021-08-12T11:08:55.713" v="681" actId="1076"/>
          <ac:spMkLst>
            <pc:docMk/>
            <pc:sldMk cId="166977897" sldId="291"/>
            <ac:spMk id="3" creationId="{CD15C754-B1DC-49B3-8119-229AF05D6A99}"/>
          </ac:spMkLst>
        </pc:spChg>
        <pc:spChg chg="mod">
          <ac:chgData name="Andrejs Mūrnieks" userId="S::murnieks@edu.lu.lv::3e8de971-bca6-4a40-98d7-345a6aeb0e19" providerId="AD" clId="Web-{11D11ED1-F670-4163-ABE1-FF22023CF9E3}" dt="2021-08-12T11:13:11.018" v="715" actId="1076"/>
          <ac:spMkLst>
            <pc:docMk/>
            <pc:sldMk cId="166977897" sldId="291"/>
            <ac:spMk id="8" creationId="{00000000-0000-0000-0000-000000000000}"/>
          </ac:spMkLst>
        </pc:spChg>
        <pc:picChg chg="add mod">
          <ac:chgData name="Andrejs Mūrnieks" userId="S::murnieks@edu.lu.lv::3e8de971-bca6-4a40-98d7-345a6aeb0e19" providerId="AD" clId="Web-{11D11ED1-F670-4163-ABE1-FF22023CF9E3}" dt="2021-08-12T10:59:23.680" v="380" actId="1076"/>
          <ac:picMkLst>
            <pc:docMk/>
            <pc:sldMk cId="166977897" sldId="291"/>
            <ac:picMk id="2" creationId="{A2DBAF54-0307-433A-AA06-18017B4BEED4}"/>
          </ac:picMkLst>
        </pc:picChg>
        <pc:picChg chg="mod">
          <ac:chgData name="Andrejs Mūrnieks" userId="S::murnieks@edu.lu.lv::3e8de971-bca6-4a40-98d7-345a6aeb0e19" providerId="AD" clId="Web-{11D11ED1-F670-4163-ABE1-FF22023CF9E3}" dt="2021-08-12T10:59:26.852" v="381" actId="1076"/>
          <ac:picMkLst>
            <pc:docMk/>
            <pc:sldMk cId="166977897" sldId="291"/>
            <ac:picMk id="6" creationId="{00000000-0000-0000-0000-000000000000}"/>
          </ac:picMkLst>
        </pc:picChg>
        <pc:picChg chg="del">
          <ac:chgData name="Andrejs Mūrnieks" userId="S::murnieks@edu.lu.lv::3e8de971-bca6-4a40-98d7-345a6aeb0e19" providerId="AD" clId="Web-{11D11ED1-F670-4163-ABE1-FF22023CF9E3}" dt="2021-08-12T10:56:41.034" v="340"/>
          <ac:picMkLst>
            <pc:docMk/>
            <pc:sldMk cId="166977897" sldId="291"/>
            <ac:picMk id="7" creationId="{00000000-0000-0000-0000-000000000000}"/>
          </ac:picMkLst>
        </pc:picChg>
        <pc:picChg chg="del mod">
          <ac:chgData name="Andrejs Mūrnieks" userId="S::murnieks@edu.lu.lv::3e8de971-bca6-4a40-98d7-345a6aeb0e19" providerId="AD" clId="Web-{11D11ED1-F670-4163-ABE1-FF22023CF9E3}" dt="2021-08-12T10:59:05.398" v="378"/>
          <ac:picMkLst>
            <pc:docMk/>
            <pc:sldMk cId="166977897" sldId="291"/>
            <ac:picMk id="11" creationId="{00000000-0000-0000-0000-000000000000}"/>
          </ac:picMkLst>
        </pc:picChg>
      </pc:sldChg>
      <pc:sldChg chg="addSp delSp modSp new">
        <pc:chgData name="Andrejs Mūrnieks" userId="S::murnieks@edu.lu.lv::3e8de971-bca6-4a40-98d7-345a6aeb0e19" providerId="AD" clId="Web-{11D11ED1-F670-4163-ABE1-FF22023CF9E3}" dt="2021-08-12T11:06:27.380" v="676" actId="20577"/>
        <pc:sldMkLst>
          <pc:docMk/>
          <pc:sldMk cId="2955374262" sldId="292"/>
        </pc:sldMkLst>
        <pc:spChg chg="del">
          <ac:chgData name="Andrejs Mūrnieks" userId="S::murnieks@edu.lu.lv::3e8de971-bca6-4a40-98d7-345a6aeb0e19" providerId="AD" clId="Web-{11D11ED1-F670-4163-ABE1-FF22023CF9E3}" dt="2021-08-12T10:57:07.379" v="344"/>
          <ac:spMkLst>
            <pc:docMk/>
            <pc:sldMk cId="2955374262" sldId="292"/>
            <ac:spMk id="2" creationId="{59947E5A-41BB-4D4A-BBC4-85488888526C}"/>
          </ac:spMkLst>
        </pc:spChg>
        <pc:spChg chg="mod">
          <ac:chgData name="Andrejs Mūrnieks" userId="S::murnieks@edu.lu.lv::3e8de971-bca6-4a40-98d7-345a6aeb0e19" providerId="AD" clId="Web-{11D11ED1-F670-4163-ABE1-FF22023CF9E3}" dt="2021-08-12T11:06:27.380" v="676" actId="20577"/>
          <ac:spMkLst>
            <pc:docMk/>
            <pc:sldMk cId="2955374262" sldId="292"/>
            <ac:spMk id="3" creationId="{920262D7-74A0-42EA-9E2B-4BF81FA72FD4}"/>
          </ac:spMkLst>
        </pc:spChg>
        <pc:spChg chg="add mod">
          <ac:chgData name="Andrejs Mūrnieks" userId="S::murnieks@edu.lu.lv::3e8de971-bca6-4a40-98d7-345a6aeb0e19" providerId="AD" clId="Web-{11D11ED1-F670-4163-ABE1-FF22023CF9E3}" dt="2021-08-12T11:03:21.390" v="489" actId="20577"/>
          <ac:spMkLst>
            <pc:docMk/>
            <pc:sldMk cId="2955374262" sldId="292"/>
            <ac:spMk id="5" creationId="{D740C692-452B-489B-963F-F7FE0493F253}"/>
          </ac:spMkLst>
        </pc:spChg>
        <pc:picChg chg="add mod">
          <ac:chgData name="Andrejs Mūrnieks" userId="S::murnieks@edu.lu.lv::3e8de971-bca6-4a40-98d7-345a6aeb0e19" providerId="AD" clId="Web-{11D11ED1-F670-4163-ABE1-FF22023CF9E3}" dt="2021-08-12T10:57:24.379" v="352" actId="1076"/>
          <ac:picMkLst>
            <pc:docMk/>
            <pc:sldMk cId="2955374262" sldId="292"/>
            <ac:picMk id="4" creationId="{3F5B86FC-6744-4FD1-8749-2BCB8A8182E6}"/>
          </ac:picMkLst>
        </pc:picChg>
      </pc:sldChg>
    </pc:docChg>
  </pc:docChgLst>
  <pc:docChgLst>
    <pc:chgData name="Andrejs Mūrnieks" userId="S::murnieks@edu.lu.lv::3e8de971-bca6-4a40-98d7-345a6aeb0e19" providerId="AD" clId="Web-{AAA36918-DF2D-48FF-A1E0-BB1B97B12179}"/>
    <pc:docChg chg="modSld">
      <pc:chgData name="Andrejs Mūrnieks" userId="S::murnieks@edu.lu.lv::3e8de971-bca6-4a40-98d7-345a6aeb0e19" providerId="AD" clId="Web-{AAA36918-DF2D-48FF-A1E0-BB1B97B12179}" dt="2021-08-26T22:08:46.302" v="9" actId="20577"/>
      <pc:docMkLst>
        <pc:docMk/>
      </pc:docMkLst>
      <pc:sldChg chg="modSp">
        <pc:chgData name="Andrejs Mūrnieks" userId="S::murnieks@edu.lu.lv::3e8de971-bca6-4a40-98d7-345a6aeb0e19" providerId="AD" clId="Web-{AAA36918-DF2D-48FF-A1E0-BB1B97B12179}" dt="2021-08-26T22:06:51.528" v="6" actId="20577"/>
        <pc:sldMkLst>
          <pc:docMk/>
          <pc:sldMk cId="2346488032" sldId="290"/>
        </pc:sldMkLst>
        <pc:spChg chg="mod">
          <ac:chgData name="Andrejs Mūrnieks" userId="S::murnieks@edu.lu.lv::3e8de971-bca6-4a40-98d7-345a6aeb0e19" providerId="AD" clId="Web-{AAA36918-DF2D-48FF-A1E0-BB1B97B12179}" dt="2021-08-26T22:06:51.528" v="6" actId="20577"/>
          <ac:spMkLst>
            <pc:docMk/>
            <pc:sldMk cId="2346488032" sldId="290"/>
            <ac:spMk id="8" creationId="{00000000-0000-0000-0000-000000000000}"/>
          </ac:spMkLst>
        </pc:spChg>
      </pc:sldChg>
      <pc:sldChg chg="modSp">
        <pc:chgData name="Andrejs Mūrnieks" userId="S::murnieks@edu.lu.lv::3e8de971-bca6-4a40-98d7-345a6aeb0e19" providerId="AD" clId="Web-{AAA36918-DF2D-48FF-A1E0-BB1B97B12179}" dt="2021-08-26T22:08:46.302" v="9" actId="20577"/>
        <pc:sldMkLst>
          <pc:docMk/>
          <pc:sldMk cId="2955374262" sldId="292"/>
        </pc:sldMkLst>
        <pc:spChg chg="mod">
          <ac:chgData name="Andrejs Mūrnieks" userId="S::murnieks@edu.lu.lv::3e8de971-bca6-4a40-98d7-345a6aeb0e19" providerId="AD" clId="Web-{AAA36918-DF2D-48FF-A1E0-BB1B97B12179}" dt="2021-08-26T22:08:46.302" v="9" actId="20577"/>
          <ac:spMkLst>
            <pc:docMk/>
            <pc:sldMk cId="2955374262" sldId="292"/>
            <ac:spMk id="3" creationId="{920262D7-74A0-42EA-9E2B-4BF81FA72FD4}"/>
          </ac:spMkLst>
        </pc:spChg>
      </pc:sldChg>
    </pc:docChg>
  </pc:docChgLst>
  <pc:docChgLst>
    <pc:chgData name="Baiba Kaļķe" userId="S::baibak@edu.lu.lv::090b5955-d8cd-4512-94e7-80946276549e" providerId="AD" clId="Web-{FF2186FD-CE79-4CF0-82F8-ADAB98886DD9}"/>
    <pc:docChg chg="modSld">
      <pc:chgData name="Baiba Kaļķe" userId="S::baibak@edu.lu.lv::090b5955-d8cd-4512-94e7-80946276549e" providerId="AD" clId="Web-{FF2186FD-CE79-4CF0-82F8-ADAB98886DD9}" dt="2021-09-19T17:46:20.654" v="118" actId="20577"/>
      <pc:docMkLst>
        <pc:docMk/>
      </pc:docMkLst>
      <pc:sldChg chg="modSp">
        <pc:chgData name="Baiba Kaļķe" userId="S::baibak@edu.lu.lv::090b5955-d8cd-4512-94e7-80946276549e" providerId="AD" clId="Web-{FF2186FD-CE79-4CF0-82F8-ADAB98886DD9}" dt="2021-09-19T17:37:58.863" v="2"/>
        <pc:sldMkLst>
          <pc:docMk/>
          <pc:sldMk cId="2746269063" sldId="281"/>
        </pc:sldMkLst>
        <pc:spChg chg="mod">
          <ac:chgData name="Baiba Kaļķe" userId="S::baibak@edu.lu.lv::090b5955-d8cd-4512-94e7-80946276549e" providerId="AD" clId="Web-{FF2186FD-CE79-4CF0-82F8-ADAB98886DD9}" dt="2021-09-19T17:37:50.456" v="0" actId="20577"/>
          <ac:spMkLst>
            <pc:docMk/>
            <pc:sldMk cId="2746269063" sldId="281"/>
            <ac:spMk id="6" creationId="{00000000-0000-0000-0000-000000000000}"/>
          </ac:spMkLst>
        </pc:spChg>
        <pc:graphicFrameChg chg="mod modGraphic">
          <ac:chgData name="Baiba Kaļķe" userId="S::baibak@edu.lu.lv::090b5955-d8cd-4512-94e7-80946276549e" providerId="AD" clId="Web-{FF2186FD-CE79-4CF0-82F8-ADAB98886DD9}" dt="2021-09-19T17:37:58.863" v="2"/>
          <ac:graphicFrameMkLst>
            <pc:docMk/>
            <pc:sldMk cId="2746269063" sldId="281"/>
            <ac:graphicFrameMk id="4" creationId="{0B4BD1E8-30F6-764A-9F35-89AA7891C0E3}"/>
          </ac:graphicFrameMkLst>
        </pc:graphicFrameChg>
      </pc:sldChg>
      <pc:sldChg chg="modSp">
        <pc:chgData name="Baiba Kaļķe" userId="S::baibak@edu.lu.lv::090b5955-d8cd-4512-94e7-80946276549e" providerId="AD" clId="Web-{FF2186FD-CE79-4CF0-82F8-ADAB98886DD9}" dt="2021-09-19T17:38:31.317" v="7" actId="20577"/>
        <pc:sldMkLst>
          <pc:docMk/>
          <pc:sldMk cId="3503652418" sldId="282"/>
        </pc:sldMkLst>
        <pc:spChg chg="mod">
          <ac:chgData name="Baiba Kaļķe" userId="S::baibak@edu.lu.lv::090b5955-d8cd-4512-94e7-80946276549e" providerId="AD" clId="Web-{FF2186FD-CE79-4CF0-82F8-ADAB98886DD9}" dt="2021-09-19T17:38:31.317" v="7" actId="20577"/>
          <ac:spMkLst>
            <pc:docMk/>
            <pc:sldMk cId="3503652418" sldId="282"/>
            <ac:spMk id="3" creationId="{00000000-0000-0000-0000-000000000000}"/>
          </ac:spMkLst>
        </pc:spChg>
      </pc:sldChg>
      <pc:sldChg chg="modSp">
        <pc:chgData name="Baiba Kaļķe" userId="S::baibak@edu.lu.lv::090b5955-d8cd-4512-94e7-80946276549e" providerId="AD" clId="Web-{FF2186FD-CE79-4CF0-82F8-ADAB98886DD9}" dt="2021-09-19T17:38:50.740" v="12" actId="20577"/>
        <pc:sldMkLst>
          <pc:docMk/>
          <pc:sldMk cId="1057505844" sldId="283"/>
        </pc:sldMkLst>
        <pc:spChg chg="mod">
          <ac:chgData name="Baiba Kaļķe" userId="S::baibak@edu.lu.lv::090b5955-d8cd-4512-94e7-80946276549e" providerId="AD" clId="Web-{FF2186FD-CE79-4CF0-82F8-ADAB98886DD9}" dt="2021-09-19T17:38:50.740" v="12" actId="20577"/>
          <ac:spMkLst>
            <pc:docMk/>
            <pc:sldMk cId="1057505844" sldId="283"/>
            <ac:spMk id="8" creationId="{00000000-0000-0000-0000-000000000000}"/>
          </ac:spMkLst>
        </pc:spChg>
      </pc:sldChg>
      <pc:sldChg chg="modSp">
        <pc:chgData name="Baiba Kaļķe" userId="S::baibak@edu.lu.lv::090b5955-d8cd-4512-94e7-80946276549e" providerId="AD" clId="Web-{FF2186FD-CE79-4CF0-82F8-ADAB98886DD9}" dt="2021-09-19T17:39:12.882" v="15" actId="20577"/>
        <pc:sldMkLst>
          <pc:docMk/>
          <pc:sldMk cId="2092366329" sldId="285"/>
        </pc:sldMkLst>
        <pc:spChg chg="mod">
          <ac:chgData name="Baiba Kaļķe" userId="S::baibak@edu.lu.lv::090b5955-d8cd-4512-94e7-80946276549e" providerId="AD" clId="Web-{FF2186FD-CE79-4CF0-82F8-ADAB98886DD9}" dt="2021-09-19T17:39:12.882" v="15" actId="20577"/>
          <ac:spMkLst>
            <pc:docMk/>
            <pc:sldMk cId="2092366329" sldId="285"/>
            <ac:spMk id="6" creationId="{00000000-0000-0000-0000-000000000000}"/>
          </ac:spMkLst>
        </pc:spChg>
      </pc:sldChg>
      <pc:sldChg chg="modSp">
        <pc:chgData name="Baiba Kaļķe" userId="S::baibak@edu.lu.lv::090b5955-d8cd-4512-94e7-80946276549e" providerId="AD" clId="Web-{FF2186FD-CE79-4CF0-82F8-ADAB98886DD9}" dt="2021-09-19T17:40:37.292" v="37" actId="20577"/>
        <pc:sldMkLst>
          <pc:docMk/>
          <pc:sldMk cId="1448442572" sldId="287"/>
        </pc:sldMkLst>
        <pc:spChg chg="mod">
          <ac:chgData name="Baiba Kaļķe" userId="S::baibak@edu.lu.lv::090b5955-d8cd-4512-94e7-80946276549e" providerId="AD" clId="Web-{FF2186FD-CE79-4CF0-82F8-ADAB98886DD9}" dt="2021-09-19T17:40:15.416" v="30" actId="20577"/>
          <ac:spMkLst>
            <pc:docMk/>
            <pc:sldMk cId="1448442572" sldId="287"/>
            <ac:spMk id="8" creationId="{00000000-0000-0000-0000-000000000000}"/>
          </ac:spMkLst>
        </pc:spChg>
        <pc:spChg chg="mod">
          <ac:chgData name="Baiba Kaļķe" userId="S::baibak@edu.lu.lv::090b5955-d8cd-4512-94e7-80946276549e" providerId="AD" clId="Web-{FF2186FD-CE79-4CF0-82F8-ADAB98886DD9}" dt="2021-09-19T17:40:37.292" v="37" actId="20577"/>
          <ac:spMkLst>
            <pc:docMk/>
            <pc:sldMk cId="1448442572" sldId="287"/>
            <ac:spMk id="9" creationId="{00000000-0000-0000-0000-000000000000}"/>
          </ac:spMkLst>
        </pc:spChg>
      </pc:sldChg>
      <pc:sldChg chg="modSp">
        <pc:chgData name="Baiba Kaļķe" userId="S::baibak@edu.lu.lv::090b5955-d8cd-4512-94e7-80946276549e" providerId="AD" clId="Web-{FF2186FD-CE79-4CF0-82F8-ADAB98886DD9}" dt="2021-09-19T17:46:20.654" v="118" actId="20577"/>
        <pc:sldMkLst>
          <pc:docMk/>
          <pc:sldMk cId="285094626" sldId="288"/>
        </pc:sldMkLst>
        <pc:spChg chg="mod">
          <ac:chgData name="Baiba Kaļķe" userId="S::baibak@edu.lu.lv::090b5955-d8cd-4512-94e7-80946276549e" providerId="AD" clId="Web-{FF2186FD-CE79-4CF0-82F8-ADAB98886DD9}" dt="2021-09-19T17:46:20.654" v="118" actId="20577"/>
          <ac:spMkLst>
            <pc:docMk/>
            <pc:sldMk cId="285094626" sldId="288"/>
            <ac:spMk id="2" creationId="{00000000-0000-0000-0000-000000000000}"/>
          </ac:spMkLst>
        </pc:spChg>
      </pc:sldChg>
      <pc:sldChg chg="modSp">
        <pc:chgData name="Baiba Kaļķe" userId="S::baibak@edu.lu.lv::090b5955-d8cd-4512-94e7-80946276549e" providerId="AD" clId="Web-{FF2186FD-CE79-4CF0-82F8-ADAB98886DD9}" dt="2021-09-19T17:42:19.938" v="63" actId="20577"/>
        <pc:sldMkLst>
          <pc:docMk/>
          <pc:sldMk cId="2346488032" sldId="290"/>
        </pc:sldMkLst>
        <pc:spChg chg="mod">
          <ac:chgData name="Baiba Kaļķe" userId="S::baibak@edu.lu.lv::090b5955-d8cd-4512-94e7-80946276549e" providerId="AD" clId="Web-{FF2186FD-CE79-4CF0-82F8-ADAB98886DD9}" dt="2021-09-19T17:41:03.747" v="48" actId="20577"/>
          <ac:spMkLst>
            <pc:docMk/>
            <pc:sldMk cId="2346488032" sldId="290"/>
            <ac:spMk id="2" creationId="{9D63F3FB-902A-45F7-BE56-A3541247422A}"/>
          </ac:spMkLst>
        </pc:spChg>
        <pc:spChg chg="mod">
          <ac:chgData name="Baiba Kaļķe" userId="S::baibak@edu.lu.lv::090b5955-d8cd-4512-94e7-80946276549e" providerId="AD" clId="Web-{FF2186FD-CE79-4CF0-82F8-ADAB98886DD9}" dt="2021-09-19T17:42:19.938" v="63" actId="20577"/>
          <ac:spMkLst>
            <pc:docMk/>
            <pc:sldMk cId="2346488032" sldId="290"/>
            <ac:spMk id="3" creationId="{00000000-0000-0000-0000-000000000000}"/>
          </ac:spMkLst>
        </pc:spChg>
        <pc:spChg chg="mod">
          <ac:chgData name="Baiba Kaļķe" userId="S::baibak@edu.lu.lv::090b5955-d8cd-4512-94e7-80946276549e" providerId="AD" clId="Web-{FF2186FD-CE79-4CF0-82F8-ADAB98886DD9}" dt="2021-09-19T17:41:48.327" v="51" actId="20577"/>
          <ac:spMkLst>
            <pc:docMk/>
            <pc:sldMk cId="2346488032" sldId="290"/>
            <ac:spMk id="8" creationId="{00000000-0000-0000-0000-000000000000}"/>
          </ac:spMkLst>
        </pc:spChg>
        <pc:spChg chg="mod">
          <ac:chgData name="Baiba Kaļķe" userId="S::baibak@edu.lu.lv::090b5955-d8cd-4512-94e7-80946276549e" providerId="AD" clId="Web-{FF2186FD-CE79-4CF0-82F8-ADAB98886DD9}" dt="2021-09-19T17:42:10.782" v="60" actId="20577"/>
          <ac:spMkLst>
            <pc:docMk/>
            <pc:sldMk cId="2346488032" sldId="290"/>
            <ac:spMk id="9" creationId="{00000000-0000-0000-0000-000000000000}"/>
          </ac:spMkLst>
        </pc:spChg>
      </pc:sldChg>
      <pc:sldChg chg="modSp">
        <pc:chgData name="Baiba Kaļķe" userId="S::baibak@edu.lu.lv::090b5955-d8cd-4512-94e7-80946276549e" providerId="AD" clId="Web-{FF2186FD-CE79-4CF0-82F8-ADAB98886DD9}" dt="2021-09-19T17:43:44.146" v="78" actId="20577"/>
        <pc:sldMkLst>
          <pc:docMk/>
          <pc:sldMk cId="166977897" sldId="291"/>
        </pc:sldMkLst>
        <pc:spChg chg="mod">
          <ac:chgData name="Baiba Kaļķe" userId="S::baibak@edu.lu.lv::090b5955-d8cd-4512-94e7-80946276549e" providerId="AD" clId="Web-{FF2186FD-CE79-4CF0-82F8-ADAB98886DD9}" dt="2021-09-19T17:42:29.361" v="71" actId="20577"/>
          <ac:spMkLst>
            <pc:docMk/>
            <pc:sldMk cId="166977897" sldId="291"/>
            <ac:spMk id="3" creationId="{CD15C754-B1DC-49B3-8119-229AF05D6A99}"/>
          </ac:spMkLst>
        </pc:spChg>
        <pc:spChg chg="mod">
          <ac:chgData name="Baiba Kaļķe" userId="S::baibak@edu.lu.lv::090b5955-d8cd-4512-94e7-80946276549e" providerId="AD" clId="Web-{FF2186FD-CE79-4CF0-82F8-ADAB98886DD9}" dt="2021-09-19T17:43:44.146" v="78" actId="20577"/>
          <ac:spMkLst>
            <pc:docMk/>
            <pc:sldMk cId="166977897" sldId="291"/>
            <ac:spMk id="8" creationId="{00000000-0000-0000-0000-000000000000}"/>
          </ac:spMkLst>
        </pc:spChg>
      </pc:sldChg>
      <pc:sldChg chg="modSp">
        <pc:chgData name="Baiba Kaļķe" userId="S::baibak@edu.lu.lv::090b5955-d8cd-4512-94e7-80946276549e" providerId="AD" clId="Web-{FF2186FD-CE79-4CF0-82F8-ADAB98886DD9}" dt="2021-09-19T17:46:00.231" v="112" actId="20577"/>
        <pc:sldMkLst>
          <pc:docMk/>
          <pc:sldMk cId="2955374262" sldId="292"/>
        </pc:sldMkLst>
        <pc:spChg chg="mod">
          <ac:chgData name="Baiba Kaļķe" userId="S::baibak@edu.lu.lv::090b5955-d8cd-4512-94e7-80946276549e" providerId="AD" clId="Web-{FF2186FD-CE79-4CF0-82F8-ADAB98886DD9}" dt="2021-09-19T17:46:00.231" v="112" actId="20577"/>
          <ac:spMkLst>
            <pc:docMk/>
            <pc:sldMk cId="2955374262" sldId="292"/>
            <ac:spMk id="3" creationId="{920262D7-74A0-42EA-9E2B-4BF81FA72FD4}"/>
          </ac:spMkLst>
        </pc:spChg>
        <pc:spChg chg="mod">
          <ac:chgData name="Baiba Kaļķe" userId="S::baibak@edu.lu.lv::090b5955-d8cd-4512-94e7-80946276549e" providerId="AD" clId="Web-{FF2186FD-CE79-4CF0-82F8-ADAB98886DD9}" dt="2021-09-19T17:44:16.835" v="88" actId="20577"/>
          <ac:spMkLst>
            <pc:docMk/>
            <pc:sldMk cId="2955374262" sldId="292"/>
            <ac:spMk id="5" creationId="{D740C692-452B-489B-963F-F7FE0493F253}"/>
          </ac:spMkLst>
        </pc:spChg>
      </pc:sldChg>
    </pc:docChg>
  </pc:docChgLst>
  <pc:docChgLst>
    <pc:chgData name="Manuel Joaquin Fernandez Gonzalez" userId="90e28fec-564e-43b0-9c13-1b12e1cad7dc" providerId="ADAL" clId="{DA85AD2E-1AF1-42DD-8E07-93F3B03C6347}"/>
    <pc:docChg chg="modSld">
      <pc:chgData name="Manuel Joaquin Fernandez Gonzalez" userId="90e28fec-564e-43b0-9c13-1b12e1cad7dc" providerId="ADAL" clId="{DA85AD2E-1AF1-42DD-8E07-93F3B03C6347}" dt="2021-10-06T12:18:38.804" v="2" actId="20577"/>
      <pc:docMkLst>
        <pc:docMk/>
      </pc:docMkLst>
      <pc:sldChg chg="modSp mod delDesignElem">
        <pc:chgData name="Manuel Joaquin Fernandez Gonzalez" userId="90e28fec-564e-43b0-9c13-1b12e1cad7dc" providerId="ADAL" clId="{DA85AD2E-1AF1-42DD-8E07-93F3B03C6347}" dt="2021-10-06T12:18:38.804" v="2" actId="20577"/>
        <pc:sldMkLst>
          <pc:docMk/>
          <pc:sldMk cId="2522793780" sldId="271"/>
        </pc:sldMkLst>
        <pc:spChg chg="mod">
          <ac:chgData name="Manuel Joaquin Fernandez Gonzalez" userId="90e28fec-564e-43b0-9c13-1b12e1cad7dc" providerId="ADAL" clId="{DA85AD2E-1AF1-42DD-8E07-93F3B03C6347}" dt="2021-10-06T12:18:38.804" v="2" actId="20577"/>
          <ac:spMkLst>
            <pc:docMk/>
            <pc:sldMk cId="2522793780" sldId="271"/>
            <ac:spMk id="2" creationId="{7A80C8C3-953D-46DF-9B59-C0EFF556322D}"/>
          </ac:spMkLst>
        </pc:spChg>
      </pc:sldChg>
    </pc:docChg>
  </pc:docChgLst>
  <pc:docChgLst>
    <pc:chgData name="Andrejs Mūrnieks" userId="S::murnieks@edu.lu.lv::3e8de971-bca6-4a40-98d7-345a6aeb0e19" providerId="AD" clId="Web-{B034D456-1DC3-4909-B1EA-E2B1511021C8}"/>
    <pc:docChg chg="modSld">
      <pc:chgData name="Andrejs Mūrnieks" userId="S::murnieks@edu.lu.lv::3e8de971-bca6-4a40-98d7-345a6aeb0e19" providerId="AD" clId="Web-{B034D456-1DC3-4909-B1EA-E2B1511021C8}" dt="2021-08-12T11:25:15.423" v="25" actId="1076"/>
      <pc:docMkLst>
        <pc:docMk/>
      </pc:docMkLst>
      <pc:sldChg chg="modSp">
        <pc:chgData name="Andrejs Mūrnieks" userId="S::murnieks@edu.lu.lv::3e8de971-bca6-4a40-98d7-345a6aeb0e19" providerId="AD" clId="Web-{B034D456-1DC3-4909-B1EA-E2B1511021C8}" dt="2021-08-12T11:25:15.423" v="25" actId="1076"/>
        <pc:sldMkLst>
          <pc:docMk/>
          <pc:sldMk cId="166977897" sldId="291"/>
        </pc:sldMkLst>
        <pc:picChg chg="mod">
          <ac:chgData name="Andrejs Mūrnieks" userId="S::murnieks@edu.lu.lv::3e8de971-bca6-4a40-98d7-345a6aeb0e19" providerId="AD" clId="Web-{B034D456-1DC3-4909-B1EA-E2B1511021C8}" dt="2021-08-12T11:25:07.156" v="24" actId="1076"/>
          <ac:picMkLst>
            <pc:docMk/>
            <pc:sldMk cId="166977897" sldId="291"/>
            <ac:picMk id="2" creationId="{A2DBAF54-0307-433A-AA06-18017B4BEED4}"/>
          </ac:picMkLst>
        </pc:picChg>
        <pc:picChg chg="mod">
          <ac:chgData name="Andrejs Mūrnieks" userId="S::murnieks@edu.lu.lv::3e8de971-bca6-4a40-98d7-345a6aeb0e19" providerId="AD" clId="Web-{B034D456-1DC3-4909-B1EA-E2B1511021C8}" dt="2021-08-12T11:25:15.423" v="25" actId="1076"/>
          <ac:picMkLst>
            <pc:docMk/>
            <pc:sldMk cId="166977897" sldId="291"/>
            <ac:picMk id="6" creationId="{00000000-0000-0000-0000-000000000000}"/>
          </ac:picMkLst>
        </pc:picChg>
      </pc:sldChg>
      <pc:sldChg chg="addSp modSp">
        <pc:chgData name="Andrejs Mūrnieks" userId="S::murnieks@edu.lu.lv::3e8de971-bca6-4a40-98d7-345a6aeb0e19" providerId="AD" clId="Web-{B034D456-1DC3-4909-B1EA-E2B1511021C8}" dt="2021-08-12T11:21:23.316" v="23" actId="1076"/>
        <pc:sldMkLst>
          <pc:docMk/>
          <pc:sldMk cId="2955374262" sldId="292"/>
        </pc:sldMkLst>
        <pc:spChg chg="add mod">
          <ac:chgData name="Andrejs Mūrnieks" userId="S::murnieks@edu.lu.lv::3e8de971-bca6-4a40-98d7-345a6aeb0e19" providerId="AD" clId="Web-{B034D456-1DC3-4909-B1EA-E2B1511021C8}" dt="2021-08-12T11:21:23.316" v="23" actId="1076"/>
          <ac:spMkLst>
            <pc:docMk/>
            <pc:sldMk cId="2955374262" sldId="292"/>
            <ac:spMk id="2" creationId="{0CE90C06-29DF-4512-BCE6-8E5391812EE6}"/>
          </ac:spMkLst>
        </pc:spChg>
        <pc:spChg chg="mod">
          <ac:chgData name="Andrejs Mūrnieks" userId="S::murnieks@edu.lu.lv::3e8de971-bca6-4a40-98d7-345a6aeb0e19" providerId="AD" clId="Web-{B034D456-1DC3-4909-B1EA-E2B1511021C8}" dt="2021-08-12T11:19:49.764" v="6" actId="1076"/>
          <ac:spMkLst>
            <pc:docMk/>
            <pc:sldMk cId="2955374262" sldId="292"/>
            <ac:spMk id="3" creationId="{920262D7-74A0-42EA-9E2B-4BF81FA72FD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F072E8-FB98-4E7E-A980-896F6D878392}" type="datetimeFigureOut">
              <a:rPr lang="lv-LV" smtClean="0"/>
              <a:pPr/>
              <a:t>2021.10.15.</a:t>
            </a:fld>
            <a:endParaRPr lang="lv-LV"/>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6D9B73-82F0-43C6-A5A8-3F029AC7E99E}" type="slidenum">
              <a:rPr lang="lv-LV" smtClean="0"/>
              <a:pPr/>
              <a:t>‹#›</a:t>
            </a:fld>
            <a:endParaRPr lang="lv-LV"/>
          </a:p>
        </p:txBody>
      </p:sp>
    </p:spTree>
    <p:extLst>
      <p:ext uri="{BB962C8B-B14F-4D97-AF65-F5344CB8AC3E}">
        <p14:creationId xmlns="" xmlns:p14="http://schemas.microsoft.com/office/powerpoint/2010/main" val="3086581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181C755-8432-4EBA-87D3-42C87A9B61C1}" type="slidenum">
              <a:rPr lang="en-GB" smtClean="0"/>
              <a:pPr/>
              <a:t>2</a:t>
            </a:fld>
            <a:endParaRPr lang="en-GB"/>
          </a:p>
        </p:txBody>
      </p:sp>
    </p:spTree>
    <p:extLst>
      <p:ext uri="{BB962C8B-B14F-4D97-AF65-F5344CB8AC3E}">
        <p14:creationId xmlns="" xmlns:p14="http://schemas.microsoft.com/office/powerpoint/2010/main" val="1238831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181C755-8432-4EBA-87D3-42C87A9B61C1}" type="slidenum">
              <a:rPr lang="en-GB" smtClean="0"/>
              <a:pPr/>
              <a:t>3</a:t>
            </a:fld>
            <a:endParaRPr lang="en-GB"/>
          </a:p>
        </p:txBody>
      </p:sp>
    </p:spTree>
    <p:extLst>
      <p:ext uri="{BB962C8B-B14F-4D97-AF65-F5344CB8AC3E}">
        <p14:creationId xmlns="" xmlns:p14="http://schemas.microsoft.com/office/powerpoint/2010/main" val="3791791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181C755-8432-4EBA-87D3-42C87A9B61C1}" type="slidenum">
              <a:rPr lang="en-GB" smtClean="0"/>
              <a:pPr/>
              <a:t>8</a:t>
            </a:fld>
            <a:endParaRPr lang="en-GB"/>
          </a:p>
        </p:txBody>
      </p:sp>
    </p:spTree>
    <p:extLst>
      <p:ext uri="{BB962C8B-B14F-4D97-AF65-F5344CB8AC3E}">
        <p14:creationId xmlns="" xmlns:p14="http://schemas.microsoft.com/office/powerpoint/2010/main" val="648235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181C755-8432-4EBA-87D3-42C87A9B61C1}" type="slidenum">
              <a:rPr lang="en-GB" smtClean="0"/>
              <a:pPr/>
              <a:t>9</a:t>
            </a:fld>
            <a:endParaRPr lang="en-GB"/>
          </a:p>
        </p:txBody>
      </p:sp>
    </p:spTree>
    <p:extLst>
      <p:ext uri="{BB962C8B-B14F-4D97-AF65-F5344CB8AC3E}">
        <p14:creationId xmlns="" xmlns:p14="http://schemas.microsoft.com/office/powerpoint/2010/main" val="3330839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181C755-8432-4EBA-87D3-42C87A9B61C1}" type="slidenum">
              <a:rPr lang="en-GB" smtClean="0"/>
              <a:pPr/>
              <a:t>10</a:t>
            </a:fld>
            <a:endParaRPr lang="en-GB"/>
          </a:p>
        </p:txBody>
      </p:sp>
    </p:spTree>
    <p:extLst>
      <p:ext uri="{BB962C8B-B14F-4D97-AF65-F5344CB8AC3E}">
        <p14:creationId xmlns="" xmlns:p14="http://schemas.microsoft.com/office/powerpoint/2010/main" val="3723493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181C755-8432-4EBA-87D3-42C87A9B61C1}" type="slidenum">
              <a:rPr lang="en-GB" smtClean="0"/>
              <a:pPr/>
              <a:t>12</a:t>
            </a:fld>
            <a:endParaRPr lang="en-GB"/>
          </a:p>
        </p:txBody>
      </p:sp>
    </p:spTree>
    <p:extLst>
      <p:ext uri="{BB962C8B-B14F-4D97-AF65-F5344CB8AC3E}">
        <p14:creationId xmlns="" xmlns:p14="http://schemas.microsoft.com/office/powerpoint/2010/main" val="2984290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hyperlink" Target="http://www.arete.lu.lv/" TargetMode="Externa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89154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3780867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11217564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1620035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502160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3019949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258537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4126918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2892335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3123357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0" name="Picture 9" descr="Uni.png"/>
          <p:cNvPicPr>
            <a:picLocks noChangeAspect="1"/>
          </p:cNvPicPr>
          <p:nvPr userDrawn="1"/>
        </p:nvPicPr>
        <p:blipFill>
          <a:blip r:embed="rId2" cstate="print"/>
          <a:stretch>
            <a:fillRect/>
          </a:stretch>
        </p:blipFill>
        <p:spPr>
          <a:xfrm>
            <a:off x="7558903" y="2992180"/>
            <a:ext cx="3071835" cy="1977757"/>
          </a:xfrm>
          <a:prstGeom prst="rect">
            <a:avLst/>
          </a:prstGeom>
        </p:spPr>
      </p:pic>
      <p:pic>
        <p:nvPicPr>
          <p:cNvPr id="11" name="Picture 10" descr="Arete.png"/>
          <p:cNvPicPr>
            <a:picLocks noChangeAspect="1"/>
          </p:cNvPicPr>
          <p:nvPr userDrawn="1"/>
        </p:nvPicPr>
        <p:blipFill>
          <a:blip r:embed="rId3" cstate="print"/>
          <a:srcRect l="36901"/>
          <a:stretch>
            <a:fillRect/>
          </a:stretch>
        </p:blipFill>
        <p:spPr>
          <a:xfrm>
            <a:off x="725805" y="850578"/>
            <a:ext cx="2684233" cy="1549206"/>
          </a:xfrm>
          <a:prstGeom prst="rect">
            <a:avLst/>
          </a:prstGeom>
        </p:spPr>
      </p:pic>
      <p:cxnSp>
        <p:nvCxnSpPr>
          <p:cNvPr id="13" name="Straight Connector 12"/>
          <p:cNvCxnSpPr/>
          <p:nvPr userDrawn="1"/>
        </p:nvCxnSpPr>
        <p:spPr>
          <a:xfrm>
            <a:off x="556260" y="2377440"/>
            <a:ext cx="1099566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815340" y="2547943"/>
            <a:ext cx="6332220" cy="3139321"/>
          </a:xfrm>
          <a:prstGeom prst="rect">
            <a:avLst/>
          </a:prstGeom>
        </p:spPr>
        <p:txBody>
          <a:bodyPr wrap="square" rtlCol="0">
            <a:spAutoFit/>
          </a:bodyPr>
          <a:lstStyle/>
          <a:p>
            <a:r>
              <a:rPr lang="lv-LV"/>
              <a:t>Resursi</a:t>
            </a:r>
            <a:r>
              <a:rPr lang="lv-LV" baseline="0"/>
              <a:t> pieejami: </a:t>
            </a:r>
            <a:r>
              <a:rPr lang="lv-LV" baseline="0">
                <a:hlinkClick r:id="rId4"/>
              </a:rPr>
              <a:t>www.arete.lu.lv</a:t>
            </a:r>
            <a:endParaRPr lang="lv-LV" baseline="0"/>
          </a:p>
          <a:p>
            <a:endParaRPr lang="lv-LV" baseline="0"/>
          </a:p>
          <a:p>
            <a:r>
              <a:rPr lang="lv-LV" baseline="0"/>
              <a:t>Programmas administrators:</a:t>
            </a:r>
          </a:p>
          <a:p>
            <a:r>
              <a:rPr lang="lv-LV" baseline="0"/>
              <a:t>Dr. Manuels Fernandezs</a:t>
            </a:r>
          </a:p>
          <a:p>
            <a:r>
              <a:rPr lang="lv-LV" baseline="0"/>
              <a:t>manuels.fernandezs@lu.lv</a:t>
            </a:r>
          </a:p>
          <a:p>
            <a:r>
              <a:rPr lang="lv-LV" baseline="0"/>
              <a:t>+371 26253625</a:t>
            </a:r>
          </a:p>
          <a:p>
            <a:r>
              <a:rPr lang="lv-LV" baseline="0"/>
              <a:t>Imantas 7. līnija 1, 223. telpa, Rīga, LV-1083, Latvija</a:t>
            </a:r>
          </a:p>
          <a:p>
            <a:endParaRPr lang="lv-LV" baseline="0"/>
          </a:p>
          <a:p>
            <a:pPr marL="0" marR="0" indent="0" algn="l" defTabSz="914400" rtl="0" eaLnBrk="1" fontAlgn="auto" latinLnBrk="0" hangingPunct="1">
              <a:lnSpc>
                <a:spcPct val="100000"/>
              </a:lnSpc>
              <a:spcBef>
                <a:spcPts val="0"/>
              </a:spcBef>
              <a:spcAft>
                <a:spcPts val="0"/>
              </a:spcAft>
              <a:buClrTx/>
              <a:buSzTx/>
              <a:buFontTx/>
              <a:buNone/>
              <a:tabLst/>
              <a:defRPr/>
            </a:pPr>
            <a:r>
              <a:rPr lang="lv-LV" baseline="0"/>
              <a:t>Latvijas Universitātes Pedagoģijas, psiholoģijas un mākslas fakultātes Pedagoģijas zinātniskā institūta vadošais pētnieks, pēcdoktorants</a:t>
            </a:r>
          </a:p>
        </p:txBody>
      </p:sp>
      <p:sp>
        <p:nvSpPr>
          <p:cNvPr id="16" name="TextBox 15"/>
          <p:cNvSpPr txBox="1"/>
          <p:nvPr userDrawn="1"/>
        </p:nvSpPr>
        <p:spPr>
          <a:xfrm>
            <a:off x="7774305" y="2547942"/>
            <a:ext cx="2426970" cy="369332"/>
          </a:xfrm>
          <a:prstGeom prst="rect">
            <a:avLst/>
          </a:prstGeom>
          <a:noFill/>
        </p:spPr>
        <p:txBody>
          <a:bodyPr wrap="square" rtlCol="0">
            <a:spAutoFit/>
          </a:bodyPr>
          <a:lstStyle/>
          <a:p>
            <a:r>
              <a:rPr lang="lv-LV"/>
              <a:t>Izstrādāts pateicoties:</a:t>
            </a:r>
            <a:endParaRPr lang="lv-LV" baseline="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3017137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microsoft.com/office/2007/relationships/hdphoto" Target="../media/hdphoto2.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740878-DE8D-49C9-801F-20C13B45B7B0}" type="datetimeFigureOut">
              <a:rPr lang="en-GB" smtClean="0"/>
              <a:pPr/>
              <a:t>15/10/2021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A94A46-A8DB-42AA-82F0-67269212E8B1}" type="slidenum">
              <a:rPr lang="en-GB" smtClean="0"/>
              <a:pPr/>
              <a:t>‹#›</a:t>
            </a:fld>
            <a:endParaRPr lang="en-GB"/>
          </a:p>
        </p:txBody>
      </p:sp>
      <p:pic>
        <p:nvPicPr>
          <p:cNvPr id="7" name="Attēls 8">
            <a:extLst>
              <a:ext uri="{FF2B5EF4-FFF2-40B4-BE49-F238E27FC236}">
                <a16:creationId xmlns:a16="http://schemas.microsoft.com/office/drawing/2014/main" xmlns="" id="{B13E43D7-9C42-45AE-BF03-91C4B7A7877F}"/>
              </a:ext>
            </a:extLst>
          </p:cNvPr>
          <p:cNvPicPr>
            <a:picLocks noChangeAspect="1"/>
          </p:cNvPicPr>
          <p:nvPr userDrawn="1"/>
        </p:nvPicPr>
        <p:blipFill>
          <a:blip r:embed="rId14" cstate="print"/>
          <a:stretch>
            <a:fillRect/>
          </a:stretch>
        </p:blipFill>
        <p:spPr>
          <a:xfrm>
            <a:off x="152405" y="5924237"/>
            <a:ext cx="2105522" cy="743831"/>
          </a:xfrm>
          <a:prstGeom prst="rect">
            <a:avLst/>
          </a:prstGeom>
        </p:spPr>
      </p:pic>
      <p:pic>
        <p:nvPicPr>
          <p:cNvPr id="8" name="Attēls 7">
            <a:extLst>
              <a:ext uri="{FF2B5EF4-FFF2-40B4-BE49-F238E27FC236}">
                <a16:creationId xmlns:a16="http://schemas.microsoft.com/office/drawing/2014/main" xmlns="" xmlns:lc="http://schemas.openxmlformats.org/drawingml/2006/lockedCanvas" id="{AB3E88F5-45B7-4538-93B5-2715D014B94A}"/>
              </a:ext>
            </a:extLst>
          </p:cNvPr>
          <p:cNvPicPr>
            <a:picLocks noChangeAspect="1"/>
          </p:cNvPicPr>
          <p:nvPr userDrawn="1"/>
        </p:nvPicPr>
        <p:blipFill>
          <a:blip r:embed="rId15" cstate="print">
            <a:extLst>
              <a:ext uri="{BEBA8EAE-BF5A-486C-A8C5-ECC9F3942E4B}">
                <a14:imgProps xmlns:a14="http://schemas.microsoft.com/office/drawing/2010/main" xmlns="" xmlns:lc="http://schemas.openxmlformats.org/drawingml/2006/lockedCanvas">
                  <a14:imgLayer r:embed="rId18">
                    <a14:imgEffect>
                      <a14:brightnessContrast bright="20000" contrast="40000"/>
                    </a14:imgEffect>
                  </a14:imgLayer>
                </a14:imgProps>
              </a:ext>
            </a:extLst>
          </a:blip>
          <a:stretch>
            <a:fillRect/>
          </a:stretch>
        </p:blipFill>
        <p:spPr>
          <a:xfrm>
            <a:off x="10649578" y="6140467"/>
            <a:ext cx="1542422" cy="713294"/>
          </a:xfrm>
          <a:prstGeom prst="rect">
            <a:avLst/>
          </a:prstGeom>
          <a:ln>
            <a:noFill/>
          </a:ln>
          <a:effectLst>
            <a:outerShdw blurRad="292100" dist="139700" dir="2700000" algn="tl" rotWithShape="0">
              <a:srgbClr val="333333">
                <a:alpha val="65000"/>
              </a:srgbClr>
            </a:outerShdw>
          </a:effectLst>
        </p:spPr>
      </p:pic>
      <p:pic>
        <p:nvPicPr>
          <p:cNvPr id="9" name="Picture 8" descr="E-tap_main.png"/>
          <p:cNvPicPr>
            <a:picLocks noChangeAspect="1"/>
          </p:cNvPicPr>
          <p:nvPr userDrawn="1"/>
        </p:nvPicPr>
        <p:blipFill>
          <a:blip r:embed="rId19" cstate="print"/>
          <a:stretch>
            <a:fillRect/>
          </a:stretch>
        </p:blipFill>
        <p:spPr>
          <a:xfrm>
            <a:off x="10322011" y="4239"/>
            <a:ext cx="1869989" cy="782902"/>
          </a:xfrm>
          <a:prstGeom prst="rect">
            <a:avLst/>
          </a:prstGeom>
        </p:spPr>
      </p:pic>
    </p:spTree>
    <p:extLst>
      <p:ext uri="{BB962C8B-B14F-4D97-AF65-F5344CB8AC3E}">
        <p14:creationId xmlns="" xmlns:p14="http://schemas.microsoft.com/office/powerpoint/2010/main" val="2866832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mailto:manuels.fernandezs@lu.lv" TargetMode="External"/><Relationship Id="rId2" Type="http://schemas.openxmlformats.org/officeDocument/2006/relationships/hyperlink" Target="http://www.arete.lu.lv/"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youtube.com/watch?v=Cjh10ddUu98"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s://www.youtube.com/watch?v=7SZVtrCVMn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hyperlink" Target="http://lhttps/www.youtube.com/watch?v=a426FaOsVv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apter 26. Changing the Physical and Social Environment | Section 12.  Promoting Neighborhood Action | Main Section | Community Tool Box">
            <a:extLst>
              <a:ext uri="{FF2B5EF4-FFF2-40B4-BE49-F238E27FC236}">
                <a16:creationId xmlns="" xmlns:a16="http://schemas.microsoft.com/office/drawing/2014/main" id="{B142D1FF-A1CA-AB4E-92E7-6A85451EA96D}"/>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501640" y="1690688"/>
            <a:ext cx="6062980" cy="3246026"/>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4">
            <a:extLst>
              <a:ext uri="{FF2B5EF4-FFF2-40B4-BE49-F238E27FC236}">
                <a16:creationId xmlns="" xmlns:a16="http://schemas.microsoft.com/office/drawing/2014/main" id="{63E35A12-41C5-AE43-B26B-09A85A307ACF}"/>
              </a:ext>
            </a:extLst>
          </p:cNvPr>
          <p:cNvSpPr/>
          <p:nvPr/>
        </p:nvSpPr>
        <p:spPr>
          <a:xfrm>
            <a:off x="5506608" y="4982646"/>
            <a:ext cx="2123979" cy="338554"/>
          </a:xfrm>
          <a:prstGeom prst="rect">
            <a:avLst/>
          </a:prstGeom>
        </p:spPr>
        <p:txBody>
          <a:bodyPr wrap="none">
            <a:spAutoFit/>
          </a:bodyPr>
          <a:lstStyle/>
          <a:p>
            <a:r>
              <a:rPr lang="lv-LV" sz="1600"/>
              <a:t>Attēls</a:t>
            </a:r>
            <a:r>
              <a:rPr lang="x-none" sz="1600"/>
              <a:t>: www.ctb.ku.edu</a:t>
            </a:r>
          </a:p>
        </p:txBody>
      </p:sp>
      <p:sp>
        <p:nvSpPr>
          <p:cNvPr id="3" name="Rectangle 2">
            <a:extLst>
              <a:ext uri="{FF2B5EF4-FFF2-40B4-BE49-F238E27FC236}">
                <a16:creationId xmlns="" xmlns:a16="http://schemas.microsoft.com/office/drawing/2014/main" id="{9C6926D3-90F8-E242-9547-0BB446B9401C}"/>
              </a:ext>
            </a:extLst>
          </p:cNvPr>
          <p:cNvSpPr/>
          <p:nvPr/>
        </p:nvSpPr>
        <p:spPr>
          <a:xfrm>
            <a:off x="259645" y="1935658"/>
            <a:ext cx="4752622" cy="3046988"/>
          </a:xfrm>
          <a:prstGeom prst="rect">
            <a:avLst/>
          </a:prstGeom>
        </p:spPr>
        <p:txBody>
          <a:bodyPr wrap="square">
            <a:spAutoFit/>
          </a:bodyPr>
          <a:lstStyle/>
          <a:p>
            <a:pPr algn="ctr"/>
            <a:r>
              <a:rPr lang="lv-LV" sz="3200" b="1" dirty="0">
                <a:solidFill>
                  <a:srgbClr val="000000"/>
                </a:solidFill>
                <a:latin typeface="Calibri Light" panose="020F0302020204030204" pitchFamily="34" charset="0"/>
              </a:rPr>
              <a:t>5. klase ​</a:t>
            </a:r>
            <a:br>
              <a:rPr lang="lv-LV" sz="3200" b="1" dirty="0">
                <a:solidFill>
                  <a:srgbClr val="000000"/>
                </a:solidFill>
                <a:latin typeface="Calibri Light" panose="020F0302020204030204" pitchFamily="34" charset="0"/>
              </a:rPr>
            </a:br>
            <a:r>
              <a:rPr lang="lv-LV" sz="3200" b="1" dirty="0">
                <a:solidFill>
                  <a:srgbClr val="000000"/>
                </a:solidFill>
                <a:latin typeface="Calibri Light" panose="020F0302020204030204" pitchFamily="34" charset="0"/>
              </a:rPr>
              <a:t>​</a:t>
            </a:r>
            <a:br>
              <a:rPr lang="lv-LV" sz="3200" b="1" dirty="0">
                <a:solidFill>
                  <a:srgbClr val="000000"/>
                </a:solidFill>
                <a:latin typeface="Calibri Light" panose="020F0302020204030204" pitchFamily="34" charset="0"/>
              </a:rPr>
            </a:br>
            <a:r>
              <a:rPr lang="lv-LV" sz="3200" b="1" dirty="0">
                <a:solidFill>
                  <a:srgbClr val="000000"/>
                </a:solidFill>
                <a:latin typeface="Calibri Light" panose="020F0302020204030204" pitchFamily="34" charset="0"/>
              </a:rPr>
              <a:t>Tēma: Kopienas</a:t>
            </a:r>
            <a:br>
              <a:rPr lang="lv-LV" sz="3200" b="1" dirty="0">
                <a:solidFill>
                  <a:srgbClr val="000000"/>
                </a:solidFill>
                <a:latin typeface="Calibri Light" panose="020F0302020204030204" pitchFamily="34" charset="0"/>
              </a:rPr>
            </a:br>
            <a:r>
              <a:rPr lang="lv-LV" sz="3200" b="1" dirty="0">
                <a:solidFill>
                  <a:srgbClr val="000000"/>
                </a:solidFill>
                <a:latin typeface="Calibri Light" panose="020F0302020204030204" pitchFamily="34" charset="0"/>
              </a:rPr>
              <a:t>​</a:t>
            </a:r>
            <a:br>
              <a:rPr lang="lv-LV" sz="3200" b="1" dirty="0">
                <a:solidFill>
                  <a:srgbClr val="000000"/>
                </a:solidFill>
                <a:latin typeface="Calibri Light" panose="020F0302020204030204" pitchFamily="34" charset="0"/>
              </a:rPr>
            </a:br>
            <a:r>
              <a:rPr lang="lv-LV" sz="3200" b="1" dirty="0">
                <a:solidFill>
                  <a:srgbClr val="000000"/>
                </a:solidFill>
                <a:latin typeface="Calibri Light" panose="020F0302020204030204" pitchFamily="34" charset="0"/>
              </a:rPr>
              <a:t>2. nodarbība: Kopiena, daudzveidība un dažādība</a:t>
            </a:r>
            <a:endParaRPr lang="x-none" sz="3200" b="1" dirty="0"/>
          </a:p>
        </p:txBody>
      </p:sp>
      <p:sp>
        <p:nvSpPr>
          <p:cNvPr id="6" name="Rectangle 5">
            <a:extLst>
              <a:ext uri="{FF2B5EF4-FFF2-40B4-BE49-F238E27FC236}">
                <a16:creationId xmlns="" xmlns:a16="http://schemas.microsoft.com/office/drawing/2014/main" id="{3AF18F9B-CF26-D648-AACD-4D1F5C3F7AE4}"/>
              </a:ext>
            </a:extLst>
          </p:cNvPr>
          <p:cNvSpPr/>
          <p:nvPr/>
        </p:nvSpPr>
        <p:spPr>
          <a:xfrm>
            <a:off x="397875" y="5136534"/>
            <a:ext cx="4476162" cy="369332"/>
          </a:xfrm>
          <a:prstGeom prst="rect">
            <a:avLst/>
          </a:prstGeom>
        </p:spPr>
        <p:txBody>
          <a:bodyPr wrap="none">
            <a:spAutoFit/>
          </a:bodyPr>
          <a:lstStyle/>
          <a:p>
            <a:r>
              <a:rPr lang="lv-LV">
                <a:solidFill>
                  <a:srgbClr val="000000"/>
                </a:solidFill>
                <a:latin typeface="Calibri" panose="020F0502020204030204" pitchFamily="34" charset="0"/>
              </a:rPr>
              <a:t>Tikumiskās audzināšanas programma «</a:t>
            </a:r>
            <a:r>
              <a:rPr lang="lv-LV" err="1">
                <a:solidFill>
                  <a:srgbClr val="000000"/>
                </a:solidFill>
                <a:latin typeface="Calibri" panose="020F0502020204030204" pitchFamily="34" charset="0"/>
              </a:rPr>
              <a:t>e</a:t>
            </a:r>
            <a:r>
              <a:rPr lang="lv-LV">
                <a:solidFill>
                  <a:srgbClr val="000000"/>
                </a:solidFill>
                <a:latin typeface="Calibri" panose="020F0502020204030204" pitchFamily="34" charset="0"/>
              </a:rPr>
              <a:t>-TAP»​</a:t>
            </a:r>
            <a:endParaRPr lang="x-none"/>
          </a:p>
        </p:txBody>
      </p:sp>
    </p:spTree>
    <p:extLst>
      <p:ext uri="{BB962C8B-B14F-4D97-AF65-F5344CB8AC3E}">
        <p14:creationId xmlns="" xmlns:p14="http://schemas.microsoft.com/office/powerpoint/2010/main" val="253242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910256" y="1732057"/>
            <a:ext cx="7372098" cy="738664"/>
          </a:xfrm>
          <a:prstGeom prst="rect">
            <a:avLst/>
          </a:prstGeom>
        </p:spPr>
        <p:txBody>
          <a:bodyPr wrap="square">
            <a:spAutoFit/>
          </a:bodyPr>
          <a:lstStyle/>
          <a:p>
            <a:endParaRPr lang="en-GB"/>
          </a:p>
          <a:p>
            <a:endParaRPr lang="en-GB" sz="2400"/>
          </a:p>
        </p:txBody>
      </p:sp>
      <p:sp>
        <p:nvSpPr>
          <p:cNvPr id="8" name="Text Box 2"/>
          <p:cNvSpPr txBox="1">
            <a:spLocks noChangeArrowheads="1"/>
          </p:cNvSpPr>
          <p:nvPr/>
        </p:nvSpPr>
        <p:spPr bwMode="auto">
          <a:xfrm>
            <a:off x="361718" y="1107812"/>
            <a:ext cx="7327602" cy="5650262"/>
          </a:xfrm>
          <a:prstGeom prst="rect">
            <a:avLst/>
          </a:prstGeom>
          <a:noFill/>
          <a:ln w="25400" algn="ctr">
            <a:solidFill>
              <a:srgbClr val="000000"/>
            </a:solidFill>
            <a:miter lim="800000"/>
            <a:headEnd/>
            <a:tailEnd/>
          </a:ln>
          <a:effectLst/>
          <a:extLst>
            <a:ext uri="{909E8E84-426E-40DD-AFC4-6F175D3DCCD1}">
              <a14:hiddenFill xmlns="" xmlns:a14="http://schemas.microsoft.com/office/drawing/2010/main">
                <a:solidFill>
                  <a:srgbClr val="5B9BD5"/>
                </a:solidFill>
              </a14:hiddenFill>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algn="just"/>
            <a:r>
              <a:rPr lang="lv-LV" sz="2200" b="1" dirty="0"/>
              <a:t>Mārtins Luters Kings </a:t>
            </a:r>
            <a:r>
              <a:rPr lang="lv-LV" sz="2200" dirty="0"/>
              <a:t>(1929-1968) – baptistu mācītājs, cīnītājs par vienlīdzīgām tiesībām </a:t>
            </a:r>
            <a:r>
              <a:rPr lang="lv-LV" sz="2200" dirty="0" err="1"/>
              <a:t>afroamerikāņiem</a:t>
            </a:r>
            <a:r>
              <a:rPr lang="lv-LV" sz="2200" dirty="0"/>
              <a:t> ASV, organizējis mierīgas demonstrācijas un panācis sabiedrības nosodījumu melnādaino segregācijai. Par dzīves paraugu viņš uzskatīja indiešu politiķi M.K. Gandiju. Līdzīgi kā Gandiju, arī </a:t>
            </a:r>
            <a:r>
              <a:rPr lang="lv-LV" sz="2200" dirty="0" err="1"/>
              <a:t>M.Luteru</a:t>
            </a:r>
            <a:r>
              <a:rPr lang="lv-LV" sz="2200" dirty="0"/>
              <a:t> Kingu nošāva atentātā. Slavenākā no viņa runām ir </a:t>
            </a:r>
            <a:r>
              <a:rPr lang="lv-LV" sz="2200" i="1" dirty="0"/>
              <a:t>I </a:t>
            </a:r>
            <a:r>
              <a:rPr lang="lv-LV" sz="2200" i="1" dirty="0" err="1"/>
              <a:t>Have</a:t>
            </a:r>
            <a:r>
              <a:rPr lang="lv-LV" sz="2200" i="1" dirty="0"/>
              <a:t> a </a:t>
            </a:r>
            <a:r>
              <a:rPr lang="lv-LV" sz="2200" i="1" dirty="0" err="1"/>
              <a:t>Dream</a:t>
            </a:r>
            <a:r>
              <a:rPr lang="lv-LV" sz="2200" dirty="0"/>
              <a:t> 1963. gada 28. augustā Vašingtonā. «Man ir sapnis, ka mēs .. kādreiz dzīvosim pēc principa – «visi cilvēki ir radīti vienlīdzīgi», .. ka bijušo vergu un vergturu bērni varēs brālīgi sēdēt pie viena galda, .. kur nespriedīs par viņiem pēc ādas krāsas, bet pēc viņu personiskajām īpašībām.» Citā deklarācijā viņš pauda: «Savā cīņā mēs nedrīkstam pieļaut, ka mūsu radošais protests izvirst fiziskā vardarbībā .. nedrīkst novest mūs pie neuzticēšanās visiem baltajiem cilvēkiem, jo daudzi no mūsu baltajiem brāļiem, ir sapratuši, ka .. viņu brīvība ir nesaraujami saistīta ar mūsu brīvību.»</a:t>
            </a:r>
            <a:endParaRPr lang="lv-LV" sz="2200" dirty="0">
              <a:cs typeface="Calibri"/>
            </a:endParaRPr>
          </a:p>
          <a:p>
            <a:endParaRPr lang="lv-LV" sz="2000">
              <a:cs typeface="Calibri"/>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Arial" panose="020B0604020202020204" pitchFamily="34" charset="0"/>
            </a:endParaRPr>
          </a:p>
        </p:txBody>
      </p:sp>
      <p:pic>
        <p:nvPicPr>
          <p:cNvPr id="6"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a:xfrm>
            <a:off x="7909509" y="426649"/>
            <a:ext cx="2099001" cy="2129839"/>
          </a:xfrm>
          <a:prstGeom prst="rect">
            <a:avLst/>
          </a:prstGeom>
        </p:spPr>
      </p:pic>
      <p:pic>
        <p:nvPicPr>
          <p:cNvPr id="2" name="Picture 2">
            <a:extLst>
              <a:ext uri="{FF2B5EF4-FFF2-40B4-BE49-F238E27FC236}">
                <a16:creationId xmlns="" xmlns:a16="http://schemas.microsoft.com/office/drawing/2014/main" id="{A2DBAF54-0307-433A-AA06-18017B4BEED4}"/>
              </a:ext>
            </a:extLst>
          </p:cNvPr>
          <p:cNvPicPr>
            <a:picLocks noChangeAspect="1"/>
          </p:cNvPicPr>
          <p:nvPr/>
        </p:nvPicPr>
        <p:blipFill>
          <a:blip r:embed="rId4" cstate="print"/>
          <a:stretch>
            <a:fillRect/>
          </a:stretch>
        </p:blipFill>
        <p:spPr>
          <a:xfrm>
            <a:off x="9470623" y="2631474"/>
            <a:ext cx="2571750" cy="3848100"/>
          </a:xfrm>
          <a:prstGeom prst="rect">
            <a:avLst/>
          </a:prstGeom>
        </p:spPr>
      </p:pic>
      <p:sp>
        <p:nvSpPr>
          <p:cNvPr id="3" name="TextBox 2">
            <a:extLst>
              <a:ext uri="{FF2B5EF4-FFF2-40B4-BE49-F238E27FC236}">
                <a16:creationId xmlns="" xmlns:a16="http://schemas.microsoft.com/office/drawing/2014/main" id="{CD15C754-B1DC-49B3-8119-229AF05D6A99}"/>
              </a:ext>
            </a:extLst>
          </p:cNvPr>
          <p:cNvSpPr txBox="1"/>
          <p:nvPr/>
        </p:nvSpPr>
        <p:spPr>
          <a:xfrm>
            <a:off x="308975" y="350730"/>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err="1">
                <a:cs typeface="Calibri"/>
              </a:rPr>
              <a:t>Cilvēki-autoritātes</a:t>
            </a:r>
          </a:p>
        </p:txBody>
      </p:sp>
    </p:spTree>
    <p:extLst>
      <p:ext uri="{BB962C8B-B14F-4D97-AF65-F5344CB8AC3E}">
        <p14:creationId xmlns="" xmlns:p14="http://schemas.microsoft.com/office/powerpoint/2010/main" val="166977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920262D7-74A0-42EA-9E2B-4BF81FA72FD4}"/>
              </a:ext>
            </a:extLst>
          </p:cNvPr>
          <p:cNvSpPr>
            <a:spLocks noGrp="1"/>
          </p:cNvSpPr>
          <p:nvPr>
            <p:ph idx="1"/>
          </p:nvPr>
        </p:nvSpPr>
        <p:spPr>
          <a:xfrm>
            <a:off x="358035" y="969680"/>
            <a:ext cx="9064669" cy="3933804"/>
          </a:xfrm>
        </p:spPr>
        <p:txBody>
          <a:bodyPr vert="horz" lIns="91440" tIns="45720" rIns="91440" bIns="45720" rtlCol="0" anchor="t">
            <a:normAutofit fontScale="92500" lnSpcReduction="10000"/>
          </a:bodyPr>
          <a:lstStyle/>
          <a:p>
            <a:pPr marL="0" indent="0" algn="just">
              <a:buNone/>
            </a:pPr>
            <a:r>
              <a:rPr lang="lv-LV" sz="2400" b="1" dirty="0" err="1">
                <a:ea typeface="+mn-lt"/>
                <a:cs typeface="+mn-lt"/>
              </a:rPr>
              <a:t>Mahātma</a:t>
            </a:r>
            <a:r>
              <a:rPr lang="lv-LV" sz="2400" b="1" dirty="0">
                <a:ea typeface="+mn-lt"/>
                <a:cs typeface="+mn-lt"/>
              </a:rPr>
              <a:t> Gandijs </a:t>
            </a:r>
            <a:r>
              <a:rPr lang="lv-LV" sz="2400" dirty="0">
                <a:ea typeface="+mn-lt"/>
                <a:cs typeface="+mn-lt"/>
              </a:rPr>
              <a:t>(1869-1948) bija indiešu politiķis, advokāts no hinduistu ģimenes, nevardarbīgās pretestības kustības aizsācējs, cīnījies par Indijas neatkarību, centies novērst hinduistu un musulmaņu kopienu konfliktus. Galvenie viņa dzīves principi bija: nenogalināšana (</a:t>
            </a:r>
            <a:r>
              <a:rPr lang="lv-LV" sz="2400" i="1" dirty="0" err="1">
                <a:ea typeface="+mn-lt"/>
                <a:cs typeface="+mn-lt"/>
              </a:rPr>
              <a:t>ahimsa</a:t>
            </a:r>
            <a:r>
              <a:rPr lang="lv-LV" sz="2400" dirty="0">
                <a:ea typeface="+mn-lt"/>
                <a:cs typeface="+mn-lt"/>
              </a:rPr>
              <a:t>)  un patiesīgums (</a:t>
            </a:r>
            <a:r>
              <a:rPr lang="lv-LV" sz="2400" i="1" dirty="0" err="1">
                <a:ea typeface="+mn-lt"/>
                <a:cs typeface="+mn-lt"/>
              </a:rPr>
              <a:t>satyagraha</a:t>
            </a:r>
            <a:r>
              <a:rPr lang="lv-LV" sz="2400" dirty="0">
                <a:ea typeface="+mn-lt"/>
                <a:cs typeface="+mn-lt"/>
              </a:rPr>
              <a:t>) – vienmēr teikt tikai patiesību. Cīņas formas, ko Gandijas izmantoja, lai panāktu Indijas neatkarību, bija streiki,  demonstrācijas, nesadarbošanās, Anglijas preču boikots. Indieši un pats Gandijs gatavoja pašaustas drēbes, lai, tādējādi – nepērkot kolonizatoru preces – ar ekonomiskas cīņas metodēm piespiestu Anglijas valdību piešķirt Indijai neatkarību. Pēc 20  nevardarbīgas cīņas gadiem Anglija bija spiesta  izvest savu karaspēku un atļaut indiešiem proklamēt savas valsts neatkarību. Tautā </a:t>
            </a:r>
            <a:r>
              <a:rPr lang="lv-LV" sz="2400" dirty="0" err="1">
                <a:ea typeface="+mn-lt"/>
                <a:cs typeface="+mn-lt"/>
              </a:rPr>
              <a:t>Mohandass</a:t>
            </a:r>
            <a:r>
              <a:rPr lang="lv-LV" sz="2400" dirty="0">
                <a:ea typeface="+mn-lt"/>
                <a:cs typeface="+mn-lt"/>
              </a:rPr>
              <a:t> </a:t>
            </a:r>
            <a:r>
              <a:rPr lang="lv-LV" sz="2400" dirty="0" err="1">
                <a:ea typeface="+mn-lt"/>
                <a:cs typeface="+mn-lt"/>
              </a:rPr>
              <a:t>Karamčands</a:t>
            </a:r>
            <a:r>
              <a:rPr lang="lv-LV" sz="2400" dirty="0">
                <a:ea typeface="+mn-lt"/>
                <a:cs typeface="+mn-lt"/>
              </a:rPr>
              <a:t> Gandijs tika iesaukts par </a:t>
            </a:r>
            <a:r>
              <a:rPr lang="lv-LV" sz="2400" dirty="0" err="1">
                <a:ea typeface="+mn-lt"/>
                <a:cs typeface="+mn-lt"/>
              </a:rPr>
              <a:t>Mahātmu</a:t>
            </a:r>
            <a:r>
              <a:rPr lang="lv-LV" sz="2400" dirty="0">
                <a:ea typeface="+mn-lt"/>
                <a:cs typeface="+mn-lt"/>
              </a:rPr>
              <a:t> (Lielo dvēseli). </a:t>
            </a:r>
            <a:endParaRPr lang="en-US" sz="2400" dirty="0">
              <a:ea typeface="+mn-lt"/>
              <a:cs typeface="+mn-lt"/>
            </a:endParaRPr>
          </a:p>
          <a:p>
            <a:endParaRPr lang="en-US">
              <a:cs typeface="Calibri"/>
            </a:endParaRPr>
          </a:p>
        </p:txBody>
      </p:sp>
      <p:pic>
        <p:nvPicPr>
          <p:cNvPr id="4" name="Picture 4" descr="A picture containing text, person, person, old&#10;&#10;Description automatically generated">
            <a:extLst>
              <a:ext uri="{FF2B5EF4-FFF2-40B4-BE49-F238E27FC236}">
                <a16:creationId xmlns="" xmlns:a16="http://schemas.microsoft.com/office/drawing/2014/main" id="{3F5B86FC-6744-4FD1-8749-2BCB8A8182E6}"/>
              </a:ext>
            </a:extLst>
          </p:cNvPr>
          <p:cNvPicPr>
            <a:picLocks noChangeAspect="1"/>
          </p:cNvPicPr>
          <p:nvPr/>
        </p:nvPicPr>
        <p:blipFill>
          <a:blip r:embed="rId2" cstate="print"/>
          <a:stretch>
            <a:fillRect/>
          </a:stretch>
        </p:blipFill>
        <p:spPr>
          <a:xfrm>
            <a:off x="9573932" y="1381975"/>
            <a:ext cx="2428221" cy="3801779"/>
          </a:xfrm>
          <a:prstGeom prst="rect">
            <a:avLst/>
          </a:prstGeom>
        </p:spPr>
      </p:pic>
      <p:sp>
        <p:nvSpPr>
          <p:cNvPr id="5" name="TextBox 4">
            <a:extLst>
              <a:ext uri="{FF2B5EF4-FFF2-40B4-BE49-F238E27FC236}">
                <a16:creationId xmlns="" xmlns:a16="http://schemas.microsoft.com/office/drawing/2014/main" id="{D740C692-452B-489B-963F-F7FE0493F253}"/>
              </a:ext>
            </a:extLst>
          </p:cNvPr>
          <p:cNvSpPr txBox="1"/>
          <p:nvPr/>
        </p:nvSpPr>
        <p:spPr>
          <a:xfrm>
            <a:off x="358035" y="366083"/>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err="1">
                <a:cs typeface="Calibri"/>
              </a:rPr>
              <a:t>Cilvēki-autoritātes</a:t>
            </a:r>
          </a:p>
        </p:txBody>
      </p:sp>
      <p:sp>
        <p:nvSpPr>
          <p:cNvPr id="2" name="TextBox 1">
            <a:extLst>
              <a:ext uri="{FF2B5EF4-FFF2-40B4-BE49-F238E27FC236}">
                <a16:creationId xmlns="" xmlns:a16="http://schemas.microsoft.com/office/drawing/2014/main" id="{0CE90C06-29DF-4512-BCE6-8E5391812EE6}"/>
              </a:ext>
            </a:extLst>
          </p:cNvPr>
          <p:cNvSpPr txBox="1"/>
          <p:nvPr/>
        </p:nvSpPr>
        <p:spPr>
          <a:xfrm>
            <a:off x="162839" y="4943606"/>
            <a:ext cx="10592842"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lv-LV" sz="2400"/>
              <a:t>Kādi tikumi vajadzīgi, lai izturētu un iedvesmotos cīņai pret apspiešanu?</a:t>
            </a:r>
            <a:endParaRPr lang="lv-LV" sz="2400">
              <a:cs typeface="Calibri"/>
            </a:endParaRPr>
          </a:p>
          <a:p>
            <a:pPr marL="342900" indent="-342900">
              <a:buFont typeface="Arial"/>
              <a:buChar char="•"/>
            </a:pPr>
            <a:r>
              <a:rPr lang="lv-LV" sz="2400"/>
              <a:t>Kur smēlās spēku savai darbībai, izturību vajāšanās un iedvesmu cīņai Nelsons Mandela, Gunārs Astra, Lidija </a:t>
            </a:r>
            <a:r>
              <a:rPr lang="lv-LV" sz="2400" err="1"/>
              <a:t>Doroņina</a:t>
            </a:r>
            <a:r>
              <a:rPr lang="lv-LV" sz="2400"/>
              <a:t>-Lasmane, Martins Luters Kings un Mahatma Gandijs?</a:t>
            </a:r>
            <a:endParaRPr lang="lv-LV" sz="2400">
              <a:cs typeface="Calibri"/>
            </a:endParaRPr>
          </a:p>
        </p:txBody>
      </p:sp>
    </p:spTree>
    <p:extLst>
      <p:ext uri="{BB962C8B-B14F-4D97-AF65-F5344CB8AC3E}">
        <p14:creationId xmlns="" xmlns:p14="http://schemas.microsoft.com/office/powerpoint/2010/main" val="2955374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910256" y="1732057"/>
            <a:ext cx="7372098" cy="738664"/>
          </a:xfrm>
          <a:prstGeom prst="rect">
            <a:avLst/>
          </a:prstGeom>
        </p:spPr>
        <p:txBody>
          <a:bodyPr wrap="square">
            <a:spAutoFit/>
          </a:bodyPr>
          <a:lstStyle/>
          <a:p>
            <a:endParaRPr lang="en-GB"/>
          </a:p>
          <a:p>
            <a:endParaRPr lang="en-GB" sz="2400"/>
          </a:p>
        </p:txBody>
      </p:sp>
      <p:sp>
        <p:nvSpPr>
          <p:cNvPr id="2" name="AutoShape 2"/>
          <p:cNvSpPr>
            <a:spLocks noChangeArrowheads="1"/>
          </p:cNvSpPr>
          <p:nvPr/>
        </p:nvSpPr>
        <p:spPr bwMode="auto">
          <a:xfrm>
            <a:off x="556997" y="914400"/>
            <a:ext cx="6333915" cy="3145347"/>
          </a:xfrm>
          <a:prstGeom prst="horizontalScroll">
            <a:avLst>
              <a:gd name="adj" fmla="val 12500"/>
            </a:avLst>
          </a:prstGeom>
          <a:noFill/>
          <a:ln w="25400" algn="ctr">
            <a:solidFill>
              <a:srgbClr val="000000"/>
            </a:solidFill>
            <a:round/>
            <a:headEnd/>
            <a:tailEnd/>
          </a:ln>
          <a:effectLst/>
          <a:extLst>
            <a:ext uri="{909E8E84-426E-40DD-AFC4-6F175D3DCCD1}">
              <a14:hiddenFill xmlns="" xmlns:a14="http://schemas.microsoft.com/office/drawing/2010/main">
                <a:solidFill>
                  <a:srgbClr val="5B9BD5"/>
                </a:solidFill>
              </a14:hiddenFill>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altLang="en-US" sz="2400" b="0" i="0" u="none" strike="noStrike" cap="none" normalizeH="0" baseline="0">
              <a:ln>
                <a:noFill/>
              </a:ln>
              <a:solidFill>
                <a:srgbClr val="000000"/>
              </a:solidFill>
              <a:effectLst/>
              <a:latin typeface="Calibri" panose="020F0502020204030204" pitchFamily="34" charset="0"/>
            </a:endParaRPr>
          </a:p>
          <a:p>
            <a:pPr algn="just"/>
            <a:r>
              <a:rPr lang="lv-LV" sz="2400" dirty="0"/>
              <a:t>“Cilvēks nav sācis dzīvot, kamēr viņš nav spējis pacelties no savu rūpju šaurajām robežām līdz plašajām rūpēm par visu cilvēci.”  (Mārtins Luters Kings Juniors)  </a:t>
            </a:r>
            <a:endParaRPr lang="lv-LV" sz="2400" dirty="0">
              <a:cs typeface="Calibri"/>
            </a:endParaRPr>
          </a:p>
        </p:txBody>
      </p:sp>
      <p:pic>
        <p:nvPicPr>
          <p:cNvPr id="7172" name="Picture 4" descr="Image result for mlk j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0800000" flipV="1">
            <a:off x="7244170" y="1732056"/>
            <a:ext cx="4692755" cy="3519565"/>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5"/>
          <p:cNvSpPr/>
          <p:nvPr/>
        </p:nvSpPr>
        <p:spPr>
          <a:xfrm>
            <a:off x="762378" y="4573895"/>
            <a:ext cx="6333915" cy="830997"/>
          </a:xfrm>
          <a:prstGeom prst="rect">
            <a:avLst/>
          </a:prstGeom>
        </p:spPr>
        <p:txBody>
          <a:bodyPr wrap="square">
            <a:spAutoFit/>
          </a:bodyPr>
          <a:lstStyle/>
          <a:p>
            <a:r>
              <a:rPr lang="lv-LV" sz="2400"/>
              <a:t>Ko ar to gribēja pateikt Mārtins Luters Kings?</a:t>
            </a:r>
            <a:br>
              <a:rPr lang="lv-LV" sz="2400"/>
            </a:br>
            <a:endParaRPr lang="lv-LV" sz="2400"/>
          </a:p>
        </p:txBody>
      </p:sp>
    </p:spTree>
    <p:extLst>
      <p:ext uri="{BB962C8B-B14F-4D97-AF65-F5344CB8AC3E}">
        <p14:creationId xmlns="" xmlns:p14="http://schemas.microsoft.com/office/powerpoint/2010/main" val="285094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3">
            <a:extLst>
              <a:ext uri="{FF2B5EF4-FFF2-40B4-BE49-F238E27FC236}">
                <a16:creationId xmlns:a16="http://schemas.microsoft.com/office/drawing/2014/main" xmlns="" id="{13A6F55A-93F3-44E7-9339-69136DD5BF5A}"/>
              </a:ext>
            </a:extLst>
          </p:cNvPr>
          <p:cNvSpPr txBox="1">
            <a:spLocks/>
          </p:cNvSpPr>
          <p:nvPr/>
        </p:nvSpPr>
        <p:spPr>
          <a:xfrm>
            <a:off x="766173" y="1494672"/>
            <a:ext cx="10515600" cy="176702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dirty="0"/>
              <a:t>Tikumiskās audzināšanas programma «e-TAP»</a:t>
            </a:r>
          </a:p>
        </p:txBody>
      </p:sp>
      <p:sp>
        <p:nvSpPr>
          <p:cNvPr id="5" name="Teksta vietturis 4">
            <a:extLst>
              <a:ext uri="{FF2B5EF4-FFF2-40B4-BE49-F238E27FC236}">
                <a16:creationId xmlns:a16="http://schemas.microsoft.com/office/drawing/2014/main" xmlns="" id="{978E98D7-0704-4C63-A129-5D9F78E2784A}"/>
              </a:ext>
            </a:extLst>
          </p:cNvPr>
          <p:cNvSpPr txBox="1">
            <a:spLocks/>
          </p:cNvSpPr>
          <p:nvPr/>
        </p:nvSpPr>
        <p:spPr>
          <a:xfrm>
            <a:off x="910227" y="2637223"/>
            <a:ext cx="10515600" cy="252562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lv-LV" dirty="0"/>
              <a:t>Resursi pieejami: </a:t>
            </a:r>
            <a:r>
              <a:rPr lang="lv-LV" dirty="0">
                <a:hlinkClick r:id="rId2"/>
              </a:rPr>
              <a:t>www.arete.lu.lv</a:t>
            </a:r>
            <a:endParaRPr lang="lv-LV" dirty="0"/>
          </a:p>
          <a:p>
            <a:pPr>
              <a:lnSpc>
                <a:spcPct val="120000"/>
              </a:lnSpc>
              <a:spcBef>
                <a:spcPts val="0"/>
              </a:spcBef>
              <a:spcAft>
                <a:spcPts val="600"/>
              </a:spcAft>
            </a:pPr>
            <a:endParaRPr lang="lv-LV" sz="1600" dirty="0"/>
          </a:p>
          <a:p>
            <a:pPr marL="0" indent="0">
              <a:lnSpc>
                <a:spcPct val="120000"/>
              </a:lnSpc>
              <a:spcBef>
                <a:spcPts val="0"/>
              </a:spcBef>
              <a:spcAft>
                <a:spcPts val="600"/>
              </a:spcAft>
              <a:buNone/>
            </a:pPr>
            <a:r>
              <a:rPr lang="lv-LV" sz="1600" dirty="0"/>
              <a:t>Programmas administrators: Dr. Manuels </a:t>
            </a:r>
            <a:r>
              <a:rPr lang="lv-LV" sz="1600" dirty="0" err="1"/>
              <a:t>Fernandezs</a:t>
            </a:r>
            <a:r>
              <a:rPr lang="lv-LV" sz="1600" dirty="0"/>
              <a:t>. </a:t>
            </a:r>
            <a:r>
              <a:rPr lang="lv-LV" sz="1600" dirty="0">
                <a:hlinkClick r:id="rId3"/>
              </a:rPr>
              <a:t>manuels.fernandezs@lu.lv</a:t>
            </a:r>
            <a:r>
              <a:rPr lang="lv-LV" sz="1600" dirty="0"/>
              <a:t>, +371 26253625</a:t>
            </a:r>
          </a:p>
          <a:p>
            <a:pPr marL="0" indent="0">
              <a:lnSpc>
                <a:spcPct val="120000"/>
              </a:lnSpc>
              <a:spcBef>
                <a:spcPts val="0"/>
              </a:spcBef>
              <a:spcAft>
                <a:spcPts val="600"/>
              </a:spcAft>
              <a:buFontTx/>
              <a:buNone/>
              <a:defRPr/>
            </a:pPr>
            <a:r>
              <a:rPr lang="lv-LV" sz="1600" dirty="0"/>
              <a:t>Latvijas Universitātes Pedagoģijas, psiholoģijas un mākslas fakultātes Pedagoģijas zinātniskā institūta vadošais pētnieks</a:t>
            </a:r>
          </a:p>
          <a:p>
            <a:pPr marL="0" indent="0">
              <a:lnSpc>
                <a:spcPct val="120000"/>
              </a:lnSpc>
              <a:spcBef>
                <a:spcPts val="0"/>
              </a:spcBef>
              <a:spcAft>
                <a:spcPts val="600"/>
              </a:spcAft>
              <a:buNone/>
              <a:defRPr/>
            </a:pPr>
            <a:r>
              <a:rPr lang="lv-LV" sz="1600" dirty="0"/>
              <a:t>Imantas 7. līnija 1, 223. telpa, Rīga, LV-1083, Latvija</a:t>
            </a:r>
          </a:p>
          <a:p>
            <a:pPr marL="0" indent="0">
              <a:buNone/>
            </a:pPr>
            <a:r>
              <a:rPr lang="lv-LV" sz="1200" i="1" dirty="0"/>
              <a:t>"Digitālas mācību programmas piemērotības un </a:t>
            </a:r>
            <a:r>
              <a:rPr lang="lv-LV" sz="1200" i="1" dirty="0" err="1"/>
              <a:t>īstenojamības</a:t>
            </a:r>
            <a:r>
              <a:rPr lang="lv-LV" sz="1200" i="1" dirty="0"/>
              <a:t> izpēte jauniešu tikumiskajai audzināšanai Latvijas izglītības iestādēs (no 5 līdz 15 gadu vecumā)" (01.12.2020-31.12.2021). </a:t>
            </a:r>
            <a:r>
              <a:rPr lang="lv-LV" sz="1200" dirty="0"/>
              <a:t>Projekta Nr. lzp-2020/2-0277; LU reģistrācijas </a:t>
            </a:r>
            <a:r>
              <a:rPr lang="lv-LV" sz="1200" dirty="0" err="1"/>
              <a:t>Nr</a:t>
            </a:r>
            <a:r>
              <a:rPr lang="lv-LV" sz="1200" dirty="0"/>
              <a:t>: LZP2020/95</a:t>
            </a:r>
            <a:endParaRPr lang="lv-LV"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321588" y="5248483"/>
            <a:ext cx="4619105" cy="421975"/>
          </a:xfrm>
          <a:prstGeom prst="rect">
            <a:avLst/>
          </a:prstGeom>
        </p:spPr>
        <p:txBody>
          <a:bodyPr wrap="square">
            <a:spAutoFit/>
          </a:bodyPr>
          <a:lstStyle/>
          <a:p>
            <a:pPr>
              <a:lnSpc>
                <a:spcPct val="119000"/>
              </a:lnSpc>
              <a:spcAft>
                <a:spcPts val="600"/>
              </a:spcAft>
            </a:pPr>
            <a:r>
              <a:rPr lang="en-GB" kern="1400">
                <a:solidFill>
                  <a:srgbClr val="000000"/>
                </a:solidFill>
                <a:latin typeface="Calibri" panose="020F0502020204030204" pitchFamily="34" charset="0"/>
              </a:rPr>
              <a:t> </a:t>
            </a:r>
          </a:p>
        </p:txBody>
      </p:sp>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 xmlns:a14="http://schemas.microsoft.com/office/drawing/2010/main" w="25400">
                <a:no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6" name="TextBox 5"/>
          <p:cNvSpPr txBox="1"/>
          <p:nvPr/>
        </p:nvSpPr>
        <p:spPr>
          <a:xfrm>
            <a:off x="330576" y="1091126"/>
            <a:ext cx="5522168" cy="2862322"/>
          </a:xfrm>
          <a:prstGeom prst="rect">
            <a:avLst/>
          </a:prstGeom>
          <a:noFill/>
        </p:spPr>
        <p:txBody>
          <a:bodyPr wrap="square" lIns="91440" tIns="45720" rIns="91440" bIns="45720" rtlCol="0" anchor="t">
            <a:spAutoFit/>
          </a:bodyPr>
          <a:lstStyle/>
          <a:p>
            <a:pPr algn="just"/>
            <a:r>
              <a:rPr lang="lv-LV" sz="3600" dirty="0"/>
              <a:t>Izmanto atslēgvārdu lapu un atrodi tiem atbilstošās definīcijas un aprakstus, iepazīstot ar daudzveidību </a:t>
            </a:r>
            <a:r>
              <a:rPr lang="lv-LV" sz="3600"/>
              <a:t>un dažādību saistīto leksiku!</a:t>
            </a:r>
          </a:p>
        </p:txBody>
      </p:sp>
      <p:pic>
        <p:nvPicPr>
          <p:cNvPr id="10" name="Picture 9"/>
          <p:cNvPicPr>
            <a:picLocks noChangeAspect="1"/>
          </p:cNvPicPr>
          <p:nvPr/>
        </p:nvPicPr>
        <p:blipFill>
          <a:blip r:embed="rId3" cstate="print"/>
          <a:stretch>
            <a:fillRect/>
          </a:stretch>
        </p:blipFill>
        <p:spPr>
          <a:xfrm>
            <a:off x="743299" y="4474885"/>
            <a:ext cx="4696721" cy="1448860"/>
          </a:xfrm>
          <a:prstGeom prst="rect">
            <a:avLst/>
          </a:prstGeom>
        </p:spPr>
      </p:pic>
      <p:graphicFrame>
        <p:nvGraphicFramePr>
          <p:cNvPr id="4" name="Table 4">
            <a:extLst>
              <a:ext uri="{FF2B5EF4-FFF2-40B4-BE49-F238E27FC236}">
                <a16:creationId xmlns="" xmlns:a16="http://schemas.microsoft.com/office/drawing/2014/main" id="{0B4BD1E8-30F6-764A-9F35-89AA7891C0E3}"/>
              </a:ext>
            </a:extLst>
          </p:cNvPr>
          <p:cNvGraphicFramePr>
            <a:graphicFrameLocks noGrp="1"/>
          </p:cNvGraphicFramePr>
          <p:nvPr>
            <p:extLst>
              <p:ext uri="{D42A27DB-BD31-4B8C-83A1-F6EECF244321}">
                <p14:modId xmlns="" xmlns:p14="http://schemas.microsoft.com/office/powerpoint/2010/main" val="733825234"/>
              </p:ext>
            </p:extLst>
          </p:nvPr>
        </p:nvGraphicFramePr>
        <p:xfrm>
          <a:off x="6339257" y="934255"/>
          <a:ext cx="4392178" cy="4989490"/>
        </p:xfrm>
        <a:graphic>
          <a:graphicData uri="http://schemas.openxmlformats.org/drawingml/2006/table">
            <a:tbl>
              <a:tblPr firstRow="1" bandRow="1">
                <a:tableStyleId>{5940675A-B579-460E-94D1-54222C63F5DA}</a:tableStyleId>
              </a:tblPr>
              <a:tblGrid>
                <a:gridCol w="2196089">
                  <a:extLst>
                    <a:ext uri="{9D8B030D-6E8A-4147-A177-3AD203B41FA5}">
                      <a16:colId xmlns="" xmlns:a16="http://schemas.microsoft.com/office/drawing/2014/main" val="686313263"/>
                    </a:ext>
                  </a:extLst>
                </a:gridCol>
                <a:gridCol w="2196089">
                  <a:extLst>
                    <a:ext uri="{9D8B030D-6E8A-4147-A177-3AD203B41FA5}">
                      <a16:colId xmlns="" xmlns:a16="http://schemas.microsoft.com/office/drawing/2014/main" val="2009847436"/>
                    </a:ext>
                  </a:extLst>
                </a:gridCol>
              </a:tblGrid>
              <a:tr h="350088">
                <a:tc gridSpan="2">
                  <a:txBody>
                    <a:bodyPr/>
                    <a:lstStyle/>
                    <a:p>
                      <a:pPr algn="ctr"/>
                      <a:r>
                        <a:rPr lang="x-none">
                          <a:solidFill>
                            <a:schemeClr val="tx1"/>
                          </a:solidFill>
                        </a:rPr>
                        <a:t>Atslēgas vārdi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x-none"/>
                    </a:p>
                  </a:txBody>
                  <a:tcPr/>
                </a:tc>
                <a:extLst>
                  <a:ext uri="{0D108BD9-81ED-4DB2-BD59-A6C34878D82A}">
                    <a16:rowId xmlns="" xmlns:a16="http://schemas.microsoft.com/office/drawing/2014/main" val="3805768967"/>
                  </a:ext>
                </a:extLst>
              </a:tr>
              <a:tr h="1137786">
                <a:tc>
                  <a:txBody>
                    <a:bodyPr/>
                    <a:lstStyle/>
                    <a:p>
                      <a:pPr algn="ctr"/>
                      <a:r>
                        <a:rPr lang="x-none">
                          <a:solidFill>
                            <a:schemeClr val="tx1"/>
                          </a:solidFill>
                        </a:rPr>
                        <a:t>Vienādas iespējas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x-none">
                          <a:solidFill>
                            <a:schemeClr val="tx1"/>
                          </a:solidFill>
                        </a:rPr>
                        <a:t>Pieņemt, ka katrs ir citādāks un mēģināt piedāvāt vienlīdzīgas iespējas.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171739419"/>
                  </a:ext>
                </a:extLst>
              </a:tr>
              <a:tr h="1137786">
                <a:tc>
                  <a:txBody>
                    <a:bodyPr/>
                    <a:lstStyle/>
                    <a:p>
                      <a:pPr algn="ctr"/>
                      <a:r>
                        <a:rPr lang="x-none">
                          <a:solidFill>
                            <a:schemeClr val="tx1"/>
                          </a:solidFill>
                        </a:rPr>
                        <a:t>Vienlīdzība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x-none">
                          <a:solidFill>
                            <a:schemeClr val="tx1"/>
                          </a:solidFill>
                        </a:rPr>
                        <a:t>Izurēties atšķirīgi pret dažādiem cilvēkiem, pieņemot, ka viņi ir citādāki.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321141663"/>
                  </a:ext>
                </a:extLst>
              </a:tr>
              <a:tr h="899352">
                <a:tc>
                  <a:txBody>
                    <a:bodyPr/>
                    <a:lstStyle/>
                    <a:p>
                      <a:pPr algn="ctr"/>
                      <a:r>
                        <a:rPr lang="x-none">
                          <a:solidFill>
                            <a:schemeClr val="tx1"/>
                          </a:solidFill>
                        </a:rPr>
                        <a:t>Diskriminācija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x-none">
                          <a:solidFill>
                            <a:schemeClr val="tx1"/>
                          </a:solidFill>
                        </a:rPr>
                        <a:t>Aizspriedumos balstīta izturēšanās pret cilvēkiem.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348946583"/>
                  </a:ext>
                </a:extLst>
              </a:tr>
              <a:tr h="484266">
                <a:tc>
                  <a:txBody>
                    <a:bodyPr/>
                    <a:lstStyle/>
                    <a:p>
                      <a:pPr algn="ctr"/>
                      <a:r>
                        <a:rPr lang="x-none">
                          <a:solidFill>
                            <a:schemeClr val="tx1"/>
                          </a:solidFill>
                        </a:rPr>
                        <a:t>Iekļaujošs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x-none">
                          <a:solidFill>
                            <a:schemeClr val="tx1"/>
                          </a:solidFill>
                        </a:rPr>
                        <a:t>Katrs ir vienlīdz vērtīgs.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843264957"/>
                  </a:ext>
                </a:extLst>
              </a:tr>
              <a:tr h="691810">
                <a:tc>
                  <a:txBody>
                    <a:bodyPr/>
                    <a:lstStyle/>
                    <a:p>
                      <a:pPr algn="ctr"/>
                      <a:r>
                        <a:rPr lang="x-none">
                          <a:solidFill>
                            <a:schemeClr val="tx1"/>
                          </a:solidFill>
                        </a:rPr>
                        <a:t>Sterotipi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x-none">
                          <a:solidFill>
                            <a:schemeClr val="tx1"/>
                          </a:solidFill>
                        </a:rPr>
                        <a:t>Katram ir iespēja sasniegt kaut ko labu.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384093317"/>
                  </a:ext>
                </a:extLst>
              </a:tr>
            </a:tbl>
          </a:graphicData>
        </a:graphic>
      </p:graphicFrame>
    </p:spTree>
    <p:extLst>
      <p:ext uri="{BB962C8B-B14F-4D97-AF65-F5344CB8AC3E}">
        <p14:creationId xmlns="" xmlns:p14="http://schemas.microsoft.com/office/powerpoint/2010/main" val="2746269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346235" y="2300868"/>
            <a:ext cx="4366953" cy="1235146"/>
          </a:xfrm>
          <a:prstGeom prst="rect">
            <a:avLst/>
          </a:prstGeom>
        </p:spPr>
        <p:txBody>
          <a:bodyPr wrap="square">
            <a:spAutoFit/>
          </a:bodyPr>
          <a:lstStyle/>
          <a:p>
            <a:pPr>
              <a:lnSpc>
                <a:spcPct val="119000"/>
              </a:lnSpc>
              <a:spcAft>
                <a:spcPts val="600"/>
              </a:spcAft>
            </a:pPr>
            <a:endParaRPr lang="en-GB" kern="1400">
              <a:solidFill>
                <a:srgbClr val="000000"/>
              </a:solidFill>
              <a:latin typeface="Calibri" panose="020F0502020204030204" pitchFamily="34" charset="0"/>
            </a:endParaRPr>
          </a:p>
          <a:p>
            <a:pPr marL="285750" indent="-285750">
              <a:lnSpc>
                <a:spcPct val="119000"/>
              </a:lnSpc>
              <a:spcAft>
                <a:spcPts val="600"/>
              </a:spcAft>
              <a:buFont typeface="Arial" panose="020B0604020202020204" pitchFamily="34" charset="0"/>
              <a:buChar char="•"/>
            </a:pPr>
            <a:endParaRPr lang="en-GB" kern="1400">
              <a:solidFill>
                <a:srgbClr val="000000"/>
              </a:solidFill>
              <a:latin typeface="Calibri" panose="020F0502020204030204" pitchFamily="34" charset="0"/>
            </a:endParaRPr>
          </a:p>
          <a:p>
            <a:pPr>
              <a:lnSpc>
                <a:spcPct val="119000"/>
              </a:lnSpc>
              <a:spcAft>
                <a:spcPts val="600"/>
              </a:spcAft>
            </a:pPr>
            <a:r>
              <a:rPr lang="en-GB" kern="1400">
                <a:solidFill>
                  <a:srgbClr val="000000"/>
                </a:solidFill>
                <a:latin typeface="Calibri" panose="020F0502020204030204" pitchFamily="34" charset="0"/>
              </a:rPr>
              <a:t> </a:t>
            </a:r>
          </a:p>
        </p:txBody>
      </p:sp>
      <p:sp>
        <p:nvSpPr>
          <p:cNvPr id="3" name="Rectangle 2"/>
          <p:cNvSpPr/>
          <p:nvPr/>
        </p:nvSpPr>
        <p:spPr>
          <a:xfrm>
            <a:off x="539394" y="713139"/>
            <a:ext cx="7303344" cy="5262979"/>
          </a:xfrm>
          <a:prstGeom prst="rect">
            <a:avLst/>
          </a:prstGeom>
        </p:spPr>
        <p:txBody>
          <a:bodyPr wrap="square" lIns="91440" tIns="45720" rIns="91440" bIns="45720" anchor="t">
            <a:spAutoFit/>
          </a:bodyPr>
          <a:lstStyle/>
          <a:p>
            <a:r>
              <a:rPr lang="lv-LV" sz="2400" b="1" dirty="0"/>
              <a:t>Daudzveidība un dažādība</a:t>
            </a:r>
            <a:endParaRPr lang="lv-LV" sz="2400"/>
          </a:p>
          <a:p>
            <a:r>
              <a:rPr lang="lv-LV" sz="2400" dirty="0"/>
              <a:t>Mūsdienu sabiedrību veido cilvēki, kas auguši dažādos apstākļos un dzīvē gājuši atšķirīgus ceļus. </a:t>
            </a:r>
            <a:endParaRPr lang="lv-LV" sz="2400" dirty="0">
              <a:cs typeface="Calibri"/>
            </a:endParaRPr>
          </a:p>
          <a:p>
            <a:pPr marL="457200" indent="-457200">
              <a:buFont typeface="+mj-lt"/>
              <a:buAutoNum type="arabicPeriod"/>
            </a:pPr>
            <a:r>
              <a:rPr lang="lv-LV" sz="2400" dirty="0"/>
              <a:t>Izveido sarakstu, minot dažādus cilvēku tipus, kas veido tavu kopienu!</a:t>
            </a:r>
            <a:endParaRPr lang="lv-LV" sz="2400" dirty="0">
              <a:cs typeface="Calibri"/>
            </a:endParaRPr>
          </a:p>
          <a:p>
            <a:pPr marL="457200" indent="-457200">
              <a:buFont typeface="+mj-lt"/>
              <a:buAutoNum type="arabicPeriod"/>
            </a:pPr>
            <a:r>
              <a:rPr lang="lv-LV" sz="2400" dirty="0"/>
              <a:t>Paturot prātā cilvēkus, ko esi minējis sarakstā, atbildi uz šiem jautājumiem:	</a:t>
            </a:r>
            <a:endParaRPr lang="lv-LV" sz="2400" dirty="0">
              <a:cs typeface="Calibri"/>
            </a:endParaRPr>
          </a:p>
          <a:p>
            <a:pPr marL="1371600" lvl="2" indent="-457200">
              <a:buFont typeface="Arial" pitchFamily="34" charset="0"/>
              <a:buChar char="•"/>
            </a:pPr>
            <a:r>
              <a:rPr lang="lv-LV" sz="2400" dirty="0"/>
              <a:t>Kādus ieguvums sniedz dzīve daudzveidīgā sabiedrībā? </a:t>
            </a:r>
            <a:endParaRPr lang="lv-LV" sz="2400" dirty="0">
              <a:cs typeface="Calibri"/>
            </a:endParaRPr>
          </a:p>
          <a:p>
            <a:pPr marL="1371600" lvl="2" indent="-457200">
              <a:buFont typeface="Arial" pitchFamily="34" charset="0"/>
              <a:buChar char="•"/>
            </a:pPr>
            <a:r>
              <a:rPr lang="lv-LV" sz="2400" dirty="0"/>
              <a:t>Vai ir kādi aspekti, kas rada spriedzi?  </a:t>
            </a:r>
            <a:endParaRPr lang="lv-LV" sz="2400" dirty="0">
              <a:cs typeface="Calibri"/>
            </a:endParaRPr>
          </a:p>
          <a:p>
            <a:pPr marL="1371600" lvl="2" indent="-457200">
              <a:buFont typeface="Arial" pitchFamily="34" charset="0"/>
              <a:buChar char="•"/>
            </a:pPr>
            <a:r>
              <a:rPr lang="lv-LV" sz="2400" dirty="0"/>
              <a:t>Kādus tikumus tu vari izmantot, lai palīdzētu daudzveidīgai kopienai uzplaukt?</a:t>
            </a:r>
            <a:endParaRPr lang="lv-LV" sz="2400" dirty="0">
              <a:cs typeface="Calibri"/>
            </a:endParaRPr>
          </a:p>
          <a:p>
            <a:pPr marL="1371600" lvl="2" indent="-457200">
              <a:buFont typeface="Arial" pitchFamily="34" charset="0"/>
              <a:buChar char="•"/>
            </a:pPr>
            <a:r>
              <a:rPr lang="lv-LV" sz="2400" dirty="0"/>
              <a:t>Kā iekļaušanās kopienā palīdz pozitīvā veidā attīstīt tavu raksturu?</a:t>
            </a:r>
            <a:endParaRPr lang="en-GB" sz="2000">
              <a:latin typeface="Arial" panose="020B0604020202020204" pitchFamily="34" charset="0"/>
              <a:ea typeface="Arial" panose="020B0604020202020204" pitchFamily="34" charset="0"/>
            </a:endParaRPr>
          </a:p>
        </p:txBody>
      </p:sp>
      <p:pic>
        <p:nvPicPr>
          <p:cNvPr id="8" name="Picture 7"/>
          <p:cNvPicPr>
            <a:picLocks noChangeAspect="1"/>
          </p:cNvPicPr>
          <p:nvPr/>
        </p:nvPicPr>
        <p:blipFill>
          <a:blip r:embed="rId3" cstate="print"/>
          <a:stretch>
            <a:fillRect/>
          </a:stretch>
        </p:blipFill>
        <p:spPr>
          <a:xfrm>
            <a:off x="7842738" y="1385111"/>
            <a:ext cx="3953175" cy="3919037"/>
          </a:xfrm>
          <a:prstGeom prst="rect">
            <a:avLst/>
          </a:prstGeom>
        </p:spPr>
      </p:pic>
    </p:spTree>
    <p:extLst>
      <p:ext uri="{BB962C8B-B14F-4D97-AF65-F5344CB8AC3E}">
        <p14:creationId xmlns="" xmlns:p14="http://schemas.microsoft.com/office/powerpoint/2010/main" val="3503652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80510" y="1098564"/>
            <a:ext cx="6764216" cy="4154984"/>
          </a:xfrm>
          <a:prstGeom prst="rect">
            <a:avLst/>
          </a:prstGeom>
        </p:spPr>
        <p:txBody>
          <a:bodyPr wrap="square" lIns="91440" tIns="45720" rIns="91440" bIns="45720" anchor="t">
            <a:spAutoFit/>
          </a:bodyPr>
          <a:lstStyle/>
          <a:p>
            <a:r>
              <a:rPr lang="lv-LV" sz="2400" b="1" dirty="0"/>
              <a:t>Gadījuma izpēte</a:t>
            </a:r>
            <a:endParaRPr lang="lv-LV" sz="2400"/>
          </a:p>
          <a:p>
            <a:r>
              <a:rPr lang="lv-LV" sz="2400" dirty="0"/>
              <a:t>Cilvēkiem, kas piedzīvo nevienlīdzīgu attieksmi, nereti nākas parādīt savu raksturu, lai sasniegtu savus mērķus. </a:t>
            </a:r>
            <a:endParaRPr lang="lv-LV" sz="2400" dirty="0">
              <a:cs typeface="Calibri"/>
            </a:endParaRPr>
          </a:p>
          <a:p>
            <a:endParaRPr lang="lv-LV" sz="2400"/>
          </a:p>
          <a:p>
            <a:r>
              <a:rPr lang="lv-LV" sz="2400" dirty="0"/>
              <a:t>Izlasi piemērus lapā! </a:t>
            </a:r>
            <a:endParaRPr lang="lv-LV" sz="2400" dirty="0">
              <a:cs typeface="Calibri"/>
            </a:endParaRPr>
          </a:p>
          <a:p>
            <a:endParaRPr lang="lv-LV" sz="2400"/>
          </a:p>
          <a:p>
            <a:pPr marL="457200" indent="-457200">
              <a:buFont typeface="Arial" pitchFamily="34" charset="0"/>
              <a:buChar char="•"/>
            </a:pPr>
            <a:r>
              <a:rPr lang="lv-LV" sz="2400" dirty="0"/>
              <a:t>Kāpēc šis cilvēks varētu piedzīvot nevienlīdzīgu attieksmi vai diskrimināciju? </a:t>
            </a:r>
            <a:endParaRPr lang="lv-LV" sz="2400" dirty="0">
              <a:cs typeface="Calibri"/>
            </a:endParaRPr>
          </a:p>
          <a:p>
            <a:pPr marL="457200" indent="-457200">
              <a:buFont typeface="Arial" pitchFamily="34" charset="0"/>
              <a:buChar char="•"/>
            </a:pPr>
            <a:r>
              <a:rPr lang="lv-LV" sz="2400" dirty="0"/>
              <a:t>Nosaki, kādas rakstura iezīmes jāparāda cilvēkiem tavā situācijas aprakstā! </a:t>
            </a:r>
          </a:p>
        </p:txBody>
      </p:sp>
      <p:pic>
        <p:nvPicPr>
          <p:cNvPr id="1026" name="Picture 2" descr="Young woman thinking between two choices 1184158 Vector Art at Vecteezy">
            <a:extLst>
              <a:ext uri="{FF2B5EF4-FFF2-40B4-BE49-F238E27FC236}">
                <a16:creationId xmlns="" xmlns:a16="http://schemas.microsoft.com/office/drawing/2014/main" id="{C874A57D-6371-3743-8453-14A1F718A93E}"/>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941526" y="1495587"/>
            <a:ext cx="3757961" cy="375796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a:extLst>
              <a:ext uri="{FF2B5EF4-FFF2-40B4-BE49-F238E27FC236}">
                <a16:creationId xmlns="" xmlns:a16="http://schemas.microsoft.com/office/drawing/2014/main" id="{5322C9AA-0782-E641-A574-0432363FE762}"/>
              </a:ext>
            </a:extLst>
          </p:cNvPr>
          <p:cNvSpPr txBox="1"/>
          <p:nvPr/>
        </p:nvSpPr>
        <p:spPr>
          <a:xfrm>
            <a:off x="7941526" y="5362413"/>
            <a:ext cx="2360005" cy="276999"/>
          </a:xfrm>
          <a:prstGeom prst="rect">
            <a:avLst/>
          </a:prstGeom>
          <a:noFill/>
        </p:spPr>
        <p:txBody>
          <a:bodyPr wrap="none" rtlCol="0">
            <a:spAutoFit/>
          </a:bodyPr>
          <a:lstStyle/>
          <a:p>
            <a:r>
              <a:rPr lang="x-none" sz="1200"/>
              <a:t>Attēls: </a:t>
            </a:r>
            <a:r>
              <a:rPr lang="en-GB" sz="1200"/>
              <a:t>https://</a:t>
            </a:r>
            <a:r>
              <a:rPr lang="en-GB" sz="1200" err="1"/>
              <a:t>static.vecteezy.com</a:t>
            </a:r>
            <a:r>
              <a:rPr lang="en-GB" sz="1200"/>
              <a:t>/</a:t>
            </a:r>
            <a:endParaRPr lang="x-none" sz="1200"/>
          </a:p>
        </p:txBody>
      </p:sp>
    </p:spTree>
    <p:extLst>
      <p:ext uri="{BB962C8B-B14F-4D97-AF65-F5344CB8AC3E}">
        <p14:creationId xmlns="" xmlns:p14="http://schemas.microsoft.com/office/powerpoint/2010/main" val="1057505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19392" y="642221"/>
            <a:ext cx="6764216" cy="769441"/>
          </a:xfrm>
          <a:prstGeom prst="rect">
            <a:avLst/>
          </a:prstGeom>
        </p:spPr>
        <p:txBody>
          <a:bodyPr wrap="square">
            <a:spAutoFit/>
          </a:bodyPr>
          <a:lstStyle/>
          <a:p>
            <a:r>
              <a:rPr lang="lv-LV" sz="4400" b="1"/>
              <a:t>Morālā dilemma </a:t>
            </a:r>
            <a:endParaRPr lang="lv-LV" sz="4400"/>
          </a:p>
        </p:txBody>
      </p:sp>
      <p:sp>
        <p:nvSpPr>
          <p:cNvPr id="6" name="AutoShape 1"/>
          <p:cNvSpPr>
            <a:spLocks noChangeArrowheads="1"/>
          </p:cNvSpPr>
          <p:nvPr/>
        </p:nvSpPr>
        <p:spPr bwMode="auto">
          <a:xfrm>
            <a:off x="111211" y="1026941"/>
            <a:ext cx="11376744" cy="5331852"/>
          </a:xfrm>
          <a:prstGeom prst="cloudCallout">
            <a:avLst>
              <a:gd name="adj1" fmla="val 35564"/>
              <a:gd name="adj2" fmla="val 51969"/>
            </a:avLst>
          </a:prstGeom>
          <a:noFill/>
          <a:ln w="25400" algn="ctr">
            <a:solidFill>
              <a:srgbClr val="000000"/>
            </a:solidFill>
            <a:round/>
            <a:headEnd/>
            <a:tailEnd/>
          </a:ln>
          <a:effectLst/>
          <a:extLst>
            <a:ext uri="{909E8E84-426E-40DD-AFC4-6F175D3DCCD1}">
              <a14:hiddenFill xmlns="" xmlns:a14="http://schemas.microsoft.com/office/drawing/2010/main">
                <a:solidFill>
                  <a:srgbClr val="5B9BD5"/>
                </a:solidFill>
              </a14:hiddenFill>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algn="just"/>
            <a:r>
              <a:rPr lang="lv-LV" sz="2400" dirty="0">
                <a:solidFill>
                  <a:schemeClr val="tx1">
                    <a:lumMod val="95000"/>
                    <a:lumOff val="5000"/>
                  </a:schemeClr>
                </a:solidFill>
              </a:rPr>
              <a:t>Jānis </a:t>
            </a:r>
            <a:r>
              <a:rPr lang="lv-LV" sz="2400" dirty="0"/>
              <a:t>jaunajā skolā jutās labi, viņam patika skolotāji, turklāt viņam bija arī daudz draugu.  Tomēr viena lieta viņam nemaz nepatika. Katru dienu viņš redzēja, kā viens no viņa draugiem apsaukā kādu puisi. Lai ķircinātu šo puisi, viņa draugs vienmēr izvēlējās laiku, kad skolotāji neskatījās vai kad pieaugušie nepievērsa pārāk daudz uzmanības. Katru dienu notika viens un tas pats – Jāņa draugs piegāja pie šī puiša, sarunāja nejaukas lietas, viņu apbēdinot, un tad smiedamies aizgāja.</a:t>
            </a:r>
          </a:p>
        </p:txBody>
      </p:sp>
    </p:spTree>
    <p:extLst>
      <p:ext uri="{BB962C8B-B14F-4D97-AF65-F5344CB8AC3E}">
        <p14:creationId xmlns="" xmlns:p14="http://schemas.microsoft.com/office/powerpoint/2010/main" val="2092366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46035" y="605832"/>
            <a:ext cx="6764216" cy="769441"/>
          </a:xfrm>
          <a:prstGeom prst="rect">
            <a:avLst/>
          </a:prstGeom>
        </p:spPr>
        <p:txBody>
          <a:bodyPr wrap="square">
            <a:spAutoFit/>
          </a:bodyPr>
          <a:lstStyle/>
          <a:p>
            <a:r>
              <a:rPr lang="lv-LV" sz="4400" b="1"/>
              <a:t>Morālā dilemma </a:t>
            </a:r>
            <a:endParaRPr lang="lv-LV" sz="4400"/>
          </a:p>
        </p:txBody>
      </p:sp>
      <p:sp>
        <p:nvSpPr>
          <p:cNvPr id="3" name="Rectangle 2"/>
          <p:cNvSpPr/>
          <p:nvPr/>
        </p:nvSpPr>
        <p:spPr>
          <a:xfrm>
            <a:off x="519247" y="1457548"/>
            <a:ext cx="8575431" cy="4493538"/>
          </a:xfrm>
          <a:prstGeom prst="rect">
            <a:avLst/>
          </a:prstGeom>
        </p:spPr>
        <p:txBody>
          <a:bodyPr wrap="square">
            <a:spAutoFit/>
          </a:bodyPr>
          <a:lstStyle/>
          <a:p>
            <a:pPr marL="342900" indent="-342900">
              <a:buFont typeface="Arial" pitchFamily="34" charset="0"/>
              <a:buChar char="•"/>
            </a:pPr>
            <a:endParaRPr lang="lv-LV" sz="2200"/>
          </a:p>
          <a:p>
            <a:pPr marL="342900" indent="-342900">
              <a:buFont typeface="Arial" pitchFamily="34" charset="0"/>
              <a:buChar char="•"/>
            </a:pPr>
            <a:r>
              <a:rPr lang="lv-LV" sz="2200"/>
              <a:t>Ko tu darītu Jāņa vietā? </a:t>
            </a:r>
          </a:p>
          <a:p>
            <a:pPr marL="342900" indent="-342900">
              <a:buFont typeface="Arial" pitchFamily="34" charset="0"/>
              <a:buChar char="•"/>
            </a:pPr>
            <a:endParaRPr lang="lv-LV" sz="2200"/>
          </a:p>
          <a:p>
            <a:pPr marL="342900" indent="-342900">
              <a:buFont typeface="Arial" pitchFamily="34" charset="0"/>
              <a:buChar char="•"/>
            </a:pPr>
            <a:r>
              <a:rPr lang="lv-LV" sz="2200"/>
              <a:t>Vai esi kādreiz nonācis šādā situācijā?</a:t>
            </a:r>
          </a:p>
          <a:p>
            <a:pPr marL="342900" indent="-342900">
              <a:buFont typeface="Arial" pitchFamily="34" charset="0"/>
              <a:buChar char="•"/>
            </a:pPr>
            <a:endParaRPr lang="lv-LV" sz="2200"/>
          </a:p>
          <a:p>
            <a:pPr marL="342900" indent="-342900">
              <a:buFont typeface="Arial" pitchFamily="34" charset="0"/>
              <a:buChar char="•"/>
            </a:pPr>
            <a:r>
              <a:rPr lang="lv-LV" sz="2200"/>
              <a:t>Vai tu šobrīd nožēlo savu lēmumu vai lepojies ar to?</a:t>
            </a:r>
          </a:p>
          <a:p>
            <a:pPr marL="342900" indent="-342900">
              <a:buFont typeface="Arial" pitchFamily="34" charset="0"/>
              <a:buChar char="•"/>
            </a:pPr>
            <a:endParaRPr lang="lv-LV" sz="2200"/>
          </a:p>
          <a:p>
            <a:pPr marL="342900" indent="-342900">
              <a:buFont typeface="Arial" pitchFamily="34" charset="0"/>
              <a:buChar char="•"/>
            </a:pPr>
            <a:r>
              <a:rPr lang="lv-LV" sz="2200"/>
              <a:t>Vai esi kādreiz saņēmis aizrādījumu, ka dari kaut ko nepareizi?</a:t>
            </a:r>
          </a:p>
          <a:p>
            <a:pPr marL="342900" indent="-342900"/>
            <a:r>
              <a:rPr lang="lv-LV" sz="2200"/>
              <a:t> </a:t>
            </a:r>
          </a:p>
          <a:p>
            <a:pPr marL="342900" indent="-342900">
              <a:buFont typeface="Arial" pitchFamily="34" charset="0"/>
              <a:buChar char="•"/>
            </a:pPr>
            <a:r>
              <a:rPr lang="lv-LV" sz="2200"/>
              <a:t>Kāda bija tava tūlītējā reakcija?</a:t>
            </a:r>
          </a:p>
          <a:p>
            <a:pPr marL="342900" indent="-342900"/>
            <a:r>
              <a:rPr lang="lv-LV" sz="2200"/>
              <a:t> </a:t>
            </a:r>
          </a:p>
          <a:p>
            <a:pPr marL="342900" indent="-342900">
              <a:buFont typeface="Arial" pitchFamily="34" charset="0"/>
              <a:buChar char="•"/>
            </a:pPr>
            <a:r>
              <a:rPr lang="lv-LV" sz="2200"/>
              <a:t>Vai atceries, kā tu juties par savu uzvedību šajā reizē?</a:t>
            </a:r>
          </a:p>
          <a:p>
            <a:pPr marL="528955" marR="71755" indent="-457200"/>
            <a:endParaRPr lang="en-GB" sz="2200">
              <a:latin typeface="Arial" panose="020B0604020202020204" pitchFamily="34" charset="0"/>
              <a:ea typeface="Arial" panose="020B0604020202020204" pitchFamily="34" charset="0"/>
            </a:endParaRPr>
          </a:p>
        </p:txBody>
      </p:sp>
      <p:pic>
        <p:nvPicPr>
          <p:cNvPr id="2" name="Picture 1"/>
          <p:cNvPicPr>
            <a:picLocks noChangeAspect="1"/>
          </p:cNvPicPr>
          <p:nvPr/>
        </p:nvPicPr>
        <p:blipFill>
          <a:blip r:embed="rId2" cstate="print"/>
          <a:stretch>
            <a:fillRect/>
          </a:stretch>
        </p:blipFill>
        <p:spPr>
          <a:xfrm>
            <a:off x="8270226" y="1773845"/>
            <a:ext cx="3524708" cy="3310309"/>
          </a:xfrm>
          <a:prstGeom prst="rect">
            <a:avLst/>
          </a:prstGeom>
        </p:spPr>
      </p:pic>
      <p:sp>
        <p:nvSpPr>
          <p:cNvPr id="4" name="TextBox 3">
            <a:extLst>
              <a:ext uri="{FF2B5EF4-FFF2-40B4-BE49-F238E27FC236}">
                <a16:creationId xmlns="" xmlns:a16="http://schemas.microsoft.com/office/drawing/2014/main" id="{112F5086-7B96-634C-ABF5-2BAA4018BBC0}"/>
              </a:ext>
            </a:extLst>
          </p:cNvPr>
          <p:cNvSpPr txBox="1"/>
          <p:nvPr/>
        </p:nvSpPr>
        <p:spPr>
          <a:xfrm>
            <a:off x="8270226" y="5269646"/>
            <a:ext cx="2207656" cy="261610"/>
          </a:xfrm>
          <a:prstGeom prst="rect">
            <a:avLst/>
          </a:prstGeom>
          <a:noFill/>
        </p:spPr>
        <p:txBody>
          <a:bodyPr wrap="none" rtlCol="0">
            <a:spAutoFit/>
          </a:bodyPr>
          <a:lstStyle/>
          <a:p>
            <a:r>
              <a:rPr lang="x-none" sz="1100"/>
              <a:t>Attēls: </a:t>
            </a:r>
            <a:r>
              <a:rPr lang="en-GB" sz="1100"/>
              <a:t>https://</a:t>
            </a:r>
            <a:r>
              <a:rPr lang="en-GB" sz="1100" err="1"/>
              <a:t>static.vecteezy.com</a:t>
            </a:r>
            <a:r>
              <a:rPr lang="en-GB" sz="1100"/>
              <a:t>/</a:t>
            </a:r>
            <a:endParaRPr lang="x-none" sz="1100"/>
          </a:p>
        </p:txBody>
      </p:sp>
    </p:spTree>
    <p:extLst>
      <p:ext uri="{BB962C8B-B14F-4D97-AF65-F5344CB8AC3E}">
        <p14:creationId xmlns="" xmlns:p14="http://schemas.microsoft.com/office/powerpoint/2010/main" val="3058014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7A80C8C3-953D-46DF-9B59-C0EFF556322D}"/>
              </a:ext>
            </a:extLst>
          </p:cNvPr>
          <p:cNvSpPr>
            <a:spLocks noGrp="1"/>
          </p:cNvSpPr>
          <p:nvPr>
            <p:ph type="title"/>
          </p:nvPr>
        </p:nvSpPr>
        <p:spPr>
          <a:xfrm>
            <a:off x="1137035" y="603622"/>
            <a:ext cx="4282380" cy="1322944"/>
          </a:xfrm>
        </p:spPr>
        <p:txBody>
          <a:bodyPr>
            <a:normAutofit/>
          </a:bodyPr>
          <a:lstStyle/>
          <a:p>
            <a:r>
              <a:rPr lang="lv-LV" dirty="0">
                <a:solidFill>
                  <a:schemeClr val="tx1">
                    <a:lumMod val="85000"/>
                    <a:lumOff val="15000"/>
                  </a:schemeClr>
                </a:solidFill>
              </a:rPr>
              <a:t>4. aktivitāte </a:t>
            </a:r>
          </a:p>
        </p:txBody>
      </p:sp>
      <p:sp>
        <p:nvSpPr>
          <p:cNvPr id="11" name="Content Placeholder 10">
            <a:extLst>
              <a:ext uri="{FF2B5EF4-FFF2-40B4-BE49-F238E27FC236}">
                <a16:creationId xmlns="" xmlns:a16="http://schemas.microsoft.com/office/drawing/2014/main" id="{4307E848-F5D6-40B8-BC98-2F1E9A98EEF4}"/>
              </a:ext>
            </a:extLst>
          </p:cNvPr>
          <p:cNvSpPr>
            <a:spLocks noGrp="1"/>
          </p:cNvSpPr>
          <p:nvPr>
            <p:ph idx="1"/>
          </p:nvPr>
        </p:nvSpPr>
        <p:spPr>
          <a:xfrm>
            <a:off x="1137034" y="2207977"/>
            <a:ext cx="3968365" cy="4046401"/>
          </a:xfrm>
        </p:spPr>
        <p:txBody>
          <a:bodyPr>
            <a:normAutofit/>
          </a:bodyPr>
          <a:lstStyle/>
          <a:p>
            <a:pPr marL="0" indent="0" algn="ctr">
              <a:buNone/>
            </a:pPr>
            <a:r>
              <a:rPr lang="lv-LV" sz="3600" dirty="0">
                <a:solidFill>
                  <a:schemeClr val="tx1">
                    <a:lumMod val="85000"/>
                    <a:lumOff val="15000"/>
                  </a:schemeClr>
                </a:solidFill>
              </a:rPr>
              <a:t>“Nenovērsies, atbalsti!”</a:t>
            </a:r>
          </a:p>
          <a:p>
            <a:pPr marL="0" indent="0" algn="ctr">
              <a:buNone/>
            </a:pPr>
            <a:endParaRPr lang="lv-LV" sz="2400" dirty="0">
              <a:solidFill>
                <a:schemeClr val="tx1">
                  <a:lumMod val="85000"/>
                  <a:lumOff val="15000"/>
                </a:schemeClr>
              </a:solidFill>
            </a:endParaRPr>
          </a:p>
          <a:p>
            <a:pPr marL="0" indent="0" algn="ctr">
              <a:buNone/>
            </a:pPr>
            <a:r>
              <a:rPr lang="en-US" sz="1400" dirty="0">
                <a:solidFill>
                  <a:schemeClr val="tx1">
                    <a:lumMod val="85000"/>
                    <a:lumOff val="15000"/>
                  </a:schemeClr>
                </a:solidFill>
                <a:hlinkClick r:id="rId2"/>
              </a:rPr>
              <a:t>https://www.youtube.com/watch?v=Cjh10ddUu98</a:t>
            </a:r>
            <a:r>
              <a:rPr lang="lv-LV" sz="2400" dirty="0">
                <a:solidFill>
                  <a:schemeClr val="tx1">
                    <a:lumMod val="85000"/>
                    <a:lumOff val="15000"/>
                  </a:schemeClr>
                </a:solidFill>
              </a:rPr>
              <a:t> </a:t>
            </a:r>
            <a:endParaRPr lang="en-US" sz="1400" dirty="0">
              <a:solidFill>
                <a:schemeClr val="tx1">
                  <a:lumMod val="85000"/>
                  <a:lumOff val="15000"/>
                </a:schemeClr>
              </a:solidFill>
            </a:endParaRPr>
          </a:p>
        </p:txBody>
      </p:sp>
      <p:pic>
        <p:nvPicPr>
          <p:cNvPr id="7" name="Attēls 6" descr="Attēls, kurā ir persona, iekštelpa, jauns, zēns&#10;&#10;Apraksts ģenerēts automātiski">
            <a:extLst>
              <a:ext uri="{FF2B5EF4-FFF2-40B4-BE49-F238E27FC236}">
                <a16:creationId xmlns="" xmlns:a16="http://schemas.microsoft.com/office/drawing/2014/main" id="{8322E565-9FA8-4E9B-AD29-57450600281E}"/>
              </a:ext>
            </a:extLst>
          </p:cNvPr>
          <p:cNvPicPr>
            <a:picLocks noChangeAspect="1"/>
          </p:cNvPicPr>
          <p:nvPr/>
        </p:nvPicPr>
        <p:blipFill rotWithShape="1">
          <a:blip r:embed="rId3" cstate="print"/>
          <a:srcRect r="24294" b="-1"/>
          <a:stretch/>
        </p:blipFill>
        <p:spPr>
          <a:xfrm>
            <a:off x="5702185" y="1"/>
            <a:ext cx="6489823" cy="3429002"/>
          </a:xfrm>
          <a:custGeom>
            <a:avLst/>
            <a:gdLst/>
            <a:ahLst/>
            <a:cxnLst/>
            <a:rect l="l" t="t" r="r" b="b"/>
            <a:pathLst>
              <a:path w="6489823" h="3421047">
                <a:moveTo>
                  <a:pt x="383239" y="0"/>
                </a:moveTo>
                <a:lnTo>
                  <a:pt x="6489823" y="0"/>
                </a:lnTo>
                <a:lnTo>
                  <a:pt x="6489823" y="3421047"/>
                </a:lnTo>
                <a:lnTo>
                  <a:pt x="0" y="3421047"/>
                </a:lnTo>
                <a:lnTo>
                  <a:pt x="10162" y="3368785"/>
                </a:lnTo>
                <a:cubicBezTo>
                  <a:pt x="15448" y="3346584"/>
                  <a:pt x="22094" y="3323293"/>
                  <a:pt x="30699" y="3298569"/>
                </a:cubicBezTo>
                <a:cubicBezTo>
                  <a:pt x="41150" y="3275988"/>
                  <a:pt x="42443" y="3246652"/>
                  <a:pt x="33589" y="3233050"/>
                </a:cubicBezTo>
                <a:cubicBezTo>
                  <a:pt x="32065" y="3230708"/>
                  <a:pt x="30291" y="3228932"/>
                  <a:pt x="28325" y="3227777"/>
                </a:cubicBezTo>
                <a:cubicBezTo>
                  <a:pt x="30678" y="3188484"/>
                  <a:pt x="72205" y="3103624"/>
                  <a:pt x="73382" y="3050568"/>
                </a:cubicBezTo>
                <a:cubicBezTo>
                  <a:pt x="69165" y="3022639"/>
                  <a:pt x="68605" y="2960322"/>
                  <a:pt x="84953" y="2920501"/>
                </a:cubicBezTo>
                <a:cubicBezTo>
                  <a:pt x="69327" y="2932298"/>
                  <a:pt x="121103" y="2664904"/>
                  <a:pt x="109217" y="2657859"/>
                </a:cubicBezTo>
                <a:cubicBezTo>
                  <a:pt x="110075" y="2597031"/>
                  <a:pt x="138136" y="2522558"/>
                  <a:pt x="139777" y="2464312"/>
                </a:cubicBezTo>
                <a:cubicBezTo>
                  <a:pt x="141801" y="2450201"/>
                  <a:pt x="199861" y="2246813"/>
                  <a:pt x="198683" y="2236608"/>
                </a:cubicBezTo>
                <a:lnTo>
                  <a:pt x="283684" y="1924542"/>
                </a:lnTo>
                <a:cubicBezTo>
                  <a:pt x="313071" y="1811100"/>
                  <a:pt x="307196" y="1868801"/>
                  <a:pt x="336583" y="1755359"/>
                </a:cubicBezTo>
                <a:cubicBezTo>
                  <a:pt x="383246" y="1573239"/>
                  <a:pt x="363875" y="1577802"/>
                  <a:pt x="409119" y="1401207"/>
                </a:cubicBezTo>
                <a:cubicBezTo>
                  <a:pt x="428998" y="1329345"/>
                  <a:pt x="403240" y="1279669"/>
                  <a:pt x="421957" y="1175450"/>
                </a:cubicBezTo>
                <a:cubicBezTo>
                  <a:pt x="442602" y="1107577"/>
                  <a:pt x="340683" y="794854"/>
                  <a:pt x="369233" y="688836"/>
                </a:cubicBezTo>
                <a:cubicBezTo>
                  <a:pt x="378440" y="610640"/>
                  <a:pt x="331945" y="587322"/>
                  <a:pt x="346155" y="513896"/>
                </a:cubicBezTo>
                <a:cubicBezTo>
                  <a:pt x="351974" y="496939"/>
                  <a:pt x="362179" y="406394"/>
                  <a:pt x="344911" y="393010"/>
                </a:cubicBezTo>
                <a:cubicBezTo>
                  <a:pt x="389436" y="301493"/>
                  <a:pt x="356186" y="264408"/>
                  <a:pt x="369960" y="232042"/>
                </a:cubicBezTo>
                <a:cubicBezTo>
                  <a:pt x="394611" y="153791"/>
                  <a:pt x="372056" y="165633"/>
                  <a:pt x="392742" y="72037"/>
                </a:cubicBezTo>
                <a:cubicBezTo>
                  <a:pt x="398537" y="53819"/>
                  <a:pt x="397997" y="38693"/>
                  <a:pt x="394525" y="25405"/>
                </a:cubicBezTo>
                <a:close/>
              </a:path>
            </a:pathLst>
          </a:custGeom>
        </p:spPr>
      </p:pic>
      <p:pic>
        <p:nvPicPr>
          <p:cNvPr id="5" name="Satura vietturis 4">
            <a:extLst>
              <a:ext uri="{FF2B5EF4-FFF2-40B4-BE49-F238E27FC236}">
                <a16:creationId xmlns="" xmlns:a16="http://schemas.microsoft.com/office/drawing/2014/main" id="{E6B39604-09F6-400A-B2A6-7AC204D051C2}"/>
              </a:ext>
            </a:extLst>
          </p:cNvPr>
          <p:cNvPicPr>
            <a:picLocks noChangeAspect="1"/>
          </p:cNvPicPr>
          <p:nvPr/>
        </p:nvPicPr>
        <p:blipFill rotWithShape="1">
          <a:blip r:embed="rId4" cstate="print"/>
          <a:srcRect l="4245" r="1446" b="1"/>
          <a:stretch/>
        </p:blipFill>
        <p:spPr>
          <a:xfrm>
            <a:off x="5419420" y="3429000"/>
            <a:ext cx="6772580" cy="3429000"/>
          </a:xfrm>
          <a:custGeom>
            <a:avLst/>
            <a:gdLst/>
            <a:ahLst/>
            <a:cxnLst/>
            <a:rect l="l" t="t" r="r" b="b"/>
            <a:pathLst>
              <a:path w="6772580" h="3429000">
                <a:moveTo>
                  <a:pt x="271594" y="0"/>
                </a:moveTo>
                <a:lnTo>
                  <a:pt x="6772580" y="0"/>
                </a:lnTo>
                <a:lnTo>
                  <a:pt x="6772580" y="3429000"/>
                </a:lnTo>
                <a:lnTo>
                  <a:pt x="8976" y="3429000"/>
                </a:lnTo>
                <a:lnTo>
                  <a:pt x="7894" y="3419403"/>
                </a:lnTo>
                <a:cubicBezTo>
                  <a:pt x="2772" y="3402540"/>
                  <a:pt x="-7409" y="3393117"/>
                  <a:pt x="8790" y="3369074"/>
                </a:cubicBezTo>
                <a:cubicBezTo>
                  <a:pt x="18674" y="3308209"/>
                  <a:pt x="52540" y="3147708"/>
                  <a:pt x="69466" y="3074368"/>
                </a:cubicBezTo>
                <a:cubicBezTo>
                  <a:pt x="86170" y="2985158"/>
                  <a:pt x="141939" y="2988106"/>
                  <a:pt x="138108" y="2937087"/>
                </a:cubicBezTo>
                <a:lnTo>
                  <a:pt x="159153" y="2788751"/>
                </a:lnTo>
                <a:cubicBezTo>
                  <a:pt x="164508" y="2771521"/>
                  <a:pt x="169861" y="2754291"/>
                  <a:pt x="175215" y="2737061"/>
                </a:cubicBezTo>
                <a:lnTo>
                  <a:pt x="178713" y="2662493"/>
                </a:lnTo>
                <a:cubicBezTo>
                  <a:pt x="182744" y="2662176"/>
                  <a:pt x="175495" y="2610710"/>
                  <a:pt x="177952" y="2608178"/>
                </a:cubicBezTo>
                <a:lnTo>
                  <a:pt x="200637" y="2557490"/>
                </a:lnTo>
                <a:lnTo>
                  <a:pt x="210272" y="2500823"/>
                </a:lnTo>
                <a:cubicBezTo>
                  <a:pt x="210821" y="2477149"/>
                  <a:pt x="233533" y="2498323"/>
                  <a:pt x="235189" y="2456370"/>
                </a:cubicBezTo>
                <a:cubicBezTo>
                  <a:pt x="241238" y="2390087"/>
                  <a:pt x="270663" y="2342381"/>
                  <a:pt x="270108" y="2307778"/>
                </a:cubicBezTo>
                <a:cubicBezTo>
                  <a:pt x="279775" y="2252634"/>
                  <a:pt x="274008" y="2281735"/>
                  <a:pt x="270232" y="2227103"/>
                </a:cubicBezTo>
                <a:cubicBezTo>
                  <a:pt x="277898" y="2187203"/>
                  <a:pt x="273018" y="2179895"/>
                  <a:pt x="278972" y="2138456"/>
                </a:cubicBezTo>
                <a:cubicBezTo>
                  <a:pt x="286874" y="2113373"/>
                  <a:pt x="293454" y="2098825"/>
                  <a:pt x="284204" y="2092747"/>
                </a:cubicBezTo>
                <a:cubicBezTo>
                  <a:pt x="285267" y="2080110"/>
                  <a:pt x="308510" y="2021121"/>
                  <a:pt x="306856" y="2003128"/>
                </a:cubicBezTo>
                <a:lnTo>
                  <a:pt x="296216" y="1944367"/>
                </a:lnTo>
                <a:lnTo>
                  <a:pt x="316030" y="1836128"/>
                </a:lnTo>
                <a:cubicBezTo>
                  <a:pt x="300726" y="1810623"/>
                  <a:pt x="342411" y="1768654"/>
                  <a:pt x="329496" y="1735241"/>
                </a:cubicBezTo>
                <a:cubicBezTo>
                  <a:pt x="331336" y="1711720"/>
                  <a:pt x="339485" y="1722162"/>
                  <a:pt x="343347" y="1679383"/>
                </a:cubicBezTo>
                <a:cubicBezTo>
                  <a:pt x="349669" y="1616089"/>
                  <a:pt x="356013" y="1614119"/>
                  <a:pt x="360800" y="1554542"/>
                </a:cubicBezTo>
                <a:cubicBezTo>
                  <a:pt x="361799" y="1491472"/>
                  <a:pt x="380405" y="1496141"/>
                  <a:pt x="377978" y="1470595"/>
                </a:cubicBezTo>
                <a:cubicBezTo>
                  <a:pt x="371480" y="1445071"/>
                  <a:pt x="407310" y="1366942"/>
                  <a:pt x="396801" y="1354553"/>
                </a:cubicBezTo>
                <a:cubicBezTo>
                  <a:pt x="387984" y="1324635"/>
                  <a:pt x="389939" y="1306198"/>
                  <a:pt x="378799" y="1292983"/>
                </a:cubicBezTo>
                <a:cubicBezTo>
                  <a:pt x="368230" y="1254082"/>
                  <a:pt x="380918" y="1242866"/>
                  <a:pt x="362697" y="1241293"/>
                </a:cubicBezTo>
                <a:lnTo>
                  <a:pt x="339388" y="1147085"/>
                </a:lnTo>
                <a:cubicBezTo>
                  <a:pt x="350485" y="1118433"/>
                  <a:pt x="353159" y="1072754"/>
                  <a:pt x="339952" y="1071934"/>
                </a:cubicBezTo>
                <a:cubicBezTo>
                  <a:pt x="327895" y="1004911"/>
                  <a:pt x="358371" y="924985"/>
                  <a:pt x="347188" y="889800"/>
                </a:cubicBezTo>
                <a:cubicBezTo>
                  <a:pt x="334220" y="804597"/>
                  <a:pt x="342717" y="786582"/>
                  <a:pt x="338803" y="749936"/>
                </a:cubicBezTo>
                <a:cubicBezTo>
                  <a:pt x="334890" y="713292"/>
                  <a:pt x="337271" y="707557"/>
                  <a:pt x="323706" y="669931"/>
                </a:cubicBezTo>
                <a:lnTo>
                  <a:pt x="313326" y="559992"/>
                </a:lnTo>
                <a:cubicBezTo>
                  <a:pt x="314747" y="543769"/>
                  <a:pt x="268004" y="450294"/>
                  <a:pt x="272650" y="451529"/>
                </a:cubicBezTo>
                <a:lnTo>
                  <a:pt x="256593" y="392499"/>
                </a:lnTo>
                <a:cubicBezTo>
                  <a:pt x="276778" y="343341"/>
                  <a:pt x="246535" y="361906"/>
                  <a:pt x="249583" y="321981"/>
                </a:cubicBezTo>
                <a:cubicBezTo>
                  <a:pt x="256450" y="297359"/>
                  <a:pt x="256557" y="284789"/>
                  <a:pt x="245172" y="280016"/>
                </a:cubicBezTo>
                <a:cubicBezTo>
                  <a:pt x="279102" y="164139"/>
                  <a:pt x="241674" y="235649"/>
                  <a:pt x="249784" y="152538"/>
                </a:cubicBezTo>
                <a:cubicBezTo>
                  <a:pt x="254846" y="115053"/>
                  <a:pt x="258144" y="77317"/>
                  <a:pt x="264479" y="36591"/>
                </a:cubicBezTo>
                <a:close/>
              </a:path>
            </a:pathLst>
          </a:custGeom>
        </p:spPr>
      </p:pic>
    </p:spTree>
    <p:extLst>
      <p:ext uri="{BB962C8B-B14F-4D97-AF65-F5344CB8AC3E}">
        <p14:creationId xmlns="" xmlns:p14="http://schemas.microsoft.com/office/powerpoint/2010/main" val="2522793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910256" y="1732057"/>
            <a:ext cx="7372098" cy="738664"/>
          </a:xfrm>
          <a:prstGeom prst="rect">
            <a:avLst/>
          </a:prstGeom>
        </p:spPr>
        <p:txBody>
          <a:bodyPr wrap="square">
            <a:spAutoFit/>
          </a:bodyPr>
          <a:lstStyle/>
          <a:p>
            <a:endParaRPr lang="en-GB"/>
          </a:p>
          <a:p>
            <a:endParaRPr lang="en-GB" sz="2400"/>
          </a:p>
        </p:txBody>
      </p:sp>
      <p:sp>
        <p:nvSpPr>
          <p:cNvPr id="8" name="Text Box 2"/>
          <p:cNvSpPr txBox="1">
            <a:spLocks noChangeArrowheads="1"/>
          </p:cNvSpPr>
          <p:nvPr/>
        </p:nvSpPr>
        <p:spPr bwMode="auto">
          <a:xfrm>
            <a:off x="353425" y="850469"/>
            <a:ext cx="6400921" cy="5157061"/>
          </a:xfrm>
          <a:prstGeom prst="rect">
            <a:avLst/>
          </a:prstGeom>
          <a:noFill/>
          <a:ln w="25400" algn="ctr">
            <a:solidFill>
              <a:srgbClr val="000000"/>
            </a:solidFill>
            <a:miter lim="800000"/>
            <a:headEnd/>
            <a:tailEnd/>
          </a:ln>
          <a:effectLst/>
          <a:extLst>
            <a:ext uri="{909E8E84-426E-40DD-AFC4-6F175D3DCCD1}">
              <a14:hiddenFill xmlns="" xmlns:a14="http://schemas.microsoft.com/office/drawing/2010/main">
                <a:solidFill>
                  <a:srgbClr val="5B9BD5"/>
                </a:solidFill>
              </a14:hiddenFill>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r>
              <a:rPr lang="lv-LV" sz="2000" b="1" dirty="0"/>
              <a:t>Cilvēki-autoritātes</a:t>
            </a:r>
            <a:endParaRPr lang="lv-LV" sz="2000" dirty="0"/>
          </a:p>
          <a:p>
            <a:pPr indent="384810" algn="just"/>
            <a:r>
              <a:rPr lang="lv-LV" dirty="0"/>
              <a:t>Nelsons Mandela piedzima 1918. gada 18. jūlijā Dienvidāfrikā. Kad Nelsonam bija 9 gadi, viņa tēvs devās aizsaulē, un Nelsons bija pirmais savā ģimenē, kas uzsāka skolas gaitas. 1941. gadā viņu atskaitīja no universitātes, jo viņš vadīja studentu grupu politiskajā streikā.</a:t>
            </a:r>
            <a:endParaRPr lang="lv-LV" dirty="0">
              <a:cs typeface="Calibri"/>
            </a:endParaRPr>
          </a:p>
          <a:p>
            <a:pPr indent="384810" algn="just"/>
            <a:endParaRPr lang="lv-LV">
              <a:cs typeface="Calibri"/>
            </a:endParaRPr>
          </a:p>
          <a:p>
            <a:pPr indent="384810" algn="just"/>
            <a:r>
              <a:rPr lang="lv-LV" dirty="0"/>
              <a:t>1962. gadā Mandelam tika piespriests mūža ieslodzījums, jo rasu segregācijas laikā viņš protestēja pret nabadzību, nevienlīdzību un rasismu pret melnādainajiem cilvēkiem Dienvidāfrikā. Rasu segregācija nozīmēja, ka cilvēkus sadalīja grupās atkarībā no viņu rases un piespieda dzīvot atsevišķi visās dzīves jomās. Melnādainie cilvēki nedrīkstēja darīt to pašu, ko darīja baltādainie, piemēram, doties uz noteiktām vietām vai piedalīties vēlēšanās. Ieslodzījumā Mandela pavadīja 27 gadus – līdz 1990. gadam, kad Dienvidāfrikā tika panākta lielāka politiskā brīvība un viņu atbrīvoja. 1993. gadā Mandela saņēma Nobela Miera prēmiju, un 1994. gadā viņu ievēlēja par pirmo melnādaino Dienvidāfrikas prezidentu.</a:t>
            </a:r>
            <a:endParaRPr lang="lv-LV" dirty="0">
              <a:cs typeface="Calibri"/>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altLang="en-US" sz="1400" b="0" i="0" u="none" strike="noStrike" cap="none" normalizeH="0" baseline="0">
              <a:ln>
                <a:noFill/>
              </a:ln>
              <a:solidFill>
                <a:srgbClr val="000000"/>
              </a:solidFill>
              <a:effectLst/>
              <a:latin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Arial" panose="020B0604020202020204" pitchFamily="34" charset="0"/>
            </a:endParaRPr>
          </a:p>
        </p:txBody>
      </p:sp>
      <p:pic>
        <p:nvPicPr>
          <p:cNvPr id="4099"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796488" y="2470721"/>
            <a:ext cx="2158511" cy="1798163"/>
          </a:xfrm>
          <a:prstGeom prst="rect">
            <a:avLst/>
          </a:prstGeom>
          <a:noFill/>
          <a:ln>
            <a:noFill/>
          </a:ln>
          <a:effectLst/>
          <a:extLst>
            <a:ext uri="{909E8E84-426E-40DD-AFC4-6F175D3DCCD1}">
              <a14:hiddenFill xmlns="" xmlns:a14="http://schemas.microsoft.com/office/drawing/2010/main">
                <a:solidFill>
                  <a:srgbClr val="5B9BD5"/>
                </a:solidFill>
              </a14:hiddenFill>
            </a:ext>
            <a:ext uri="{91240B29-F687-4F45-9708-019B960494DF}">
              <a14:hiddenLine xmlns="" xmlns:a14="http://schemas.microsoft.com/office/drawing/2010/main" w="25400"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pic>
      <p:sp>
        <p:nvSpPr>
          <p:cNvPr id="9" name="TextBox 8"/>
          <p:cNvSpPr txBox="1"/>
          <p:nvPr/>
        </p:nvSpPr>
        <p:spPr>
          <a:xfrm>
            <a:off x="6948121" y="304059"/>
            <a:ext cx="2668466" cy="5909310"/>
          </a:xfrm>
          <a:prstGeom prst="rect">
            <a:avLst/>
          </a:prstGeom>
          <a:noFill/>
        </p:spPr>
        <p:txBody>
          <a:bodyPr wrap="square" lIns="91440" tIns="45720" rIns="91440" bIns="45720" rtlCol="0" anchor="t">
            <a:spAutoFit/>
          </a:bodyPr>
          <a:lstStyle/>
          <a:p>
            <a:pPr marL="342900" indent="-342900" algn="just">
              <a:buFont typeface="+mj-lt"/>
              <a:buAutoNum type="arabicPeriod"/>
            </a:pPr>
            <a:r>
              <a:rPr lang="lv-LV" dirty="0"/>
              <a:t>Izlasi stāstu par Nelsonu Mandelu, noskaties video par viņa dzīvi, un pārrunājiet, kādā veidā viņš parādīja raksturu šajā stāstā par cīņu pret netaisnību savā kopienā! </a:t>
            </a:r>
            <a:r>
              <a:rPr lang="lv-LV" dirty="0">
                <a:hlinkClick r:id="rId4"/>
              </a:rPr>
              <a:t>https://www.youtube.com/watch?v=7SZVtrCVMnM</a:t>
            </a:r>
            <a:r>
              <a:rPr lang="lv-LV" dirty="0"/>
              <a:t> </a:t>
            </a:r>
            <a:endParaRPr lang="en-US"/>
          </a:p>
          <a:p>
            <a:pPr marL="342900" indent="-342900" algn="just">
              <a:buFont typeface="+mj-lt"/>
              <a:buAutoNum type="arabicPeriod"/>
            </a:pPr>
            <a:endParaRPr lang="en-US"/>
          </a:p>
          <a:p>
            <a:pPr marL="342900" indent="-342900" algn="just">
              <a:buFont typeface="+mj-lt"/>
              <a:buAutoNum type="arabicPeriod"/>
            </a:pPr>
            <a:r>
              <a:rPr lang="lv-LV" dirty="0"/>
              <a:t>Izveido dienasgrāmatas ierakstu, kurā aprakstītas tavas sajūtas attiecībā uz Nelsona Mandelas stāstu, par pamatu izmantojot pārrunātos jautājumus!</a:t>
            </a:r>
            <a:endParaRPr lang="en-US"/>
          </a:p>
        </p:txBody>
      </p:sp>
    </p:spTree>
    <p:extLst>
      <p:ext uri="{BB962C8B-B14F-4D97-AF65-F5344CB8AC3E}">
        <p14:creationId xmlns="" xmlns:p14="http://schemas.microsoft.com/office/powerpoint/2010/main" val="1448442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910256" y="1732057"/>
            <a:ext cx="7372098" cy="738664"/>
          </a:xfrm>
          <a:prstGeom prst="rect">
            <a:avLst/>
          </a:prstGeom>
        </p:spPr>
        <p:txBody>
          <a:bodyPr wrap="square">
            <a:spAutoFit/>
          </a:bodyPr>
          <a:lstStyle/>
          <a:p>
            <a:endParaRPr lang="en-GB"/>
          </a:p>
          <a:p>
            <a:endParaRPr lang="en-GB" sz="2400"/>
          </a:p>
        </p:txBody>
      </p:sp>
      <p:sp>
        <p:nvSpPr>
          <p:cNvPr id="8" name="Text Box 2"/>
          <p:cNvSpPr txBox="1">
            <a:spLocks noChangeArrowheads="1"/>
          </p:cNvSpPr>
          <p:nvPr/>
        </p:nvSpPr>
        <p:spPr bwMode="auto">
          <a:xfrm>
            <a:off x="258948" y="883649"/>
            <a:ext cx="7074974" cy="5741718"/>
          </a:xfrm>
          <a:prstGeom prst="rect">
            <a:avLst/>
          </a:prstGeom>
          <a:noFill/>
          <a:ln w="25400" algn="ctr">
            <a:solidFill>
              <a:srgbClr val="000000"/>
            </a:solidFill>
            <a:miter lim="800000"/>
            <a:headEnd/>
            <a:tailEnd/>
          </a:ln>
          <a:effectLst/>
          <a:extLst>
            <a:ext uri="{909E8E84-426E-40DD-AFC4-6F175D3DCCD1}">
              <a14:hiddenFill xmlns="" xmlns:a14="http://schemas.microsoft.com/office/drawing/2010/main">
                <a:solidFill>
                  <a:srgbClr val="5B9BD5"/>
                </a:solidFill>
              </a14:hiddenFill>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algn="just"/>
            <a:r>
              <a:rPr lang="lv-LV" sz="2200" b="1" dirty="0"/>
              <a:t>Gunārs Astra  </a:t>
            </a:r>
            <a:r>
              <a:rPr lang="lv-LV" sz="2200" dirty="0"/>
              <a:t>(1931- 1988)</a:t>
            </a:r>
            <a:r>
              <a:rPr lang="lv-LV" sz="2200" b="1" dirty="0"/>
              <a:t> </a:t>
            </a:r>
            <a:r>
              <a:rPr lang="lv-LV" sz="2200" dirty="0"/>
              <a:t>- viens no disidentiem, brīvības cīnītajiem pret PSRS okupācijas varu Latvijā. Dzimis 1931. gadā Rīgā. Mācījies, strādājis rūpnīcā VEF.  G. Astra </a:t>
            </a:r>
            <a:r>
              <a:rPr lang="lv-LV" sz="2200" dirty="0">
                <a:ea typeface="+mn-lt"/>
                <a:cs typeface="+mn-lt"/>
              </a:rPr>
              <a:t>1961. gadā </a:t>
            </a:r>
            <a:r>
              <a:rPr lang="lv-LV" sz="2200" dirty="0"/>
              <a:t>tika arestēts. Viņu apsūdzēja pretpadomju aģitācijā, jo viņš klausījās ārzemju radiostacijas, bija ticies ar </a:t>
            </a:r>
            <a:r>
              <a:rPr lang="lv-LV" sz="2200" dirty="0" err="1"/>
              <a:t>ārzemnie-kiem</a:t>
            </a:r>
            <a:r>
              <a:rPr lang="lv-LV" sz="2200" dirty="0"/>
              <a:t> un iestājās pret PSRS okupācijas režīmu. Astru divas reizes tiesāja un piesprieda ieslodzījumu Krievijā. Tiesā viņš teica: «Es ticu, ka šis laiks izgaisīs kā ļauns murgs. Tas dod man spēku šeit stāvēt un elpot. Mūsu tauta pārcietīs arī šo tumšo laiku.» 1988. gadā pa ceļam no Krievijas G. Astra pēkšņi saslima un nomira. Viņa bērēs mūziķi atļāvās atskaņot Latvijas valsts himnu «Dievs, </a:t>
            </a:r>
            <a:r>
              <a:rPr lang="lv-LV" sz="2200" dirty="0" err="1"/>
              <a:t>svētī</a:t>
            </a:r>
            <a:r>
              <a:rPr lang="lv-LV" sz="2200" dirty="0"/>
              <a:t> Latviju!». Tas PSRS režīma laikā bija aizliegts. Himna ir stiprinājusi citu disidenti Lidiju </a:t>
            </a:r>
            <a:r>
              <a:rPr lang="lv-LV" sz="2200" dirty="0" err="1"/>
              <a:t>Doroņinu</a:t>
            </a:r>
            <a:r>
              <a:rPr lang="lv-LV" sz="2200" dirty="0"/>
              <a:t>-Lasmani ieslodzījumos un visā viņas dzīvē.  Gunāra Astras un citu līdzīgi noskaņotu cilvēku kopējās pūles nebija veltas. Drīz pēc G. Astras nāves sākās Trešā Atmoda. Latvijas valsts atguva neatkarību 1991. gadā.</a:t>
            </a:r>
            <a:endParaRPr lang="lv-LV" sz="2200" dirty="0">
              <a:cs typeface="Calibri"/>
            </a:endParaRPr>
          </a:p>
          <a:p>
            <a:pPr algn="just" eaLnBrk="0" fontAlgn="base" hangingPunct="0">
              <a:spcBef>
                <a:spcPct val="0"/>
              </a:spcBef>
              <a:spcAft>
                <a:spcPct val="0"/>
              </a:spcAft>
            </a:pPr>
            <a:endParaRPr lang="en-GB" altLang="en-US" sz="1400">
              <a:latin typeface="Calibri" panose="020F0502020204030204" pitchFamily="34" charset="0"/>
              <a:cs typeface="Calibri" panose="020F0502020204030204" pitchFamily="34" charset="0"/>
            </a:endParaRPr>
          </a:p>
          <a:p>
            <a:pPr algn="just" eaLnBrk="0" fontAlgn="base" hangingPunct="0">
              <a:spcBef>
                <a:spcPct val="0"/>
              </a:spcBef>
              <a:spcAft>
                <a:spcPct val="0"/>
              </a:spcAft>
            </a:pPr>
            <a:endParaRPr lang="en-US" altLang="en-US" sz="1400">
              <a:latin typeface="Arial" panose="020B0604020202020204" pitchFamily="34" charset="0"/>
              <a:cs typeface="Arial" panose="020B0604020202020204" pitchFamily="34" charset="0"/>
            </a:endParaRPr>
          </a:p>
        </p:txBody>
      </p:sp>
      <p:sp>
        <p:nvSpPr>
          <p:cNvPr id="9" name="TextBox 8"/>
          <p:cNvSpPr txBox="1"/>
          <p:nvPr/>
        </p:nvSpPr>
        <p:spPr>
          <a:xfrm>
            <a:off x="7333922" y="4057845"/>
            <a:ext cx="4620187" cy="2215991"/>
          </a:xfrm>
          <a:prstGeom prst="rect">
            <a:avLst/>
          </a:prstGeom>
          <a:noFill/>
        </p:spPr>
        <p:txBody>
          <a:bodyPr wrap="square" lIns="91440" tIns="45720" rIns="91440" bIns="45720" rtlCol="0" anchor="t">
            <a:spAutoFit/>
          </a:bodyPr>
          <a:lstStyle/>
          <a:p>
            <a:pPr algn="just"/>
            <a:r>
              <a:rPr lang="lv-LV" sz="2000" dirty="0"/>
              <a:t>Izveido dienasgrāmatas ierakstu, kurā aprakstītas tavas izjūtas, klausoties </a:t>
            </a:r>
            <a:r>
              <a:rPr lang="lv-LV" sz="2000" b="1" dirty="0"/>
              <a:t>Lidijas </a:t>
            </a:r>
            <a:r>
              <a:rPr lang="lv-LV" sz="2000" b="1" dirty="0" err="1"/>
              <a:t>Doroņinas</a:t>
            </a:r>
            <a:r>
              <a:rPr lang="lv-LV" sz="2000" b="1" dirty="0"/>
              <a:t>-Lasmanes</a:t>
            </a:r>
            <a:r>
              <a:rPr lang="lv-LV" sz="2000" dirty="0"/>
              <a:t> stāstu par Latvijas valsts himnu un viņas gaitām Sibīrijā. Uzraksti savas pārdomas par himnas nozīmi sabiedrības un savā dzīvē!</a:t>
            </a:r>
            <a:endParaRPr lang="en-US" sz="2000" dirty="0"/>
          </a:p>
          <a:p>
            <a:endParaRPr lang="en-GB"/>
          </a:p>
        </p:txBody>
      </p:sp>
      <p:pic>
        <p:nvPicPr>
          <p:cNvPr id="1026" name="Picture 2" descr="Gunārs Astra"/>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96552" y="415205"/>
            <a:ext cx="2427314" cy="31636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Rectangle 2"/>
          <p:cNvSpPr/>
          <p:nvPr/>
        </p:nvSpPr>
        <p:spPr>
          <a:xfrm>
            <a:off x="7338831" y="6136430"/>
            <a:ext cx="3693973" cy="677108"/>
          </a:xfrm>
          <a:prstGeom prst="rect">
            <a:avLst/>
          </a:prstGeom>
        </p:spPr>
        <p:txBody>
          <a:bodyPr wrap="square" lIns="91440" tIns="45720" rIns="91440" bIns="45720" anchor="t">
            <a:spAutoFit/>
          </a:bodyPr>
          <a:lstStyle/>
          <a:p>
            <a:r>
              <a:rPr lang="lv-LV" dirty="0" err="1">
                <a:cs typeface="Calibri"/>
              </a:rPr>
              <a:t>L.Doroņinas</a:t>
            </a:r>
            <a:r>
              <a:rPr lang="lv-LV" dirty="0">
                <a:cs typeface="Calibri"/>
              </a:rPr>
              <a:t>-Lasmanes stāstījums:</a:t>
            </a:r>
            <a:endParaRPr lang="en-US" dirty="0">
              <a:cs typeface="Calibri"/>
            </a:endParaRPr>
          </a:p>
          <a:p>
            <a:r>
              <a:rPr lang="lv-LV" sz="1000" dirty="0">
                <a:cs typeface="Calibri"/>
              </a:rPr>
              <a:t>  </a:t>
            </a:r>
            <a:r>
              <a:rPr lang="en-US" sz="1000" dirty="0">
                <a:ea typeface="+mn-lt"/>
                <a:cs typeface="+mn-lt"/>
                <a:hlinkClick r:id="rId4"/>
              </a:rPr>
              <a:t>https://www.youtube.com/watch?v=a426FaOsVvM</a:t>
            </a:r>
            <a:r>
              <a:rPr lang="lv-LV" sz="1000" dirty="0">
                <a:ea typeface="+mn-lt"/>
                <a:cs typeface="+mn-lt"/>
              </a:rPr>
              <a:t> </a:t>
            </a:r>
            <a:endParaRPr lang="lv-LV" dirty="0"/>
          </a:p>
          <a:p>
            <a:endParaRPr lang="lv-LV" sz="1000">
              <a:cs typeface="Calibri"/>
            </a:endParaRPr>
          </a:p>
        </p:txBody>
      </p:sp>
      <p:pic>
        <p:nvPicPr>
          <p:cNvPr id="1028" name="Picture 4" descr="Lidija Doroņina-Lasmane — Vikipēdija"/>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0053510" y="1115731"/>
            <a:ext cx="1960605" cy="2940907"/>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a:extLst>
              <a:ext uri="{FF2B5EF4-FFF2-40B4-BE49-F238E27FC236}">
                <a16:creationId xmlns="" xmlns:a16="http://schemas.microsoft.com/office/drawing/2014/main" id="{9D63F3FB-902A-45F7-BE56-A3541247422A}"/>
              </a:ext>
            </a:extLst>
          </p:cNvPr>
          <p:cNvSpPr txBox="1"/>
          <p:nvPr/>
        </p:nvSpPr>
        <p:spPr>
          <a:xfrm>
            <a:off x="612453" y="291458"/>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err="1">
                <a:cs typeface="Calibri"/>
              </a:rPr>
              <a:t>Cilvēki-autoritātes</a:t>
            </a:r>
          </a:p>
        </p:txBody>
      </p:sp>
    </p:spTree>
    <p:extLst>
      <p:ext uri="{BB962C8B-B14F-4D97-AF65-F5344CB8AC3E}">
        <p14:creationId xmlns="" xmlns:p14="http://schemas.microsoft.com/office/powerpoint/2010/main" val="23464880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0CB591748CD0A439CF06DA0AEB62A91" ma:contentTypeVersion="10" ma:contentTypeDescription="Create a new document." ma:contentTypeScope="" ma:versionID="1a39272c8cb3131bcb089328dd00b9a7">
  <xsd:schema xmlns:xsd="http://www.w3.org/2001/XMLSchema" xmlns:xs="http://www.w3.org/2001/XMLSchema" xmlns:p="http://schemas.microsoft.com/office/2006/metadata/properties" xmlns:ns2="bcd8bb90-b1cb-4fe5-8892-66ea2dba031d" targetNamespace="http://schemas.microsoft.com/office/2006/metadata/properties" ma:root="true" ma:fieldsID="cdbfa7f0a99ab17c0b3637ecfca3044c" ns2:_="">
    <xsd:import namespace="bcd8bb90-b1cb-4fe5-8892-66ea2dba03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d8bb90-b1cb-4fe5-8892-66ea2dba03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AF0315-A959-4E85-85D3-11365980211F}">
  <ds:schemaRefs>
    <ds:schemaRef ds:uri="http://schemas.microsoft.com/sharepoint/v3/contenttype/forms"/>
  </ds:schemaRefs>
</ds:datastoreItem>
</file>

<file path=customXml/itemProps2.xml><?xml version="1.0" encoding="utf-8"?>
<ds:datastoreItem xmlns:ds="http://schemas.openxmlformats.org/officeDocument/2006/customXml" ds:itemID="{BE757CDB-9CBE-4149-B12A-C5CCBF4D7F7C}">
  <ds:schemaRefs>
    <ds:schemaRef ds:uri="http://purl.org/dc/elements/1.1/"/>
    <ds:schemaRef ds:uri="http://www.w3.org/XML/1998/namespace"/>
    <ds:schemaRef ds:uri="http://schemas.openxmlformats.org/package/2006/metadata/core-properties"/>
    <ds:schemaRef ds:uri="http://schemas.microsoft.com/office/infopath/2007/PartnerControls"/>
    <ds:schemaRef ds:uri="http://purl.org/dc/dcmitype/"/>
    <ds:schemaRef ds:uri="http://schemas.microsoft.com/office/2006/documentManagement/types"/>
    <ds:schemaRef ds:uri="http://purl.org/dc/terms/"/>
    <ds:schemaRef ds:uri="bcd8bb90-b1cb-4fe5-8892-66ea2dba031d"/>
    <ds:schemaRef ds:uri="http://schemas.microsoft.com/office/2006/metadata/properties"/>
  </ds:schemaRefs>
</ds:datastoreItem>
</file>

<file path=customXml/itemProps3.xml><?xml version="1.0" encoding="utf-8"?>
<ds:datastoreItem xmlns:ds="http://schemas.openxmlformats.org/officeDocument/2006/customXml" ds:itemID="{34E779F4-77A2-452B-8077-C95D571E7736}">
  <ds:schemaRefs>
    <ds:schemaRef ds:uri="bcd8bb90-b1cb-4fe5-8892-66ea2dba031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TotalTime>
  <Words>626</Words>
  <Application>Microsoft Office PowerPoint</Application>
  <PresentationFormat>Custom</PresentationFormat>
  <Paragraphs>89</Paragraphs>
  <Slides>13</Slides>
  <Notes>6</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Slide 1</vt:lpstr>
      <vt:lpstr>Slide 2</vt:lpstr>
      <vt:lpstr>Slide 3</vt:lpstr>
      <vt:lpstr>Slide 4</vt:lpstr>
      <vt:lpstr>Slide 5</vt:lpstr>
      <vt:lpstr>Slide 6</vt:lpstr>
      <vt:lpstr>4. aktivitāte </vt:lpstr>
      <vt:lpstr>Slide 8</vt:lpstr>
      <vt:lpstr>Slide 9</vt:lpstr>
      <vt:lpstr>Slide 10</vt:lpstr>
      <vt:lpstr>Slide 11</vt:lpstr>
      <vt:lpstr>Slide 12</vt:lpstr>
      <vt:lpstr>Slide 13</vt:lpstr>
    </vt:vector>
  </TitlesOfParts>
  <Company>UoB IT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screen time?</dc:title>
  <dc:creator>Rachael Hunter (School of Education)</dc:creator>
  <cp:lastModifiedBy>Arturs</cp:lastModifiedBy>
  <cp:revision>48</cp:revision>
  <dcterms:created xsi:type="dcterms:W3CDTF">2019-06-13T10:46:31Z</dcterms:created>
  <dcterms:modified xsi:type="dcterms:W3CDTF">2021-10-15T11:21:29Z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0x010100E0CB591748CD0A439CF06DA0AEB62A91</vt:lpwstr>
  </property>
</Properties>
</file>