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9E84C-83E8-4417-AF11-25CA3533E552}" v="16" dt="2021-09-20T12:36:23.507"/>
    <p1510:client id="{A4FB1160-152D-464B-8DA1-FC428D81021B}" v="73" dt="2021-09-19T17:51:09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S::mf08052@edu.lu.lv::90e28fec-564e-43b0-9c13-1b12e1cad7dc" providerId="AD" clId="Web-{5F29E84C-83E8-4417-AF11-25CA3533E552}"/>
    <pc:docChg chg="modSld">
      <pc:chgData name="Manuel Joaquin Fernandez Gonzalez" userId="S::mf08052@edu.lu.lv::90e28fec-564e-43b0-9c13-1b12e1cad7dc" providerId="AD" clId="Web-{5F29E84C-83E8-4417-AF11-25CA3533E552}" dt="2021-09-20T12:36:23.491" v="7" actId="20577"/>
      <pc:docMkLst>
        <pc:docMk/>
      </pc:docMkLst>
      <pc:sldChg chg="modSp">
        <pc:chgData name="Manuel Joaquin Fernandez Gonzalez" userId="S::mf08052@edu.lu.lv::90e28fec-564e-43b0-9c13-1b12e1cad7dc" providerId="AD" clId="Web-{5F29E84C-83E8-4417-AF11-25CA3533E552}" dt="2021-09-20T12:36:23.491" v="7" actId="20577"/>
        <pc:sldMkLst>
          <pc:docMk/>
          <pc:sldMk cId="1057505844" sldId="269"/>
        </pc:sldMkLst>
        <pc:spChg chg="mod">
          <ac:chgData name="Manuel Joaquin Fernandez Gonzalez" userId="S::mf08052@edu.lu.lv::90e28fec-564e-43b0-9c13-1b12e1cad7dc" providerId="AD" clId="Web-{5F29E84C-83E8-4417-AF11-25CA3533E552}" dt="2021-09-20T12:36:23.491" v="7" actId="20577"/>
          <ac:spMkLst>
            <pc:docMk/>
            <pc:sldMk cId="1057505844" sldId="269"/>
            <ac:spMk id="6" creationId="{00000000-0000-0000-0000-000000000000}"/>
          </ac:spMkLst>
        </pc:spChg>
      </pc:sldChg>
    </pc:docChg>
  </pc:docChgLst>
  <pc:docChgLst>
    <pc:chgData name="Baiba Kaļķe" userId="S::baibak@edu.lu.lv::090b5955-d8cd-4512-94e7-80946276549e" providerId="AD" clId="Web-{A4FB1160-152D-464B-8DA1-FC428D81021B}"/>
    <pc:docChg chg="modSld">
      <pc:chgData name="Baiba Kaļķe" userId="S::baibak@edu.lu.lv::090b5955-d8cd-4512-94e7-80946276549e" providerId="AD" clId="Web-{A4FB1160-152D-464B-8DA1-FC428D81021B}" dt="2021-09-19T17:51:09.725" v="37" actId="20577"/>
      <pc:docMkLst>
        <pc:docMk/>
      </pc:docMkLst>
      <pc:sldChg chg="modSp">
        <pc:chgData name="Baiba Kaļķe" userId="S::baibak@edu.lu.lv::090b5955-d8cd-4512-94e7-80946276549e" providerId="AD" clId="Web-{A4FB1160-152D-464B-8DA1-FC428D81021B}" dt="2021-09-19T17:47:40.910" v="0" actId="20577"/>
        <pc:sldMkLst>
          <pc:docMk/>
          <pc:sldMk cId="2741687823" sldId="266"/>
        </pc:sldMkLst>
        <pc:spChg chg="mod">
          <ac:chgData name="Baiba Kaļķe" userId="S::baibak@edu.lu.lv::090b5955-d8cd-4512-94e7-80946276549e" providerId="AD" clId="Web-{A4FB1160-152D-464B-8DA1-FC428D81021B}" dt="2021-09-19T17:47:40.910" v="0" actId="20577"/>
          <ac:spMkLst>
            <pc:docMk/>
            <pc:sldMk cId="2741687823" sldId="266"/>
            <ac:spMk id="11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4FB1160-152D-464B-8DA1-FC428D81021B}" dt="2021-09-19T17:48:03.785" v="9" actId="20577"/>
        <pc:sldMkLst>
          <pc:docMk/>
          <pc:sldMk cId="2746269063" sldId="267"/>
        </pc:sldMkLst>
        <pc:spChg chg="mod">
          <ac:chgData name="Baiba Kaļķe" userId="S::baibak@edu.lu.lv::090b5955-d8cd-4512-94e7-80946276549e" providerId="AD" clId="Web-{A4FB1160-152D-464B-8DA1-FC428D81021B}" dt="2021-09-19T17:48:03.785" v="9" actId="20577"/>
          <ac:spMkLst>
            <pc:docMk/>
            <pc:sldMk cId="2746269063" sldId="267"/>
            <ac:spMk id="14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4FB1160-152D-464B-8DA1-FC428D81021B}" dt="2021-09-19T17:48:30.363" v="17" actId="20577"/>
        <pc:sldMkLst>
          <pc:docMk/>
          <pc:sldMk cId="3503652418" sldId="268"/>
        </pc:sldMkLst>
        <pc:spChg chg="mod">
          <ac:chgData name="Baiba Kaļķe" userId="S::baibak@edu.lu.lv::090b5955-d8cd-4512-94e7-80946276549e" providerId="AD" clId="Web-{A4FB1160-152D-464B-8DA1-FC428D81021B}" dt="2021-09-19T17:48:30.363" v="17" actId="20577"/>
          <ac:spMkLst>
            <pc:docMk/>
            <pc:sldMk cId="3503652418" sldId="268"/>
            <ac:spMk id="15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4FB1160-152D-464B-8DA1-FC428D81021B}" dt="2021-09-19T17:49:47.349" v="24" actId="20577"/>
        <pc:sldMkLst>
          <pc:docMk/>
          <pc:sldMk cId="1057505844" sldId="269"/>
        </pc:sldMkLst>
        <pc:spChg chg="mod">
          <ac:chgData name="Baiba Kaļķe" userId="S::baibak@edu.lu.lv::090b5955-d8cd-4512-94e7-80946276549e" providerId="AD" clId="Web-{A4FB1160-152D-464B-8DA1-FC428D81021B}" dt="2021-09-19T17:48:57.504" v="21" actId="20577"/>
          <ac:spMkLst>
            <pc:docMk/>
            <pc:sldMk cId="1057505844" sldId="269"/>
            <ac:spMk id="6" creationId="{00000000-0000-0000-0000-000000000000}"/>
          </ac:spMkLst>
        </pc:spChg>
        <pc:spChg chg="mod">
          <ac:chgData name="Baiba Kaļķe" userId="S::baibak@edu.lu.lv::090b5955-d8cd-4512-94e7-80946276549e" providerId="AD" clId="Web-{A4FB1160-152D-464B-8DA1-FC428D81021B}" dt="2021-09-19T17:49:47.349" v="24" actId="20577"/>
          <ac:spMkLst>
            <pc:docMk/>
            <pc:sldMk cId="1057505844" sldId="269"/>
            <ac:spMk id="10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4FB1160-152D-464B-8DA1-FC428D81021B}" dt="2021-09-19T17:50:21.161" v="27" actId="20577"/>
        <pc:sldMkLst>
          <pc:docMk/>
          <pc:sldMk cId="591313284" sldId="270"/>
        </pc:sldMkLst>
        <pc:spChg chg="mod">
          <ac:chgData name="Baiba Kaļķe" userId="S::baibak@edu.lu.lv::090b5955-d8cd-4512-94e7-80946276549e" providerId="AD" clId="Web-{A4FB1160-152D-464B-8DA1-FC428D81021B}" dt="2021-09-19T17:50:21.161" v="27" actId="20577"/>
          <ac:spMkLst>
            <pc:docMk/>
            <pc:sldMk cId="591313284" sldId="270"/>
            <ac:spMk id="1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4FB1160-152D-464B-8DA1-FC428D81021B}" dt="2021-09-19T17:51:09.725" v="37" actId="20577"/>
        <pc:sldMkLst>
          <pc:docMk/>
          <pc:sldMk cId="3582498833" sldId="271"/>
        </pc:sldMkLst>
        <pc:spChg chg="mod">
          <ac:chgData name="Baiba Kaļķe" userId="S::baibak@edu.lu.lv::090b5955-d8cd-4512-94e7-80946276549e" providerId="AD" clId="Web-{A4FB1160-152D-464B-8DA1-FC428D81021B}" dt="2021-09-19T17:50:50.427" v="31" actId="20577"/>
          <ac:spMkLst>
            <pc:docMk/>
            <pc:sldMk cId="3582498833" sldId="271"/>
            <ac:spMk id="3" creationId="{00000000-0000-0000-0000-000000000000}"/>
          </ac:spMkLst>
        </pc:spChg>
        <pc:spChg chg="mod">
          <ac:chgData name="Baiba Kaļķe" userId="S::baibak@edu.lu.lv::090b5955-d8cd-4512-94e7-80946276549e" providerId="AD" clId="Web-{A4FB1160-152D-464B-8DA1-FC428D81021B}" dt="2021-09-19T17:51:09.725" v="37" actId="20577"/>
          <ac:spMkLst>
            <pc:docMk/>
            <pc:sldMk cId="3582498833" sldId="271"/>
            <ac:spMk id="14" creationId="{00000000-0000-0000-0000-000000000000}"/>
          </ac:spMkLst>
        </pc:spChg>
      </pc:sldChg>
    </pc:docChg>
  </pc:docChgLst>
  <pc:docChgLst>
    <pc:chgData name="Linda Kovaļevska" userId="94b10c40-3d0b-4f4c-a565-a700e4df880e" providerId="ADAL" clId="{9FC2FC65-7CE5-614B-BC0D-B4070E00A48C}"/>
    <pc:docChg chg="custSel addSld delSld modSld modMainMaster">
      <pc:chgData name="Linda Kovaļevska" userId="94b10c40-3d0b-4f4c-a565-a700e4df880e" providerId="ADAL" clId="{9FC2FC65-7CE5-614B-BC0D-B4070E00A48C}" dt="2021-08-24T09:01:52.046" v="156"/>
      <pc:docMkLst>
        <pc:docMk/>
      </pc:docMkLst>
      <pc:sldChg chg="del">
        <pc:chgData name="Linda Kovaļevska" userId="94b10c40-3d0b-4f4c-a565-a700e4df880e" providerId="ADAL" clId="{9FC2FC65-7CE5-614B-BC0D-B4070E00A48C}" dt="2021-08-24T09:00:01.019" v="121" actId="2696"/>
        <pc:sldMkLst>
          <pc:docMk/>
          <pc:sldMk cId="0" sldId="262"/>
        </pc:sldMkLst>
      </pc:sldChg>
      <pc:sldChg chg="addSp delSp modSp mod">
        <pc:chgData name="Linda Kovaļevska" userId="94b10c40-3d0b-4f4c-a565-a700e4df880e" providerId="ADAL" clId="{9FC2FC65-7CE5-614B-BC0D-B4070E00A48C}" dt="2021-08-24T09:01:25.897" v="153" actId="14100"/>
        <pc:sldMkLst>
          <pc:docMk/>
          <pc:sldMk cId="628209746" sldId="265"/>
        </pc:sldMkLst>
        <pc:spChg chg="add mod">
          <ac:chgData name="Linda Kovaļevska" userId="94b10c40-3d0b-4f4c-a565-a700e4df880e" providerId="ADAL" clId="{9FC2FC65-7CE5-614B-BC0D-B4070E00A48C}" dt="2021-08-24T08:57:37.618" v="80" actId="1076"/>
          <ac:spMkLst>
            <pc:docMk/>
            <pc:sldMk cId="628209746" sldId="265"/>
            <ac:spMk id="2" creationId="{62C77C83-55ED-CD44-9220-D9228FCF3736}"/>
          </ac:spMkLst>
        </pc:spChg>
        <pc:spChg chg="add mod">
          <ac:chgData name="Linda Kovaļevska" userId="94b10c40-3d0b-4f4c-a565-a700e4df880e" providerId="ADAL" clId="{9FC2FC65-7CE5-614B-BC0D-B4070E00A48C}" dt="2021-08-24T08:57:39.532" v="81" actId="1076"/>
          <ac:spMkLst>
            <pc:docMk/>
            <pc:sldMk cId="628209746" sldId="265"/>
            <ac:spMk id="3" creationId="{FFF90CF4-091A-EB4D-88B4-A5DE0060E683}"/>
          </ac:spMkLst>
        </pc:spChg>
        <pc:spChg chg="del">
          <ac:chgData name="Linda Kovaļevska" userId="94b10c40-3d0b-4f4c-a565-a700e4df880e" providerId="ADAL" clId="{9FC2FC65-7CE5-614B-BC0D-B4070E00A48C}" dt="2021-08-24T08:57:24.425" v="72" actId="478"/>
          <ac:spMkLst>
            <pc:docMk/>
            <pc:sldMk cId="628209746" sldId="265"/>
            <ac:spMk id="8" creationId="{00000000-0000-0000-0000-000000000000}"/>
          </ac:spMkLst>
        </pc:spChg>
        <pc:picChg chg="add mod">
          <ac:chgData name="Linda Kovaļevska" userId="94b10c40-3d0b-4f4c-a565-a700e4df880e" providerId="ADAL" clId="{9FC2FC65-7CE5-614B-BC0D-B4070E00A48C}" dt="2021-08-24T09:01:23.293" v="152" actId="1076"/>
          <ac:picMkLst>
            <pc:docMk/>
            <pc:sldMk cId="628209746" sldId="265"/>
            <ac:picMk id="5" creationId="{0171111C-01B9-7447-9B27-90DB7618EC53}"/>
          </ac:picMkLst>
        </pc:picChg>
        <pc:picChg chg="add mod">
          <ac:chgData name="Linda Kovaļevska" userId="94b10c40-3d0b-4f4c-a565-a700e4df880e" providerId="ADAL" clId="{9FC2FC65-7CE5-614B-BC0D-B4070E00A48C}" dt="2021-08-24T09:01:25.897" v="153" actId="14100"/>
          <ac:picMkLst>
            <pc:docMk/>
            <pc:sldMk cId="628209746" sldId="265"/>
            <ac:picMk id="7" creationId="{9E602E32-F13C-604E-BF21-F3BF293B9951}"/>
          </ac:picMkLst>
        </pc:picChg>
        <pc:picChg chg="mod">
          <ac:chgData name="Linda Kovaļevska" userId="94b10c40-3d0b-4f4c-a565-a700e4df880e" providerId="ADAL" clId="{9FC2FC65-7CE5-614B-BC0D-B4070E00A48C}" dt="2021-08-24T09:01:12.397" v="146" actId="1076"/>
          <ac:picMkLst>
            <pc:docMk/>
            <pc:sldMk cId="628209746" sldId="265"/>
            <ac:picMk id="9" creationId="{00000000-0000-0000-0000-000000000000}"/>
          </ac:picMkLst>
        </pc:picChg>
        <pc:picChg chg="add mod">
          <ac:chgData name="Linda Kovaļevska" userId="94b10c40-3d0b-4f4c-a565-a700e4df880e" providerId="ADAL" clId="{9FC2FC65-7CE5-614B-BC0D-B4070E00A48C}" dt="2021-08-24T09:01:20.336" v="151" actId="1076"/>
          <ac:picMkLst>
            <pc:docMk/>
            <pc:sldMk cId="628209746" sldId="265"/>
            <ac:picMk id="11" creationId="{CA672E04-4648-7D4F-B3AE-35AB600C5578}"/>
          </ac:picMkLst>
        </pc:picChg>
        <pc:picChg chg="mod">
          <ac:chgData name="Linda Kovaļevska" userId="94b10c40-3d0b-4f4c-a565-a700e4df880e" providerId="ADAL" clId="{9FC2FC65-7CE5-614B-BC0D-B4070E00A48C}" dt="2021-08-24T09:01:13.387" v="147" actId="1076"/>
          <ac:picMkLst>
            <pc:docMk/>
            <pc:sldMk cId="628209746" sldId="265"/>
            <ac:picMk id="1026" creationId="{00000000-0000-0000-0000-000000000000}"/>
          </ac:picMkLst>
        </pc:picChg>
      </pc:sldChg>
      <pc:sldChg chg="modSp mod">
        <pc:chgData name="Linda Kovaļevska" userId="94b10c40-3d0b-4f4c-a565-a700e4df880e" providerId="ADAL" clId="{9FC2FC65-7CE5-614B-BC0D-B4070E00A48C}" dt="2021-08-24T08:58:00.636" v="86" actId="1076"/>
        <pc:sldMkLst>
          <pc:docMk/>
          <pc:sldMk cId="2741687823" sldId="266"/>
        </pc:sldMkLst>
        <pc:spChg chg="mod">
          <ac:chgData name="Linda Kovaļevska" userId="94b10c40-3d0b-4f4c-a565-a700e4df880e" providerId="ADAL" clId="{9FC2FC65-7CE5-614B-BC0D-B4070E00A48C}" dt="2021-08-24T08:58:00.636" v="86" actId="1076"/>
          <ac:spMkLst>
            <pc:docMk/>
            <pc:sldMk cId="2741687823" sldId="266"/>
            <ac:spMk id="11" creationId="{00000000-0000-0000-0000-000000000000}"/>
          </ac:spMkLst>
        </pc:spChg>
        <pc:picChg chg="mod">
          <ac:chgData name="Linda Kovaļevska" userId="94b10c40-3d0b-4f4c-a565-a700e4df880e" providerId="ADAL" clId="{9FC2FC65-7CE5-614B-BC0D-B4070E00A48C}" dt="2021-08-24T08:57:58.222" v="85" actId="1076"/>
          <ac:picMkLst>
            <pc:docMk/>
            <pc:sldMk cId="2741687823" sldId="266"/>
            <ac:picMk id="10" creationId="{00000000-0000-0000-0000-000000000000}"/>
          </ac:picMkLst>
        </pc:picChg>
      </pc:sldChg>
      <pc:sldChg chg="modSp mod">
        <pc:chgData name="Linda Kovaļevska" userId="94b10c40-3d0b-4f4c-a565-a700e4df880e" providerId="ADAL" clId="{9FC2FC65-7CE5-614B-BC0D-B4070E00A48C}" dt="2021-08-24T08:58:12.128" v="89" actId="1076"/>
        <pc:sldMkLst>
          <pc:docMk/>
          <pc:sldMk cId="2746269063" sldId="267"/>
        </pc:sldMkLst>
        <pc:spChg chg="mod">
          <ac:chgData name="Linda Kovaļevska" userId="94b10c40-3d0b-4f4c-a565-a700e4df880e" providerId="ADAL" clId="{9FC2FC65-7CE5-614B-BC0D-B4070E00A48C}" dt="2021-08-24T08:58:04.663" v="87" actId="1076"/>
          <ac:spMkLst>
            <pc:docMk/>
            <pc:sldMk cId="2746269063" sldId="267"/>
            <ac:spMk id="6" creationId="{00000000-0000-0000-0000-000000000000}"/>
          </ac:spMkLst>
        </pc:spChg>
        <pc:spChg chg="mod">
          <ac:chgData name="Linda Kovaļevska" userId="94b10c40-3d0b-4f4c-a565-a700e4df880e" providerId="ADAL" clId="{9FC2FC65-7CE5-614B-BC0D-B4070E00A48C}" dt="2021-08-24T08:58:12.128" v="89" actId="1076"/>
          <ac:spMkLst>
            <pc:docMk/>
            <pc:sldMk cId="2746269063" sldId="267"/>
            <ac:spMk id="14" creationId="{00000000-0000-0000-0000-000000000000}"/>
          </ac:spMkLst>
        </pc:spChg>
        <pc:picChg chg="mod">
          <ac:chgData name="Linda Kovaļevska" userId="94b10c40-3d0b-4f4c-a565-a700e4df880e" providerId="ADAL" clId="{9FC2FC65-7CE5-614B-BC0D-B4070E00A48C}" dt="2021-08-24T08:58:08.791" v="88" actId="1076"/>
          <ac:picMkLst>
            <pc:docMk/>
            <pc:sldMk cId="2746269063" sldId="267"/>
            <ac:picMk id="13" creationId="{00000000-0000-0000-0000-000000000000}"/>
          </ac:picMkLst>
        </pc:picChg>
      </pc:sldChg>
      <pc:sldChg chg="modSp mod">
        <pc:chgData name="Linda Kovaļevska" userId="94b10c40-3d0b-4f4c-a565-a700e4df880e" providerId="ADAL" clId="{9FC2FC65-7CE5-614B-BC0D-B4070E00A48C}" dt="2021-08-24T08:58:35.655" v="90" actId="1076"/>
        <pc:sldMkLst>
          <pc:docMk/>
          <pc:sldMk cId="3503652418" sldId="268"/>
        </pc:sldMkLst>
        <pc:picChg chg="mod">
          <ac:chgData name="Linda Kovaļevska" userId="94b10c40-3d0b-4f4c-a565-a700e4df880e" providerId="ADAL" clId="{9FC2FC65-7CE5-614B-BC0D-B4070E00A48C}" dt="2021-08-24T08:58:35.655" v="90" actId="1076"/>
          <ac:picMkLst>
            <pc:docMk/>
            <pc:sldMk cId="3503652418" sldId="268"/>
            <ac:picMk id="12" creationId="{00000000-0000-0000-0000-000000000000}"/>
          </ac:picMkLst>
        </pc:picChg>
      </pc:sldChg>
      <pc:sldChg chg="modSp mod">
        <pc:chgData name="Linda Kovaļevska" userId="94b10c40-3d0b-4f4c-a565-a700e4df880e" providerId="ADAL" clId="{9FC2FC65-7CE5-614B-BC0D-B4070E00A48C}" dt="2021-08-24T08:58:53.065" v="96" actId="1076"/>
        <pc:sldMkLst>
          <pc:docMk/>
          <pc:sldMk cId="1057505844" sldId="269"/>
        </pc:sldMkLst>
        <pc:spChg chg="mod">
          <ac:chgData name="Linda Kovaļevska" userId="94b10c40-3d0b-4f4c-a565-a700e4df880e" providerId="ADAL" clId="{9FC2FC65-7CE5-614B-BC0D-B4070E00A48C}" dt="2021-08-24T08:58:50.963" v="95" actId="14100"/>
          <ac:spMkLst>
            <pc:docMk/>
            <pc:sldMk cId="1057505844" sldId="269"/>
            <ac:spMk id="6" creationId="{00000000-0000-0000-0000-000000000000}"/>
          </ac:spMkLst>
        </pc:spChg>
        <pc:spChg chg="mod">
          <ac:chgData name="Linda Kovaļevska" userId="94b10c40-3d0b-4f4c-a565-a700e4df880e" providerId="ADAL" clId="{9FC2FC65-7CE5-614B-BC0D-B4070E00A48C}" dt="2021-08-24T08:58:53.065" v="96" actId="1076"/>
          <ac:spMkLst>
            <pc:docMk/>
            <pc:sldMk cId="1057505844" sldId="269"/>
            <ac:spMk id="10" creationId="{00000000-0000-0000-0000-000000000000}"/>
          </ac:spMkLst>
        </pc:spChg>
      </pc:sldChg>
      <pc:sldChg chg="modSp mod">
        <pc:chgData name="Linda Kovaļevska" userId="94b10c40-3d0b-4f4c-a565-a700e4df880e" providerId="ADAL" clId="{9FC2FC65-7CE5-614B-BC0D-B4070E00A48C}" dt="2021-08-24T08:59:00.868" v="97" actId="1076"/>
        <pc:sldMkLst>
          <pc:docMk/>
          <pc:sldMk cId="591313284" sldId="270"/>
        </pc:sldMkLst>
        <pc:picChg chg="mod">
          <ac:chgData name="Linda Kovaļevska" userId="94b10c40-3d0b-4f4c-a565-a700e4df880e" providerId="ADAL" clId="{9FC2FC65-7CE5-614B-BC0D-B4070E00A48C}" dt="2021-08-24T08:59:00.868" v="97" actId="1076"/>
          <ac:picMkLst>
            <pc:docMk/>
            <pc:sldMk cId="591313284" sldId="270"/>
            <ac:picMk id="13" creationId="{00000000-0000-0000-0000-000000000000}"/>
          </ac:picMkLst>
        </pc:picChg>
      </pc:sldChg>
      <pc:sldChg chg="modSp mod">
        <pc:chgData name="Linda Kovaļevska" userId="94b10c40-3d0b-4f4c-a565-a700e4df880e" providerId="ADAL" clId="{9FC2FC65-7CE5-614B-BC0D-B4070E00A48C}" dt="2021-08-24T08:59:50.973" v="120" actId="1076"/>
        <pc:sldMkLst>
          <pc:docMk/>
          <pc:sldMk cId="3582498833" sldId="271"/>
        </pc:sldMkLst>
        <pc:spChg chg="mod">
          <ac:chgData name="Linda Kovaļevska" userId="94b10c40-3d0b-4f4c-a565-a700e4df880e" providerId="ADAL" clId="{9FC2FC65-7CE5-614B-BC0D-B4070E00A48C}" dt="2021-08-24T08:59:39.442" v="112" actId="20577"/>
          <ac:spMkLst>
            <pc:docMk/>
            <pc:sldMk cId="3582498833" sldId="271"/>
            <ac:spMk id="3" creationId="{00000000-0000-0000-0000-000000000000}"/>
          </ac:spMkLst>
        </pc:spChg>
        <pc:spChg chg="mod">
          <ac:chgData name="Linda Kovaļevska" userId="94b10c40-3d0b-4f4c-a565-a700e4df880e" providerId="ADAL" clId="{9FC2FC65-7CE5-614B-BC0D-B4070E00A48C}" dt="2021-08-24T08:59:08.712" v="99" actId="20577"/>
          <ac:spMkLst>
            <pc:docMk/>
            <pc:sldMk cId="3582498833" sldId="271"/>
            <ac:spMk id="11" creationId="{00000000-0000-0000-0000-000000000000}"/>
          </ac:spMkLst>
        </pc:spChg>
        <pc:spChg chg="mod">
          <ac:chgData name="Linda Kovaļevska" userId="94b10c40-3d0b-4f4c-a565-a700e4df880e" providerId="ADAL" clId="{9FC2FC65-7CE5-614B-BC0D-B4070E00A48C}" dt="2021-08-24T08:59:46.001" v="119" actId="20577"/>
          <ac:spMkLst>
            <pc:docMk/>
            <pc:sldMk cId="3582498833" sldId="271"/>
            <ac:spMk id="14" creationId="{00000000-0000-0000-0000-000000000000}"/>
          </ac:spMkLst>
        </pc:spChg>
        <pc:picChg chg="mod">
          <ac:chgData name="Linda Kovaļevska" userId="94b10c40-3d0b-4f4c-a565-a700e4df880e" providerId="ADAL" clId="{9FC2FC65-7CE5-614B-BC0D-B4070E00A48C}" dt="2021-08-24T08:59:50.973" v="120" actId="1076"/>
          <ac:picMkLst>
            <pc:docMk/>
            <pc:sldMk cId="3582498833" sldId="271"/>
            <ac:picMk id="6146" creationId="{00000000-0000-0000-0000-000000000000}"/>
          </ac:picMkLst>
        </pc:picChg>
      </pc:sldChg>
      <pc:sldChg chg="addSp delSp modSp new mod">
        <pc:chgData name="Linda Kovaļevska" userId="94b10c40-3d0b-4f4c-a565-a700e4df880e" providerId="ADAL" clId="{9FC2FC65-7CE5-614B-BC0D-B4070E00A48C}" dt="2021-08-24T09:01:52.046" v="156"/>
        <pc:sldMkLst>
          <pc:docMk/>
          <pc:sldMk cId="1561614494" sldId="272"/>
        </pc:sldMkLst>
        <pc:spChg chg="del">
          <ac:chgData name="Linda Kovaļevska" userId="94b10c40-3d0b-4f4c-a565-a700e4df880e" providerId="ADAL" clId="{9FC2FC65-7CE5-614B-BC0D-B4070E00A48C}" dt="2021-08-24T09:00:12.908" v="123" actId="478"/>
          <ac:spMkLst>
            <pc:docMk/>
            <pc:sldMk cId="1561614494" sldId="272"/>
            <ac:spMk id="2" creationId="{58B0FE2D-B04A-A343-906C-D999B49DA37C}"/>
          </ac:spMkLst>
        </pc:spChg>
        <pc:spChg chg="del">
          <ac:chgData name="Linda Kovaļevska" userId="94b10c40-3d0b-4f4c-a565-a700e4df880e" providerId="ADAL" clId="{9FC2FC65-7CE5-614B-BC0D-B4070E00A48C}" dt="2021-08-24T09:00:13.699" v="124" actId="478"/>
          <ac:spMkLst>
            <pc:docMk/>
            <pc:sldMk cId="1561614494" sldId="272"/>
            <ac:spMk id="3" creationId="{641632BA-39EA-FB4E-92A7-788BE5C650E4}"/>
          </ac:spMkLst>
        </pc:spChg>
        <pc:spChg chg="add mod">
          <ac:chgData name="Linda Kovaļevska" userId="94b10c40-3d0b-4f4c-a565-a700e4df880e" providerId="ADAL" clId="{9FC2FC65-7CE5-614B-BC0D-B4070E00A48C}" dt="2021-08-24T09:00:22.779" v="127" actId="1076"/>
          <ac:spMkLst>
            <pc:docMk/>
            <pc:sldMk cId="1561614494" sldId="272"/>
            <ac:spMk id="4" creationId="{7224F64C-F34E-B141-8902-3E9A1369B819}"/>
          </ac:spMkLst>
        </pc:spChg>
        <pc:spChg chg="add mod">
          <ac:chgData name="Linda Kovaļevska" userId="94b10c40-3d0b-4f4c-a565-a700e4df880e" providerId="ADAL" clId="{9FC2FC65-7CE5-614B-BC0D-B4070E00A48C}" dt="2021-08-24T09:00:46.421" v="132" actId="207"/>
          <ac:spMkLst>
            <pc:docMk/>
            <pc:sldMk cId="1561614494" sldId="272"/>
            <ac:spMk id="5" creationId="{F30298C8-0F0F-1345-A4B7-2295379DB2E6}"/>
          </ac:spMkLst>
        </pc:spChg>
        <pc:picChg chg="add mod">
          <ac:chgData name="Linda Kovaļevska" userId="94b10c40-3d0b-4f4c-a565-a700e4df880e" providerId="ADAL" clId="{9FC2FC65-7CE5-614B-BC0D-B4070E00A48C}" dt="2021-08-24T09:01:33.830" v="154"/>
          <ac:picMkLst>
            <pc:docMk/>
            <pc:sldMk cId="1561614494" sldId="272"/>
            <ac:picMk id="6" creationId="{017F92F6-12FF-4741-9D9F-00AC41B74551}"/>
          </ac:picMkLst>
        </pc:picChg>
        <pc:picChg chg="add mod">
          <ac:chgData name="Linda Kovaļevska" userId="94b10c40-3d0b-4f4c-a565-a700e4df880e" providerId="ADAL" clId="{9FC2FC65-7CE5-614B-BC0D-B4070E00A48C}" dt="2021-08-24T09:01:43.162" v="155"/>
          <ac:picMkLst>
            <pc:docMk/>
            <pc:sldMk cId="1561614494" sldId="272"/>
            <ac:picMk id="7" creationId="{81934928-8AB4-2E42-A5EB-2ABCBB674892}"/>
          </ac:picMkLst>
        </pc:picChg>
        <pc:picChg chg="add mod">
          <ac:chgData name="Linda Kovaļevska" userId="94b10c40-3d0b-4f4c-a565-a700e4df880e" providerId="ADAL" clId="{9FC2FC65-7CE5-614B-BC0D-B4070E00A48C}" dt="2021-08-24T09:01:52.046" v="156"/>
          <ac:picMkLst>
            <pc:docMk/>
            <pc:sldMk cId="1561614494" sldId="272"/>
            <ac:picMk id="8" creationId="{2A48696D-57C4-EF43-9824-A1E7B1BA71C1}"/>
          </ac:picMkLst>
        </pc:picChg>
      </pc:sldChg>
      <pc:sldMasterChg chg="delSp mod">
        <pc:chgData name="Linda Kovaļevska" userId="94b10c40-3d0b-4f4c-a565-a700e4df880e" providerId="ADAL" clId="{9FC2FC65-7CE5-614B-BC0D-B4070E00A48C}" dt="2021-08-24T08:56:28.931" v="1" actId="478"/>
        <pc:sldMasterMkLst>
          <pc:docMk/>
          <pc:sldMasterMk cId="2866832251" sldId="2147483648"/>
        </pc:sldMasterMkLst>
        <pc:picChg chg="del">
          <ac:chgData name="Linda Kovaļevska" userId="94b10c40-3d0b-4f4c-a565-a700e4df880e" providerId="ADAL" clId="{9FC2FC65-7CE5-614B-BC0D-B4070E00A48C}" dt="2021-08-24T08:56:27.749" v="0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Linda Kovaļevska" userId="94b10c40-3d0b-4f4c-a565-a700e4df880e" providerId="ADAL" clId="{9FC2FC65-7CE5-614B-BC0D-B4070E00A48C}" dt="2021-08-24T08:56:28.931" v="1" actId="478"/>
          <ac:picMkLst>
            <pc:docMk/>
            <pc:sldMasterMk cId="2866832251" sldId="2147483648"/>
            <ac:picMk id="8" creationId="{00000000-0000-0000-0000-000000000000}"/>
          </ac:picMkLst>
        </pc:picChg>
      </pc:sldMasterChg>
    </pc:docChg>
  </pc:docChgLst>
  <pc:docChgLst>
    <pc:chgData name="Manuel Joaquin Fernandez Gonzalez" userId="90e28fec-564e-43b0-9c13-1b12e1cad7dc" providerId="ADAL" clId="{93DDC9EC-5198-4B57-88DF-11C79E173E81}"/>
    <pc:docChg chg="modSld">
      <pc:chgData name="Manuel Joaquin Fernandez Gonzalez" userId="90e28fec-564e-43b0-9c13-1b12e1cad7dc" providerId="ADAL" clId="{93DDC9EC-5198-4B57-88DF-11C79E173E81}" dt="2021-09-20T12:37:27.396" v="1" actId="14826"/>
      <pc:docMkLst>
        <pc:docMk/>
      </pc:docMkLst>
      <pc:sldChg chg="modSp mod">
        <pc:chgData name="Manuel Joaquin Fernandez Gonzalez" userId="90e28fec-564e-43b0-9c13-1b12e1cad7dc" providerId="ADAL" clId="{93DDC9EC-5198-4B57-88DF-11C79E173E81}" dt="2021-09-20T12:37:27.396" v="1" actId="14826"/>
        <pc:sldMkLst>
          <pc:docMk/>
          <pc:sldMk cId="1057505844" sldId="269"/>
        </pc:sldMkLst>
        <pc:picChg chg="mod">
          <ac:chgData name="Manuel Joaquin Fernandez Gonzalez" userId="90e28fec-564e-43b0-9c13-1b12e1cad7dc" providerId="ADAL" clId="{93DDC9EC-5198-4B57-88DF-11C79E173E81}" dt="2021-09-20T12:37:27.396" v="1" actId="14826"/>
          <ac:picMkLst>
            <pc:docMk/>
            <pc:sldMk cId="1057505844" sldId="269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3883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/>
              <a:t>Resursi</a:t>
            </a:r>
            <a:r>
              <a:rPr lang="lv-LV" baseline="0"/>
              <a:t> pieejami: </a:t>
            </a:r>
            <a:r>
              <a:rPr lang="lv-LV" baseline="0">
                <a:hlinkClick r:id="rId4"/>
              </a:rPr>
              <a:t>www.arete.lu.lv</a:t>
            </a:r>
            <a:endParaRPr lang="lv-LV" baseline="0"/>
          </a:p>
          <a:p>
            <a:endParaRPr lang="lv-LV" baseline="0"/>
          </a:p>
          <a:p>
            <a:r>
              <a:rPr lang="lv-LV" baseline="0"/>
              <a:t>Programmas administrators:</a:t>
            </a:r>
          </a:p>
          <a:p>
            <a:r>
              <a:rPr lang="lv-LV" baseline="0"/>
              <a:t>Dr. Manuels Fernandezs</a:t>
            </a:r>
          </a:p>
          <a:p>
            <a:r>
              <a:rPr lang="lv-LV" baseline="0"/>
              <a:t>manuels.fernandezs@lu.lv</a:t>
            </a:r>
          </a:p>
          <a:p>
            <a:r>
              <a:rPr lang="lv-LV" baseline="0"/>
              <a:t>+371 26253625</a:t>
            </a:r>
          </a:p>
          <a:p>
            <a:r>
              <a:rPr lang="lv-LV" baseline="0"/>
              <a:t>Imantas 7. līnija 1, 223. telpa, Rīga, LV-1083, Latvija</a:t>
            </a:r>
          </a:p>
          <a:p>
            <a:endParaRPr lang="lv-LV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Izstrādāts pateicoties:</a:t>
            </a:r>
            <a:endParaRPr lang="lv-LV" baseline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ttēls 8">
            <a:extLst>
              <a:ext uri="{FF2B5EF4-FFF2-40B4-BE49-F238E27FC236}">
                <a16:creationId xmlns:a16="http://schemas.microsoft.com/office/drawing/2014/main" xmlns="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nXaEctiVh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0I8IbjXe5EM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058966"/>
            <a:ext cx="4571278" cy="22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4700" y="478556"/>
            <a:ext cx="4116064" cy="23957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C77C83-55ED-CD44-9220-D9228FCF3736}"/>
              </a:ext>
            </a:extLst>
          </p:cNvPr>
          <p:cNvSpPr/>
          <p:nvPr/>
        </p:nvSpPr>
        <p:spPr>
          <a:xfrm>
            <a:off x="222895" y="1242699"/>
            <a:ext cx="6460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5. klase ​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Tēma: Sociālie tīkli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1. nodarbība: Palikt drošībā​</a:t>
            </a:r>
            <a:endParaRPr lang="x-none" sz="44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F90CF4-091A-EB4D-88B4-A5DE0060E683}"/>
              </a:ext>
            </a:extLst>
          </p:cNvPr>
          <p:cNvSpPr/>
          <p:nvPr/>
        </p:nvSpPr>
        <p:spPr>
          <a:xfrm>
            <a:off x="1032815" y="4919052"/>
            <a:ext cx="447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Calibri" panose="020F0502020204030204" pitchFamily="34" charset="0"/>
              </a:rPr>
              <a:t>Tikumiskās audzināšanas programma «</a:t>
            </a:r>
            <a:r>
              <a:rPr lang="lv-LV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lv-LV">
                <a:solidFill>
                  <a:srgbClr val="000000"/>
                </a:solidFill>
                <a:latin typeface="Calibri" panose="020F0502020204030204" pitchFamily="34" charset="0"/>
              </a:rPr>
              <a:t>-TAP»​</a:t>
            </a:r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28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377" y="734283"/>
            <a:ext cx="5765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b="1"/>
              <a:t>Tests par sociālajiem tīkliem</a:t>
            </a:r>
            <a:endParaRPr lang="lv-LV" sz="3600"/>
          </a:p>
        </p:txBody>
      </p:sp>
      <p:pic>
        <p:nvPicPr>
          <p:cNvPr id="10" name="Picture 9" descr="https://s14415.pcdn.co/wp-content/resize/uploads/2018/05/photo-1507568123784-cb4f115eb9b8-1.jpeg__w102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46" y="2114090"/>
            <a:ext cx="3342152" cy="15914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2193" y="1848559"/>
            <a:ext cx="6526822" cy="4306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dirty="0"/>
              <a:t>Cik daudz cilvēku pasaulē izmanto vismaz vienu sociālo tīklu veidu?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dirty="0"/>
              <a:t>Cik daudz </a:t>
            </a:r>
            <a:r>
              <a:rPr lang="lv-LV" i="1" dirty="0" err="1"/>
              <a:t>YouTube</a:t>
            </a:r>
            <a:r>
              <a:rPr lang="lv-LV" dirty="0"/>
              <a:t> video cilvēki noskatās katru dienu?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dirty="0"/>
              <a:t>Cik daudz sociālo tīklu piekļuvei tiek izmantoti viedtālruņi, salīdzinot ar citām ierīcēm?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dirty="0"/>
              <a:t>Cik daudz sociālo tīklu kontu vidēji ir vienam cilvēkam?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dirty="0"/>
              <a:t>Cik daudz ziņu katru dienu tiek nosūtīts lietotnēs </a:t>
            </a:r>
            <a:r>
              <a:rPr lang="lv-LV" i="1" dirty="0"/>
              <a:t>Facebook Messenger</a:t>
            </a:r>
            <a:r>
              <a:rPr lang="lv-LV" dirty="0"/>
              <a:t> un </a:t>
            </a:r>
            <a:r>
              <a:rPr lang="lv-LV" i="1" dirty="0"/>
              <a:t>WhatsApp</a:t>
            </a:r>
            <a:r>
              <a:rPr lang="lv-LV" dirty="0"/>
              <a:t>?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dirty="0"/>
              <a:t>Cik procentos gadījumu informācijas meklēšanai internetā tiek izmantota </a:t>
            </a:r>
            <a:r>
              <a:rPr lang="lv-LV" i="1" dirty="0"/>
              <a:t>Google</a:t>
            </a:r>
            <a:r>
              <a:rPr lang="lv-LV" dirty="0"/>
              <a:t>?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dirty="0"/>
              <a:t>Cik stundas ilgu videomateriālu ik minūti augšupielādē platformā </a:t>
            </a:r>
            <a:r>
              <a:rPr lang="lv-LV" i="1" dirty="0" err="1"/>
              <a:t>YouTube</a:t>
            </a:r>
            <a:r>
              <a:rPr lang="lv-LV" dirty="0"/>
              <a:t>? </a:t>
            </a:r>
            <a:endParaRPr lang="en-GB" sz="1200" kern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8146" y="4146625"/>
            <a:ext cx="328832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lv-LV" sz="2400" dirty="0"/>
              <a:t>Ko šīs atbildes atklāj par cilvēku sociālo mediju lietošanas paradumiem?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74168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93777" y="5228563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841131" y="1427340"/>
            <a:ext cx="6096000" cy="531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>
              <a:lnSpc>
                <a:spcPct val="119000"/>
              </a:lnSpc>
              <a:spcAft>
                <a:spcPts val="800"/>
              </a:spcAft>
            </a:pP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585" y="3826185"/>
            <a:ext cx="3115408" cy="2184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301" y="936010"/>
            <a:ext cx="79335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>
                <a:ea typeface="Arial" panose="020B0604020202020204" pitchFamily="34" charset="0"/>
              </a:rPr>
              <a:t>Noskaties </a:t>
            </a:r>
            <a:r>
              <a:rPr lang="en-US" sz="2400">
                <a:ea typeface="Arial" panose="020B0604020202020204" pitchFamily="34" charset="0"/>
              </a:rPr>
              <a:t>video par </a:t>
            </a:r>
            <a:r>
              <a:rPr lang="lv-LV" sz="2400">
                <a:ea typeface="Arial" panose="020B0604020202020204" pitchFamily="34" charset="0"/>
              </a:rPr>
              <a:t>sociālo tīklu izmantošanu un atbildi uz jautājumiem</a:t>
            </a:r>
            <a:r>
              <a:rPr lang="en-US" sz="2400">
                <a:ea typeface="Arial" panose="020B0604020202020204" pitchFamily="34" charset="0"/>
              </a:rPr>
              <a:t>: </a:t>
            </a:r>
          </a:p>
          <a:p>
            <a:endParaRPr lang="en-US">
              <a:latin typeface="Arial" panose="020B0604020202020204" pitchFamily="34" charset="0"/>
            </a:endParaRPr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lv-LV" sz="2400"/>
              <a:t>Kādas pozitīvās un kādas negatīvās sociālo mediju puses parāda video?</a:t>
            </a:r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lv-LV" sz="2400"/>
              <a:t>Ko video iesaka darīt, lai mazinātu negatīvās izpausmes?</a:t>
            </a:r>
          </a:p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89131" y="3780281"/>
            <a:ext cx="6784487" cy="26510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400" kern="1400" dirty="0">
                <a:solidFill>
                  <a:srgbClr val="000000"/>
                </a:solidFill>
                <a:latin typeface="Calibri"/>
                <a:cs typeface="Calibri"/>
              </a:rPr>
              <a:t>Kādus tikumus tu varētu izmantot, lai atbildīgi izmantotu sociālos tīklus?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400" kern="1400" dirty="0">
                <a:solidFill>
                  <a:srgbClr val="000000"/>
                </a:solidFill>
                <a:latin typeface="Calibri"/>
                <a:cs typeface="Calibri"/>
              </a:rPr>
              <a:t>Kā šo tikumu izmantošana varētu izmainīt  tavu attieksmi pret citiem cilvēkiem tiešsaistē?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400" kern="1400" dirty="0">
                <a:solidFill>
                  <a:srgbClr val="000000"/>
                </a:solidFill>
                <a:latin typeface="Calibri"/>
                <a:cs typeface="Calibri"/>
              </a:rPr>
              <a:t>Kuru no tikumiem tev vajadzētu attīstīt savā dzīvē? Kā tu to varētu izdarīt?</a:t>
            </a:r>
            <a:r>
              <a:rPr lang="en-GB" sz="2400" kern="1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</p:txBody>
      </p:sp>
      <p:pic>
        <p:nvPicPr>
          <p:cNvPr id="13" name="Picture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17895" y="973580"/>
            <a:ext cx="3097571" cy="2057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F0AB46-240B-4C17-BB82-39D288F37A23}"/>
              </a:ext>
            </a:extLst>
          </p:cNvPr>
          <p:cNvSpPr txBox="1"/>
          <p:nvPr/>
        </p:nvSpPr>
        <p:spPr>
          <a:xfrm>
            <a:off x="155552" y="6122546"/>
            <a:ext cx="38314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>
                <a:hlinkClick r:id="rId6"/>
              </a:rPr>
              <a:t>https://www.youtube.com/watch?v=0I8IbjXe5EM</a:t>
            </a:r>
            <a:r>
              <a:rPr lang="lv-LV" sz="140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endParaRPr lang="en-GB" kern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149" y="533520"/>
            <a:ext cx="4646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b="1"/>
              <a:t>Mans digitālais es</a:t>
            </a:r>
            <a:endParaRPr lang="lv-LV" sz="4400"/>
          </a:p>
        </p:txBody>
      </p:sp>
      <p:sp>
        <p:nvSpPr>
          <p:cNvPr id="15" name="Rectangle 14"/>
          <p:cNvSpPr/>
          <p:nvPr/>
        </p:nvSpPr>
        <p:spPr>
          <a:xfrm>
            <a:off x="438149" y="1496671"/>
            <a:ext cx="8591551" cy="13542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6695" indent="-226695">
              <a:spcAft>
                <a:spcPts val="600"/>
              </a:spcAft>
            </a:pPr>
            <a:r>
              <a:rPr lang="lv-LV" sz="2400" kern="1400" dirty="0">
                <a:solidFill>
                  <a:srgbClr val="000000"/>
                </a:solidFill>
                <a:latin typeface="Calibri"/>
                <a:cs typeface="Calibri"/>
              </a:rPr>
              <a:t>Ko tu vari darīt, lai parūpētos par savu "digitālo es" šajās 3 sadaļās?</a:t>
            </a:r>
          </a:p>
          <a:p>
            <a:pPr marL="226695" indent="-226695">
              <a:spcAft>
                <a:spcPts val="600"/>
              </a:spcAft>
            </a:pPr>
            <a:r>
              <a:rPr lang="lv-LV" sz="2400" kern="1400" dirty="0">
                <a:solidFill>
                  <a:srgbClr val="000000"/>
                </a:solidFill>
                <a:latin typeface="Calibri"/>
                <a:cs typeface="Calibri"/>
              </a:rPr>
              <a:t>Strādājiet kopā mazās grupās, pārrunājiet savas idejas!</a:t>
            </a:r>
            <a:endParaRPr lang="en-GB" sz="2400" kern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26695" indent="-226695">
              <a:spcAft>
                <a:spcPts val="600"/>
              </a:spcAft>
            </a:pPr>
            <a:r>
              <a:rPr lang="lv-LV" sz="2400" kern="1400" dirty="0">
                <a:solidFill>
                  <a:srgbClr val="000000"/>
                </a:solidFill>
                <a:latin typeface="Calibri"/>
                <a:cs typeface="Calibri"/>
              </a:rPr>
              <a:t>Kāds tikums būtu atbilstošs katrai no izteiktajām idejām?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7974141"/>
              </p:ext>
            </p:extLst>
          </p:nvPr>
        </p:nvGraphicFramePr>
        <p:xfrm>
          <a:off x="3122341" y="3429000"/>
          <a:ext cx="4222602" cy="2851699"/>
        </p:xfrm>
        <a:graphic>
          <a:graphicData uri="http://schemas.openxmlformats.org/drawingml/2006/table">
            <a:tbl>
              <a:tblPr/>
              <a:tblGrid>
                <a:gridCol w="1549174">
                  <a:extLst>
                    <a:ext uri="{9D8B030D-6E8A-4147-A177-3AD203B41FA5}">
                      <a16:colId xmlns="" xmlns:a16="http://schemas.microsoft.com/office/drawing/2014/main" val="2422643433"/>
                    </a:ext>
                  </a:extLst>
                </a:gridCol>
                <a:gridCol w="1417479">
                  <a:extLst>
                    <a:ext uri="{9D8B030D-6E8A-4147-A177-3AD203B41FA5}">
                      <a16:colId xmlns="" xmlns:a16="http://schemas.microsoft.com/office/drawing/2014/main" val="2137849744"/>
                    </a:ext>
                  </a:extLst>
                </a:gridCol>
                <a:gridCol w="1255949">
                  <a:extLst>
                    <a:ext uri="{9D8B030D-6E8A-4147-A177-3AD203B41FA5}">
                      <a16:colId xmlns="" xmlns:a16="http://schemas.microsoft.com/office/drawing/2014/main" val="1611245070"/>
                    </a:ext>
                  </a:extLst>
                </a:gridCol>
              </a:tblGrid>
              <a:tr h="81214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lv-LV" sz="1200"/>
                        <a:t>Privātums un digitālā pēda</a:t>
                      </a:r>
                      <a:endParaRPr lang="en-GB" sz="1200" i="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lv-LV" sz="1200"/>
                        <a:t>Pārdomāt pirms publicēšanas</a:t>
                      </a:r>
                      <a:endParaRPr lang="en-GB" sz="1200" i="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lv-LV" sz="1200"/>
                        <a:t>Lūgt palīdzību</a:t>
                      </a:r>
                      <a:endParaRPr lang="en-GB" sz="1200" i="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489772"/>
                  </a:ext>
                </a:extLst>
              </a:tr>
              <a:tr h="20395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892921"/>
                  </a:ext>
                </a:extLst>
              </a:tr>
            </a:tbl>
          </a:graphicData>
        </a:graphic>
      </p:graphicFrame>
      <p:sp>
        <p:nvSpPr>
          <p:cNvPr id="17" name="Control 1"/>
          <p:cNvSpPr>
            <a:spLocks noChangeArrowheads="1" noChangeShapeType="1"/>
          </p:cNvSpPr>
          <p:nvPr/>
        </p:nvSpPr>
        <p:spPr bwMode="auto">
          <a:xfrm>
            <a:off x="4898415" y="9273198"/>
            <a:ext cx="3262312" cy="21859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7" y="4398899"/>
            <a:ext cx="2552700" cy="24669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2197" y="4136649"/>
            <a:ext cx="4410710" cy="143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36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438" y="1360235"/>
            <a:ext cx="7124699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0110" y="359476"/>
            <a:ext cx="712469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1755" marR="71755"/>
            <a:r>
              <a:rPr lang="lv-LV" sz="2400" dirty="0"/>
              <a:t>Izlasi “</a:t>
            </a:r>
            <a:r>
              <a:rPr lang="lv" sz="2400" dirty="0">
                <a:ea typeface="+mn-lt"/>
                <a:cs typeface="+mn-lt"/>
              </a:rPr>
              <a:t>Situācijas sociālajos tīklos</a:t>
            </a:r>
            <a:r>
              <a:rPr lang="lv-LV" sz="2400" dirty="0"/>
              <a:t>” un tajās ietvertās dažādās sociālo mediju lietošanas pieredzes!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8716" y="770231"/>
            <a:ext cx="4450672" cy="55633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40110" y="1626141"/>
            <a:ext cx="6096000" cy="450584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2000" kern="1400" dirty="0">
                <a:solidFill>
                  <a:srgbClr val="000000"/>
                </a:solidFill>
                <a:latin typeface="Calibri"/>
                <a:cs typeface="Calibri"/>
              </a:rPr>
              <a:t>Vai vari identificēt kopīgo un atšķirīgo šajās aprakstītajās pieredzēs?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2000" kern="1400" dirty="0">
                <a:solidFill>
                  <a:srgbClr val="000000"/>
                </a:solidFill>
                <a:latin typeface="Calibri"/>
                <a:cs typeface="Calibri"/>
              </a:rPr>
              <a:t>Kā un cik atšķirīgi cilvēki mēdz lietot sociālos medijus?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2000" kern="1400" dirty="0">
                <a:solidFill>
                  <a:srgbClr val="000000"/>
                </a:solidFill>
                <a:latin typeface="Calibri"/>
                <a:cs typeface="Calibri"/>
              </a:rPr>
              <a:t>Vai šie cilvēki ir identificējuši pozitīvo un negatīvo sociālajos medijos?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2000" kern="1400" dirty="0">
                <a:solidFill>
                  <a:srgbClr val="000000"/>
                </a:solidFill>
                <a:latin typeface="Calibri"/>
                <a:cs typeface="Calibri"/>
              </a:rPr>
              <a:t>Kādēļ cilvēki uzņem un publicē “</a:t>
            </a:r>
            <a:r>
              <a:rPr lang="lv-LV" sz="2000" kern="1400" dirty="0" err="1">
                <a:solidFill>
                  <a:srgbClr val="000000"/>
                </a:solidFill>
                <a:latin typeface="Calibri"/>
                <a:cs typeface="Calibri"/>
              </a:rPr>
              <a:t>selfijus</a:t>
            </a:r>
            <a:r>
              <a:rPr lang="lv-LV" sz="2000" kern="1400" dirty="0">
                <a:solidFill>
                  <a:srgbClr val="000000"/>
                </a:solidFill>
                <a:latin typeface="Calibri"/>
                <a:cs typeface="Calibri"/>
              </a:rPr>
              <a:t>” (pašportretus)?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2000" kern="1400" dirty="0">
                <a:solidFill>
                  <a:srgbClr val="000000"/>
                </a:solidFill>
                <a:latin typeface="Calibri"/>
                <a:cs typeface="Calibri"/>
              </a:rPr>
              <a:t>Kā sociālo mediju lietošana var ietekmēt cilvēka pašpārliecinātību?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2000" kern="1400" dirty="0">
                <a:solidFill>
                  <a:srgbClr val="000000"/>
                </a:solidFill>
                <a:latin typeface="Calibri"/>
                <a:cs typeface="Calibri"/>
              </a:rPr>
              <a:t>Vai kāds no šo cilvēku viedokļiem tevi dara bažīgu? Kādēļ?</a:t>
            </a:r>
            <a:endParaRPr lang="en-GB" sz="2000" kern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50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228" y="1355500"/>
            <a:ext cx="2836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lv-LV" sz="2400"/>
              <a:t>Morālā dilemma</a:t>
            </a:r>
            <a:endParaRPr lang="en-GB" sz="24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Cloud Callout 11"/>
          <p:cNvSpPr>
            <a:spLocks noChangeArrowheads="1"/>
          </p:cNvSpPr>
          <p:nvPr/>
        </p:nvSpPr>
        <p:spPr bwMode="auto">
          <a:xfrm rot="770581">
            <a:off x="318343" y="2137352"/>
            <a:ext cx="5347995" cy="3466243"/>
          </a:xfrm>
          <a:prstGeom prst="cloudCallout">
            <a:avLst>
              <a:gd name="adj1" fmla="val 60858"/>
              <a:gd name="adj2" fmla="val 42966"/>
            </a:avLst>
          </a:prstGeom>
          <a:noFill/>
          <a:ln w="25400">
            <a:solidFill>
              <a:schemeClr val="dk1">
                <a:lumMod val="0"/>
                <a:lumOff val="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lv-LV" sz="1600" dirty="0"/>
              <a:t>Mana draudzene mani šodien tiešām sakaitināja. Viņa izteica nejaukus komentārus par manu jaunāko fotogrāfiju </a:t>
            </a:r>
            <a:r>
              <a:rPr lang="lv-LV" sz="1600" dirty="0" err="1"/>
              <a:t>Instagram</a:t>
            </a:r>
            <a:r>
              <a:rPr lang="lv-LV" sz="1600" dirty="0"/>
              <a:t>, zobojoties par manu apģērbu. Man tā vien gribas publicēt savā joslā dažas bildes, kas viņu apkaunotu, tas būtu tik vienkārši. Drīz viņa nožēlos, ka mani apsaukāja!</a:t>
            </a:r>
            <a:endParaRPr lang="en-GB" sz="16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0737" y="1560969"/>
            <a:ext cx="6475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lv-LV" sz="2000"/>
              <a:t>Kādēļ šī situācija ir izaicinoša?</a:t>
            </a:r>
            <a:endParaRPr lang="en-GB" sz="200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lv-LV" sz="2000"/>
              <a:t>Kas, tavuprāt, ir gudrs un labs problēmas risinājums?</a:t>
            </a:r>
            <a:endParaRPr lang="en-GB" sz="200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lv-LV" sz="2000"/>
              <a:t>Vai šajā situācijā var būt vairāki gudri un labi risinājumi?</a:t>
            </a:r>
            <a:endParaRPr lang="en-US" sz="200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lv-LV" sz="2000">
                <a:ea typeface="Arial" panose="020B0604020202020204" pitchFamily="34" charset="0"/>
              </a:rPr>
              <a:t>Kādas var būt dažādo lēmumu sekas?</a:t>
            </a:r>
            <a:endParaRPr lang="en-GB" sz="2000">
              <a:ea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9336" y="3689005"/>
            <a:ext cx="2922709" cy="2173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31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1495" y="773647"/>
            <a:ext cx="504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lv-LV" sz="2400"/>
              <a:t>Lūdz pēc palīdzības un dod padomu!</a:t>
            </a:r>
            <a:endParaRPr lang="en-GB" sz="24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30" y="844184"/>
            <a:ext cx="3612174" cy="516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95" y="1707800"/>
            <a:ext cx="6096000" cy="2356543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kern="1400" dirty="0">
                <a:latin typeface="Calibri"/>
                <a:cs typeface="Calibri"/>
              </a:rPr>
              <a:t>Man liekas, ka mans mazais brālis/māsa sarunājas ar kādu nepazīstamu cilvēku </a:t>
            </a:r>
            <a:r>
              <a:rPr lang="lv-LV" sz="2000" i="1" kern="1400" dirty="0" err="1">
                <a:latin typeface="Calibri"/>
                <a:cs typeface="Calibri"/>
              </a:rPr>
              <a:t>snapchat</a:t>
            </a:r>
            <a:r>
              <a:rPr lang="lv-LV" sz="2000" kern="1400" dirty="0">
                <a:latin typeface="Calibri"/>
                <a:cs typeface="Calibri"/>
              </a:rPr>
              <a:t>. Esmu redzējis privātas ziņas, ko kāds viņam/-ai ir sūtījis. Viņš/-a saka, ka viss ir kārtībā, bet es neesmu pārliecināts. Ko man vajadzētu šajā situācijā darīt?</a:t>
            </a:r>
            <a:r>
              <a:rPr lang="en-GB" sz="2000" kern="1400" dirty="0">
                <a:latin typeface="Calibri"/>
                <a:cs typeface="Calibri"/>
              </a:rPr>
              <a:t> </a:t>
            </a:r>
            <a:endParaRPr lang="en-GB" sz="2000" kern="1400"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endParaRPr lang="en-GB" sz="2000" kern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95" y="3798076"/>
            <a:ext cx="6464090" cy="26907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lv-LV" sz="20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kern="1400" dirty="0">
                <a:latin typeface="Calibri"/>
                <a:cs typeface="Calibri"/>
              </a:rPr>
              <a:t>Uzraksti dažus iespējamos veidus. kā tu varētu palīdzēt savam brālim/māsai šādā situācijā. Kam tu varētu lūgt padomu?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lv-LV" sz="2000" kern="1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000" kern="1400" dirty="0">
                <a:latin typeface="Calibri"/>
                <a:cs typeface="Calibri"/>
              </a:rPr>
              <a:t>Kādus tikumus tev vajadzētu izmantot, lai iejauktos šajā situācijā?</a:t>
            </a:r>
            <a:r>
              <a:rPr lang="en-GB" kern="1400" dirty="0">
                <a:latin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58249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2B4191-BA3A-4DFB-AC1D-2614BA7E16D8}">
  <ds:schemaRefs>
    <ds:schemaRef ds:uri="bcd8bb90-b1cb-4fe5-8892-66ea2dba03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1631395-2660-44E4-9E02-AA3CE70EDD8A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bcd8bb90-b1cb-4fe5-8892-66ea2dba031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28DC18-93DC-457D-AA68-765068FA2E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540</Words>
  <Application>Microsoft Office PowerPoint</Application>
  <PresentationFormat>Custom</PresentationFormat>
  <Paragraphs>62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27</cp:revision>
  <dcterms:created xsi:type="dcterms:W3CDTF">2019-06-13T10:46:31Z</dcterms:created>
  <dcterms:modified xsi:type="dcterms:W3CDTF">2021-10-15T11:21:41Z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