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7" r:id="rId5"/>
    <p:sldId id="278" r:id="rId6"/>
    <p:sldId id="279" r:id="rId7"/>
    <p:sldId id="280" r:id="rId8"/>
    <p:sldId id="281" r:id="rId9"/>
    <p:sldId id="282" r:id="rId10"/>
    <p:sldId id="283"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09876-A709-E647-9E5B-7BD53825786B}" v="205" dt="2021-08-24T09:56:10.315"/>
    <p1510:client id="{0AD5FCB6-B39B-4109-BD21-A0E5FC8E9017}" v="66" dt="2021-09-19T17:55:42.204"/>
    <p1510:client id="{AB10D12A-1777-40EE-AD22-E1700BFB2335}" v="3" dt="2021-08-24T09:49:0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Kovaļevska" userId="S::lk10086@edu.lu.lv::94b10c40-3d0b-4f4c-a565-a700e4df880e" providerId="AD" clId="Web-{AB10D12A-1777-40EE-AD22-E1700BFB2335}"/>
    <pc:docChg chg="modSld">
      <pc:chgData name="Linda Kovaļevska" userId="S::lk10086@edu.lu.lv::94b10c40-3d0b-4f4c-a565-a700e4df880e" providerId="AD" clId="Web-{AB10D12A-1777-40EE-AD22-E1700BFB2335}" dt="2021-08-24T09:49:01.826" v="2"/>
      <pc:docMkLst>
        <pc:docMk/>
      </pc:docMkLst>
      <pc:sldChg chg="delSp modSp">
        <pc:chgData name="Linda Kovaļevska" userId="S::lk10086@edu.lu.lv::94b10c40-3d0b-4f4c-a565-a700e4df880e" providerId="AD" clId="Web-{AB10D12A-1777-40EE-AD22-E1700BFB2335}" dt="2021-08-24T09:49:01.826" v="2"/>
        <pc:sldMkLst>
          <pc:docMk/>
          <pc:sldMk cId="628209746" sldId="277"/>
        </pc:sldMkLst>
        <pc:spChg chg="del mod">
          <ac:chgData name="Linda Kovaļevska" userId="S::lk10086@edu.lu.lv::94b10c40-3d0b-4f4c-a565-a700e4df880e" providerId="AD" clId="Web-{AB10D12A-1777-40EE-AD22-E1700BFB2335}" dt="2021-08-24T09:49:01.826" v="2"/>
          <ac:spMkLst>
            <pc:docMk/>
            <pc:sldMk cId="628209746" sldId="277"/>
            <ac:spMk id="8" creationId="{00000000-0000-0000-0000-000000000000}"/>
          </ac:spMkLst>
        </pc:spChg>
        <pc:picChg chg="mod">
          <ac:chgData name="Linda Kovaļevska" userId="S::lk10086@edu.lu.lv::94b10c40-3d0b-4f4c-a565-a700e4df880e" providerId="AD" clId="Web-{AB10D12A-1777-40EE-AD22-E1700BFB2335}" dt="2021-08-24T09:48:37.560" v="0" actId="1076"/>
          <ac:picMkLst>
            <pc:docMk/>
            <pc:sldMk cId="628209746" sldId="277"/>
            <ac:picMk id="1026" creationId="{00000000-0000-0000-0000-000000000000}"/>
          </ac:picMkLst>
        </pc:picChg>
      </pc:sldChg>
    </pc:docChg>
  </pc:docChgLst>
  <pc:docChgLst>
    <pc:chgData name="Linda Kovaļevska" userId="94b10c40-3d0b-4f4c-a565-a700e4df880e" providerId="ADAL" clId="{00F09876-A709-E647-9E5B-7BD53825786B}"/>
    <pc:docChg chg="custSel addSld delSld modSld modMainMaster">
      <pc:chgData name="Linda Kovaļevska" userId="94b10c40-3d0b-4f4c-a565-a700e4df880e" providerId="ADAL" clId="{00F09876-A709-E647-9E5B-7BD53825786B}" dt="2021-08-24T09:56:10.316" v="206" actId="1076"/>
      <pc:docMkLst>
        <pc:docMk/>
      </pc:docMkLst>
      <pc:sldChg chg="del">
        <pc:chgData name="Linda Kovaļevska" userId="94b10c40-3d0b-4f4c-a565-a700e4df880e" providerId="ADAL" clId="{00F09876-A709-E647-9E5B-7BD53825786B}" dt="2021-08-24T09:53:33.588" v="165" actId="2696"/>
        <pc:sldMkLst>
          <pc:docMk/>
          <pc:sldMk cId="0" sldId="262"/>
        </pc:sldMkLst>
      </pc:sldChg>
      <pc:sldChg chg="addSp delSp modSp mod modNotesTx">
        <pc:chgData name="Linda Kovaļevska" userId="94b10c40-3d0b-4f4c-a565-a700e4df880e" providerId="ADAL" clId="{00F09876-A709-E647-9E5B-7BD53825786B}" dt="2021-08-24T09:53:29.492" v="164" actId="14100"/>
        <pc:sldMkLst>
          <pc:docMk/>
          <pc:sldMk cId="628209746" sldId="277"/>
        </pc:sldMkLst>
        <pc:spChg chg="add mod">
          <ac:chgData name="Linda Kovaļevska" userId="94b10c40-3d0b-4f4c-a565-a700e4df880e" providerId="ADAL" clId="{00F09876-A709-E647-9E5B-7BD53825786B}" dt="2021-08-24T09:53:17.937" v="158" actId="1076"/>
          <ac:spMkLst>
            <pc:docMk/>
            <pc:sldMk cId="628209746" sldId="277"/>
            <ac:spMk id="2" creationId="{759B811F-A032-264E-BB36-B73C9FD346A5}"/>
          </ac:spMkLst>
        </pc:spChg>
        <pc:spChg chg="add mod">
          <ac:chgData name="Linda Kovaļevska" userId="94b10c40-3d0b-4f4c-a565-a700e4df880e" providerId="ADAL" clId="{00F09876-A709-E647-9E5B-7BD53825786B}" dt="2021-08-24T09:53:19.981" v="159" actId="1076"/>
          <ac:spMkLst>
            <pc:docMk/>
            <pc:sldMk cId="628209746" sldId="277"/>
            <ac:spMk id="3" creationId="{5F7EF924-B97C-CB46-96A2-99572420E859}"/>
          </ac:spMkLst>
        </pc:spChg>
        <pc:picChg chg="add mod">
          <ac:chgData name="Linda Kovaļevska" userId="94b10c40-3d0b-4f4c-a565-a700e4df880e" providerId="ADAL" clId="{00F09876-A709-E647-9E5B-7BD53825786B}" dt="2021-08-24T09:53:13.167" v="155" actId="1076"/>
          <ac:picMkLst>
            <pc:docMk/>
            <pc:sldMk cId="628209746" sldId="277"/>
            <ac:picMk id="4" creationId="{A80A5F54-F1DA-BA4E-9587-B6EEFFCE422A}"/>
          </ac:picMkLst>
        </pc:picChg>
        <pc:picChg chg="add mod">
          <ac:chgData name="Linda Kovaļevska" userId="94b10c40-3d0b-4f4c-a565-a700e4df880e" providerId="ADAL" clId="{00F09876-A709-E647-9E5B-7BD53825786B}" dt="2021-08-24T09:53:25.765" v="162" actId="1076"/>
          <ac:picMkLst>
            <pc:docMk/>
            <pc:sldMk cId="628209746" sldId="277"/>
            <ac:picMk id="6" creationId="{50B696B7-60B3-EC49-96FC-3E7DE63C4D11}"/>
          </ac:picMkLst>
        </pc:picChg>
        <pc:picChg chg="del">
          <ac:chgData name="Linda Kovaļevska" userId="94b10c40-3d0b-4f4c-a565-a700e4df880e" providerId="ADAL" clId="{00F09876-A709-E647-9E5B-7BD53825786B}" dt="2021-08-24T09:51:32.337" v="79" actId="478"/>
          <ac:picMkLst>
            <pc:docMk/>
            <pc:sldMk cId="628209746" sldId="277"/>
            <ac:picMk id="9" creationId="{00000000-0000-0000-0000-000000000000}"/>
          </ac:picMkLst>
        </pc:picChg>
        <pc:picChg chg="add mod">
          <ac:chgData name="Linda Kovaļevska" userId="94b10c40-3d0b-4f4c-a565-a700e4df880e" providerId="ADAL" clId="{00F09876-A709-E647-9E5B-7BD53825786B}" dt="2021-08-24T09:53:29.492" v="164" actId="14100"/>
          <ac:picMkLst>
            <pc:docMk/>
            <pc:sldMk cId="628209746" sldId="277"/>
            <ac:picMk id="10" creationId="{5C771FF4-37FF-CA47-BB30-5483830BCF6D}"/>
          </ac:picMkLst>
        </pc:picChg>
        <pc:picChg chg="add mod">
          <ac:chgData name="Linda Kovaļevska" userId="94b10c40-3d0b-4f4c-a565-a700e4df880e" providerId="ADAL" clId="{00F09876-A709-E647-9E5B-7BD53825786B}" dt="2021-08-24T09:53:16.052" v="157" actId="1076"/>
          <ac:picMkLst>
            <pc:docMk/>
            <pc:sldMk cId="628209746" sldId="277"/>
            <ac:picMk id="12" creationId="{7146AB0E-1FF4-CE47-8D02-1AD6F1C09D75}"/>
          </ac:picMkLst>
        </pc:picChg>
        <pc:picChg chg="del">
          <ac:chgData name="Linda Kovaļevska" userId="94b10c40-3d0b-4f4c-a565-a700e4df880e" providerId="ADAL" clId="{00F09876-A709-E647-9E5B-7BD53825786B}" dt="2021-08-24T09:51:32.965" v="80" actId="478"/>
          <ac:picMkLst>
            <pc:docMk/>
            <pc:sldMk cId="628209746" sldId="277"/>
            <ac:picMk id="1026" creationId="{00000000-0000-0000-0000-000000000000}"/>
          </ac:picMkLst>
        </pc:picChg>
        <pc:picChg chg="add mod">
          <ac:chgData name="Linda Kovaļevska" userId="94b10c40-3d0b-4f4c-a565-a700e4df880e" providerId="ADAL" clId="{00F09876-A709-E647-9E5B-7BD53825786B}" dt="2021-08-24T09:53:14.679" v="156" actId="1076"/>
          <ac:picMkLst>
            <pc:docMk/>
            <pc:sldMk cId="628209746" sldId="277"/>
            <ac:picMk id="1028" creationId="{55D16D1E-FA1B-D446-9AF3-D926E775337B}"/>
          </ac:picMkLst>
        </pc:picChg>
      </pc:sldChg>
      <pc:sldChg chg="modSp mod">
        <pc:chgData name="Linda Kovaļevska" userId="94b10c40-3d0b-4f4c-a565-a700e4df880e" providerId="ADAL" clId="{00F09876-A709-E647-9E5B-7BD53825786B}" dt="2021-08-24T09:55:44.176" v="202" actId="1076"/>
        <pc:sldMkLst>
          <pc:docMk/>
          <pc:sldMk cId="2741687823" sldId="278"/>
        </pc:sldMkLst>
        <pc:spChg chg="mod">
          <ac:chgData name="Linda Kovaļevska" userId="94b10c40-3d0b-4f4c-a565-a700e4df880e" providerId="ADAL" clId="{00F09876-A709-E647-9E5B-7BD53825786B}" dt="2021-08-24T09:55:44.176" v="202" actId="1076"/>
          <ac:spMkLst>
            <pc:docMk/>
            <pc:sldMk cId="2741687823" sldId="278"/>
            <ac:spMk id="2" creationId="{00000000-0000-0000-0000-000000000000}"/>
          </ac:spMkLst>
        </pc:spChg>
        <pc:spChg chg="mod">
          <ac:chgData name="Linda Kovaļevska" userId="94b10c40-3d0b-4f4c-a565-a700e4df880e" providerId="ADAL" clId="{00F09876-A709-E647-9E5B-7BD53825786B}" dt="2021-08-24T09:55:38.784" v="201" actId="20577"/>
          <ac:spMkLst>
            <pc:docMk/>
            <pc:sldMk cId="2741687823" sldId="278"/>
            <ac:spMk id="6" creationId="{00000000-0000-0000-0000-000000000000}"/>
          </ac:spMkLst>
        </pc:spChg>
      </pc:sldChg>
      <pc:sldChg chg="modSp mod">
        <pc:chgData name="Linda Kovaļevska" userId="94b10c40-3d0b-4f4c-a565-a700e4df880e" providerId="ADAL" clId="{00F09876-A709-E647-9E5B-7BD53825786B}" dt="2021-08-24T09:55:47.560" v="203" actId="1076"/>
        <pc:sldMkLst>
          <pc:docMk/>
          <pc:sldMk cId="2746269063" sldId="279"/>
        </pc:sldMkLst>
        <pc:spChg chg="mod">
          <ac:chgData name="Linda Kovaļevska" userId="94b10c40-3d0b-4f4c-a565-a700e4df880e" providerId="ADAL" clId="{00F09876-A709-E647-9E5B-7BD53825786B}" dt="2021-08-24T09:55:47.560" v="203" actId="1076"/>
          <ac:spMkLst>
            <pc:docMk/>
            <pc:sldMk cId="2746269063" sldId="279"/>
            <ac:spMk id="11" creationId="{00000000-0000-0000-0000-000000000000}"/>
          </ac:spMkLst>
        </pc:spChg>
      </pc:sldChg>
      <pc:sldChg chg="modSp mod">
        <pc:chgData name="Linda Kovaļevska" userId="94b10c40-3d0b-4f4c-a565-a700e4df880e" providerId="ADAL" clId="{00F09876-A709-E647-9E5B-7BD53825786B}" dt="2021-08-24T09:56:10.316" v="206" actId="1076"/>
        <pc:sldMkLst>
          <pc:docMk/>
          <pc:sldMk cId="1057505844" sldId="281"/>
        </pc:sldMkLst>
        <pc:spChg chg="mod">
          <ac:chgData name="Linda Kovaļevska" userId="94b10c40-3d0b-4f4c-a565-a700e4df880e" providerId="ADAL" clId="{00F09876-A709-E647-9E5B-7BD53825786B}" dt="2021-08-24T09:56:08.960" v="205" actId="1076"/>
          <ac:spMkLst>
            <pc:docMk/>
            <pc:sldMk cId="1057505844" sldId="281"/>
            <ac:spMk id="8" creationId="{00000000-0000-0000-0000-000000000000}"/>
          </ac:spMkLst>
        </pc:spChg>
        <pc:picChg chg="mod">
          <ac:chgData name="Linda Kovaļevska" userId="94b10c40-3d0b-4f4c-a565-a700e4df880e" providerId="ADAL" clId="{00F09876-A709-E647-9E5B-7BD53825786B}" dt="2021-08-24T09:56:10.316" v="206" actId="1076"/>
          <ac:picMkLst>
            <pc:docMk/>
            <pc:sldMk cId="1057505844" sldId="281"/>
            <ac:picMk id="14" creationId="{00000000-0000-0000-0000-000000000000}"/>
          </ac:picMkLst>
        </pc:picChg>
      </pc:sldChg>
      <pc:sldChg chg="addSp delSp modSp new mod">
        <pc:chgData name="Linda Kovaļevska" userId="94b10c40-3d0b-4f4c-a565-a700e4df880e" providerId="ADAL" clId="{00F09876-A709-E647-9E5B-7BD53825786B}" dt="2021-08-24T09:55:21.337" v="191"/>
        <pc:sldMkLst>
          <pc:docMk/>
          <pc:sldMk cId="3786853517" sldId="284"/>
        </pc:sldMkLst>
        <pc:spChg chg="del">
          <ac:chgData name="Linda Kovaļevska" userId="94b10c40-3d0b-4f4c-a565-a700e4df880e" providerId="ADAL" clId="{00F09876-A709-E647-9E5B-7BD53825786B}" dt="2021-08-24T09:53:49.620" v="168" actId="478"/>
          <ac:spMkLst>
            <pc:docMk/>
            <pc:sldMk cId="3786853517" sldId="284"/>
            <ac:spMk id="2" creationId="{40CFC040-42DD-DD48-84E9-9AF3C0DD9FF8}"/>
          </ac:spMkLst>
        </pc:spChg>
        <pc:spChg chg="del">
          <ac:chgData name="Linda Kovaļevska" userId="94b10c40-3d0b-4f4c-a565-a700e4df880e" providerId="ADAL" clId="{00F09876-A709-E647-9E5B-7BD53825786B}" dt="2021-08-24T09:53:48.849" v="167" actId="478"/>
          <ac:spMkLst>
            <pc:docMk/>
            <pc:sldMk cId="3786853517" sldId="284"/>
            <ac:spMk id="3" creationId="{BECAC95B-F323-CE46-88BC-5A7F30CF2587}"/>
          </ac:spMkLst>
        </pc:spChg>
        <pc:spChg chg="add mod">
          <ac:chgData name="Linda Kovaļevska" userId="94b10c40-3d0b-4f4c-a565-a700e4df880e" providerId="ADAL" clId="{00F09876-A709-E647-9E5B-7BD53825786B}" dt="2021-08-24T09:55:05.873" v="189" actId="1076"/>
          <ac:spMkLst>
            <pc:docMk/>
            <pc:sldMk cId="3786853517" sldId="284"/>
            <ac:spMk id="4" creationId="{0CBDD135-A916-914E-9079-19CEE9227892}"/>
          </ac:spMkLst>
        </pc:spChg>
        <pc:spChg chg="add mod">
          <ac:chgData name="Linda Kovaļevska" userId="94b10c40-3d0b-4f4c-a565-a700e4df880e" providerId="ADAL" clId="{00F09876-A709-E647-9E5B-7BD53825786B}" dt="2021-08-24T09:55:03.105" v="188" actId="1076"/>
          <ac:spMkLst>
            <pc:docMk/>
            <pc:sldMk cId="3786853517" sldId="284"/>
            <ac:spMk id="5" creationId="{DFBFCEF2-0828-4542-B57B-2A359BCF3D12}"/>
          </ac:spMkLst>
        </pc:spChg>
        <pc:picChg chg="add mod">
          <ac:chgData name="Linda Kovaļevska" userId="94b10c40-3d0b-4f4c-a565-a700e4df880e" providerId="ADAL" clId="{00F09876-A709-E647-9E5B-7BD53825786B}" dt="2021-08-24T09:55:00.674" v="187"/>
          <ac:picMkLst>
            <pc:docMk/>
            <pc:sldMk cId="3786853517" sldId="284"/>
            <ac:picMk id="6" creationId="{621B10BD-983E-8440-8838-33C956FEB4B7}"/>
          </ac:picMkLst>
        </pc:picChg>
        <pc:picChg chg="add mod">
          <ac:chgData name="Linda Kovaļevska" userId="94b10c40-3d0b-4f4c-a565-a700e4df880e" providerId="ADAL" clId="{00F09876-A709-E647-9E5B-7BD53825786B}" dt="2021-08-24T09:55:13.081" v="190"/>
          <ac:picMkLst>
            <pc:docMk/>
            <pc:sldMk cId="3786853517" sldId="284"/>
            <ac:picMk id="7" creationId="{99AA6D0B-1B37-844C-AD35-E0CD575FBC5C}"/>
          </ac:picMkLst>
        </pc:picChg>
        <pc:picChg chg="add mod">
          <ac:chgData name="Linda Kovaļevska" userId="94b10c40-3d0b-4f4c-a565-a700e4df880e" providerId="ADAL" clId="{00F09876-A709-E647-9E5B-7BD53825786B}" dt="2021-08-24T09:55:21.337" v="191"/>
          <ac:picMkLst>
            <pc:docMk/>
            <pc:sldMk cId="3786853517" sldId="284"/>
            <ac:picMk id="8" creationId="{00257B44-21EC-2C43-B9F7-B68D96B199AF}"/>
          </ac:picMkLst>
        </pc:picChg>
      </pc:sldChg>
      <pc:sldMasterChg chg="delSp mod">
        <pc:chgData name="Linda Kovaļevska" userId="94b10c40-3d0b-4f4c-a565-a700e4df880e" providerId="ADAL" clId="{00F09876-A709-E647-9E5B-7BD53825786B}" dt="2021-08-24T09:52:53.169" v="144" actId="478"/>
        <pc:sldMasterMkLst>
          <pc:docMk/>
          <pc:sldMasterMk cId="2866832251" sldId="2147483648"/>
        </pc:sldMasterMkLst>
        <pc:picChg chg="del">
          <ac:chgData name="Linda Kovaļevska" userId="94b10c40-3d0b-4f4c-a565-a700e4df880e" providerId="ADAL" clId="{00F09876-A709-E647-9E5B-7BD53825786B}" dt="2021-08-24T09:52:52.086" v="143" actId="478"/>
          <ac:picMkLst>
            <pc:docMk/>
            <pc:sldMasterMk cId="2866832251" sldId="2147483648"/>
            <ac:picMk id="7" creationId="{00000000-0000-0000-0000-000000000000}"/>
          </ac:picMkLst>
        </pc:picChg>
        <pc:picChg chg="del">
          <ac:chgData name="Linda Kovaļevska" userId="94b10c40-3d0b-4f4c-a565-a700e4df880e" providerId="ADAL" clId="{00F09876-A709-E647-9E5B-7BD53825786B}" dt="2021-08-24T09:52:53.169" v="144" actId="478"/>
          <ac:picMkLst>
            <pc:docMk/>
            <pc:sldMasterMk cId="2866832251" sldId="2147483648"/>
            <ac:picMk id="8" creationId="{00000000-0000-0000-0000-000000000000}"/>
          </ac:picMkLst>
        </pc:picChg>
      </pc:sldMasterChg>
    </pc:docChg>
  </pc:docChgLst>
  <pc:docChgLst>
    <pc:chgData name="Baiba Kaļķe" userId="S::baibak@edu.lu.lv::090b5955-d8cd-4512-94e7-80946276549e" providerId="AD" clId="Web-{0AD5FCB6-B39B-4109-BD21-A0E5FC8E9017}"/>
    <pc:docChg chg="modSld">
      <pc:chgData name="Baiba Kaļķe" userId="S::baibak@edu.lu.lv::090b5955-d8cd-4512-94e7-80946276549e" providerId="AD" clId="Web-{0AD5FCB6-B39B-4109-BD21-A0E5FC8E9017}" dt="2021-09-19T17:55:42.204" v="35" actId="20577"/>
      <pc:docMkLst>
        <pc:docMk/>
      </pc:docMkLst>
      <pc:sldChg chg="modSp">
        <pc:chgData name="Baiba Kaļķe" userId="S::baibak@edu.lu.lv::090b5955-d8cd-4512-94e7-80946276549e" providerId="AD" clId="Web-{0AD5FCB6-B39B-4109-BD21-A0E5FC8E9017}" dt="2021-09-19T17:52:38.419" v="8" actId="20577"/>
        <pc:sldMkLst>
          <pc:docMk/>
          <pc:sldMk cId="2741687823" sldId="278"/>
        </pc:sldMkLst>
        <pc:spChg chg="mod">
          <ac:chgData name="Baiba Kaļķe" userId="S::baibak@edu.lu.lv::090b5955-d8cd-4512-94e7-80946276549e" providerId="AD" clId="Web-{0AD5FCB6-B39B-4109-BD21-A0E5FC8E9017}" dt="2021-09-19T17:52:38.419" v="8" actId="20577"/>
          <ac:spMkLst>
            <pc:docMk/>
            <pc:sldMk cId="2741687823" sldId="278"/>
            <ac:spMk id="2" creationId="{00000000-0000-0000-0000-000000000000}"/>
          </ac:spMkLst>
        </pc:spChg>
        <pc:spChg chg="mod">
          <ac:chgData name="Baiba Kaļķe" userId="S::baibak@edu.lu.lv::090b5955-d8cd-4512-94e7-80946276549e" providerId="AD" clId="Web-{0AD5FCB6-B39B-4109-BD21-A0E5FC8E9017}" dt="2021-09-19T17:52:23.966" v="4" actId="20577"/>
          <ac:spMkLst>
            <pc:docMk/>
            <pc:sldMk cId="2741687823" sldId="278"/>
            <ac:spMk id="9" creationId="{00000000-0000-0000-0000-000000000000}"/>
          </ac:spMkLst>
        </pc:spChg>
      </pc:sldChg>
      <pc:sldChg chg="modSp">
        <pc:chgData name="Baiba Kaļķe" userId="S::baibak@edu.lu.lv::090b5955-d8cd-4512-94e7-80946276549e" providerId="AD" clId="Web-{0AD5FCB6-B39B-4109-BD21-A0E5FC8E9017}" dt="2021-09-19T17:52:53.013" v="11" actId="20577"/>
        <pc:sldMkLst>
          <pc:docMk/>
          <pc:sldMk cId="2746269063" sldId="279"/>
        </pc:sldMkLst>
        <pc:spChg chg="mod">
          <ac:chgData name="Baiba Kaļķe" userId="S::baibak@edu.lu.lv::090b5955-d8cd-4512-94e7-80946276549e" providerId="AD" clId="Web-{0AD5FCB6-B39B-4109-BD21-A0E5FC8E9017}" dt="2021-09-19T17:52:53.013" v="11" actId="20577"/>
          <ac:spMkLst>
            <pc:docMk/>
            <pc:sldMk cId="2746269063" sldId="279"/>
            <ac:spMk id="10" creationId="{00000000-0000-0000-0000-000000000000}"/>
          </ac:spMkLst>
        </pc:spChg>
      </pc:sldChg>
      <pc:sldChg chg="modSp">
        <pc:chgData name="Baiba Kaļķe" userId="S::baibak@edu.lu.lv::090b5955-d8cd-4512-94e7-80946276549e" providerId="AD" clId="Web-{0AD5FCB6-B39B-4109-BD21-A0E5FC8E9017}" dt="2021-09-19T17:53:49.640" v="13" actId="20577"/>
        <pc:sldMkLst>
          <pc:docMk/>
          <pc:sldMk cId="3503652418" sldId="280"/>
        </pc:sldMkLst>
        <pc:spChg chg="mod">
          <ac:chgData name="Baiba Kaļķe" userId="S::baibak@edu.lu.lv::090b5955-d8cd-4512-94e7-80946276549e" providerId="AD" clId="Web-{0AD5FCB6-B39B-4109-BD21-A0E5FC8E9017}" dt="2021-09-19T17:53:49.640" v="13" actId="20577"/>
          <ac:spMkLst>
            <pc:docMk/>
            <pc:sldMk cId="3503652418" sldId="280"/>
            <ac:spMk id="19" creationId="{00000000-0000-0000-0000-000000000000}"/>
          </ac:spMkLst>
        </pc:spChg>
      </pc:sldChg>
      <pc:sldChg chg="modSp">
        <pc:chgData name="Baiba Kaļķe" userId="S::baibak@edu.lu.lv::090b5955-d8cd-4512-94e7-80946276549e" providerId="AD" clId="Web-{0AD5FCB6-B39B-4109-BD21-A0E5FC8E9017}" dt="2021-09-19T17:54:25.765" v="15" actId="20577"/>
        <pc:sldMkLst>
          <pc:docMk/>
          <pc:sldMk cId="1057505844" sldId="281"/>
        </pc:sldMkLst>
        <pc:spChg chg="mod">
          <ac:chgData name="Baiba Kaļķe" userId="S::baibak@edu.lu.lv::090b5955-d8cd-4512-94e7-80946276549e" providerId="AD" clId="Web-{0AD5FCB6-B39B-4109-BD21-A0E5FC8E9017}" dt="2021-09-19T17:54:25.765" v="15" actId="20577"/>
          <ac:spMkLst>
            <pc:docMk/>
            <pc:sldMk cId="1057505844" sldId="281"/>
            <ac:spMk id="13" creationId="{00000000-0000-0000-0000-000000000000}"/>
          </ac:spMkLst>
        </pc:spChg>
      </pc:sldChg>
      <pc:sldChg chg="modSp">
        <pc:chgData name="Baiba Kaļķe" userId="S::baibak@edu.lu.lv::090b5955-d8cd-4512-94e7-80946276549e" providerId="AD" clId="Web-{0AD5FCB6-B39B-4109-BD21-A0E5FC8E9017}" dt="2021-09-19T17:55:42.204" v="35" actId="20577"/>
        <pc:sldMkLst>
          <pc:docMk/>
          <pc:sldMk cId="591313284" sldId="282"/>
        </pc:sldMkLst>
        <pc:spChg chg="mod">
          <ac:chgData name="Baiba Kaļķe" userId="S::baibak@edu.lu.lv::090b5955-d8cd-4512-94e7-80946276549e" providerId="AD" clId="Web-{0AD5FCB6-B39B-4109-BD21-A0E5FC8E9017}" dt="2021-09-19T17:55:42.204" v="35" actId="20577"/>
          <ac:spMkLst>
            <pc:docMk/>
            <pc:sldMk cId="591313284" sldId="28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t>Atsauce attēlam: </a:t>
            </a:r>
            <a:r>
              <a:rPr lang="en-GB"/>
              <a:t>https://</a:t>
            </a:r>
            <a:r>
              <a:rPr lang="en-GB" err="1"/>
              <a:t>www.sharp.com</a:t>
            </a:r>
            <a:r>
              <a:rPr lang="en-GB"/>
              <a:t>/health-news/images/The-importance-of-positive-self-talk-HN1458-iStock-694857876-Sized.png</a:t>
            </a:r>
          </a:p>
          <a:p>
            <a:r>
              <a:rPr lang="en-GB" err="1"/>
              <a:t>Atsauce</a:t>
            </a:r>
            <a:r>
              <a:rPr lang="en-GB"/>
              <a:t> </a:t>
            </a:r>
            <a:r>
              <a:rPr lang="en-GB" err="1"/>
              <a:t>attēlam</a:t>
            </a:r>
            <a:r>
              <a:rPr lang="en-GB"/>
              <a:t>: https://</a:t>
            </a:r>
            <a:r>
              <a:rPr lang="en-GB" err="1"/>
              <a:t>www.observerbd.com</a:t>
            </a:r>
            <a:r>
              <a:rPr lang="en-GB"/>
              <a:t>/2018/04/05/1522952290.jpg</a:t>
            </a:r>
            <a:endParaRPr lang="x-none"/>
          </a:p>
        </p:txBody>
      </p:sp>
      <p:sp>
        <p:nvSpPr>
          <p:cNvPr id="4" name="Slide Number Placeholder 3"/>
          <p:cNvSpPr>
            <a:spLocks noGrp="1"/>
          </p:cNvSpPr>
          <p:nvPr>
            <p:ph type="sldNum" sz="quarter" idx="5"/>
          </p:nvPr>
        </p:nvSpPr>
        <p:spPr/>
        <p:txBody>
          <a:bodyPr/>
          <a:lstStyle/>
          <a:p>
            <a:fld id="{926D9B73-82F0-43C6-A5A8-3F029AC7E99E}" type="slidenum">
              <a:rPr lang="lv-LV" smtClean="0"/>
              <a:pPr/>
              <a:t>1</a:t>
            </a:fld>
            <a:endParaRPr lang="lv-LV"/>
          </a:p>
        </p:txBody>
      </p:sp>
    </p:spTree>
    <p:extLst>
      <p:ext uri="{BB962C8B-B14F-4D97-AF65-F5344CB8AC3E}">
        <p14:creationId xmlns="" xmlns:p14="http://schemas.microsoft.com/office/powerpoint/2010/main" val="244236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a:t>Resursi</a:t>
            </a:r>
            <a:r>
              <a:rPr lang="lv-LV" baseline="0"/>
              <a:t> pieejami: </a:t>
            </a:r>
            <a:r>
              <a:rPr lang="lv-LV" baseline="0">
                <a:hlinkClick r:id="rId4"/>
              </a:rPr>
              <a:t>www.arete.lu.lv</a:t>
            </a:r>
            <a:endParaRPr lang="lv-LV" baseline="0"/>
          </a:p>
          <a:p>
            <a:endParaRPr lang="lv-LV" baseline="0"/>
          </a:p>
          <a:p>
            <a:r>
              <a:rPr lang="lv-LV" baseline="0"/>
              <a:t>Programmas administrators:</a:t>
            </a:r>
          </a:p>
          <a:p>
            <a:r>
              <a:rPr lang="lv-LV" baseline="0"/>
              <a:t>Dr. Manuels Fernandezs</a:t>
            </a:r>
          </a:p>
          <a:p>
            <a:r>
              <a:rPr lang="lv-LV" baseline="0"/>
              <a:t>manuels.fernandezs@lu.lv</a:t>
            </a:r>
          </a:p>
          <a:p>
            <a:r>
              <a:rPr lang="lv-LV" baseline="0"/>
              <a:t>+371 26253625</a:t>
            </a:r>
          </a:p>
          <a:p>
            <a:r>
              <a:rPr lang="lv-LV" baseline="0"/>
              <a:t>Imantas 7. līnija 1, 223. telpa, Rīga, LV-1083, Latvija</a:t>
            </a:r>
          </a:p>
          <a:p>
            <a:endParaRPr lang="lv-LV" baseline="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a:t>Izstrādāts pateicoties:</a:t>
            </a:r>
            <a:endParaRPr lang="lv-LV" baseline="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9" name="Attēls 8">
            <a:extLst>
              <a:ext uri="{FF2B5EF4-FFF2-40B4-BE49-F238E27FC236}">
                <a16:creationId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10"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iseabove.org.uk/article/helen-talks-body-image/" TargetMode="External"/><Relationship Id="rId1" Type="http://schemas.openxmlformats.org/officeDocument/2006/relationships/slideLayout" Target="../slideLayouts/slideLayout1.xml"/><Relationship Id="rId4" Type="http://schemas.openxmlformats.org/officeDocument/2006/relationships/hyperlink" Target="https://www.youtube.com/watch?v=xGWIifTBpBM&amp;feature=emb_tit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59B811F-A032-264E-BB36-B73C9FD346A5}"/>
              </a:ext>
            </a:extLst>
          </p:cNvPr>
          <p:cNvSpPr/>
          <p:nvPr/>
        </p:nvSpPr>
        <p:spPr>
          <a:xfrm>
            <a:off x="381724" y="1325087"/>
            <a:ext cx="5373147" cy="3416320"/>
          </a:xfrm>
          <a:prstGeom prst="rect">
            <a:avLst/>
          </a:prstGeom>
        </p:spPr>
        <p:txBody>
          <a:bodyPr wrap="square">
            <a:spAutoFit/>
          </a:bodyPr>
          <a:lstStyle/>
          <a:p>
            <a:pPr algn="ctr"/>
            <a:r>
              <a:rPr lang="lv-LV" sz="3600" b="1" dirty="0">
                <a:solidFill>
                  <a:srgbClr val="000000"/>
                </a:solidFill>
                <a:latin typeface="Calibri Light" panose="020F0302020204030204" pitchFamily="34" charset="0"/>
              </a:rPr>
              <a:t>5. klase ​</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Tēma: Sociālie tīkli</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2. nodarbība: Fiziskais paštēls</a:t>
            </a:r>
            <a:endParaRPr lang="x-none" sz="3600" b="1" dirty="0"/>
          </a:p>
        </p:txBody>
      </p:sp>
      <p:sp>
        <p:nvSpPr>
          <p:cNvPr id="3" name="Rectangle 2">
            <a:extLst>
              <a:ext uri="{FF2B5EF4-FFF2-40B4-BE49-F238E27FC236}">
                <a16:creationId xmlns="" xmlns:a16="http://schemas.microsoft.com/office/drawing/2014/main" id="{5F7EF924-B97C-CB46-96A2-99572420E859}"/>
              </a:ext>
            </a:extLst>
          </p:cNvPr>
          <p:cNvSpPr/>
          <p:nvPr/>
        </p:nvSpPr>
        <p:spPr>
          <a:xfrm>
            <a:off x="830216" y="4739325"/>
            <a:ext cx="4476162" cy="369332"/>
          </a:xfrm>
          <a:prstGeom prst="rect">
            <a:avLst/>
          </a:prstGeom>
        </p:spPr>
        <p:txBody>
          <a:bodyPr wrap="none">
            <a:spAutoFit/>
          </a:bodyPr>
          <a:lstStyle/>
          <a:p>
            <a:r>
              <a:rPr lang="lv-LV">
                <a:solidFill>
                  <a:srgbClr val="000000"/>
                </a:solidFill>
                <a:latin typeface="Calibri" panose="020F0502020204030204" pitchFamily="34" charset="0"/>
              </a:rPr>
              <a:t>Tikumiskās audzināšanas programma «</a:t>
            </a:r>
            <a:r>
              <a:rPr lang="lv-LV" err="1">
                <a:solidFill>
                  <a:srgbClr val="000000"/>
                </a:solidFill>
                <a:latin typeface="Calibri" panose="020F0502020204030204" pitchFamily="34" charset="0"/>
              </a:rPr>
              <a:t>e</a:t>
            </a:r>
            <a:r>
              <a:rPr lang="lv-LV">
                <a:solidFill>
                  <a:srgbClr val="000000"/>
                </a:solidFill>
                <a:latin typeface="Calibri" panose="020F0502020204030204" pitchFamily="34" charset="0"/>
              </a:rPr>
              <a:t>-TAP»​</a:t>
            </a:r>
            <a:endParaRPr lang="x-none"/>
          </a:p>
        </p:txBody>
      </p:sp>
      <p:pic>
        <p:nvPicPr>
          <p:cNvPr id="4" name="Picture 2" descr="The Importance of Positive Self-Talk – San Diego – Sharp Health News">
            <a:extLst>
              <a:ext uri="{FF2B5EF4-FFF2-40B4-BE49-F238E27FC236}">
                <a16:creationId xmlns="" xmlns:a16="http://schemas.microsoft.com/office/drawing/2014/main" id="{A80A5F54-F1DA-BA4E-9587-B6EEFFCE422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83743" y="470606"/>
            <a:ext cx="4008014" cy="224084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55D16D1E-FA1B-D446-9AF3-D926E775337B}"/>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45514" y="3026643"/>
            <a:ext cx="4046243" cy="23215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9585" y="586619"/>
            <a:ext cx="1377685" cy="461665"/>
          </a:xfrm>
          <a:prstGeom prst="rect">
            <a:avLst/>
          </a:prstGeom>
        </p:spPr>
        <p:txBody>
          <a:bodyPr wrap="none">
            <a:spAutoFit/>
          </a:bodyPr>
          <a:lstStyle/>
          <a:p>
            <a:r>
              <a:rPr lang="lv-LV" sz="2400" b="1" err="1"/>
              <a:t>Pašpildes</a:t>
            </a:r>
            <a:endParaRPr lang="lv-LV" sz="2400"/>
          </a:p>
        </p:txBody>
      </p:sp>
      <p:pic>
        <p:nvPicPr>
          <p:cNvPr id="8" name="Picture 7">
            <a:hlinkClick r:id="rId2"/>
          </p:cNvPr>
          <p:cNvPicPr>
            <a:picLocks noChangeAspect="1"/>
          </p:cNvPicPr>
          <p:nvPr/>
        </p:nvPicPr>
        <p:blipFill>
          <a:blip r:embed="rId3" cstate="print"/>
          <a:stretch>
            <a:fillRect/>
          </a:stretch>
        </p:blipFill>
        <p:spPr>
          <a:xfrm>
            <a:off x="958706" y="3398155"/>
            <a:ext cx="4907430" cy="2754327"/>
          </a:xfrm>
          <a:prstGeom prst="rect">
            <a:avLst/>
          </a:prstGeom>
        </p:spPr>
      </p:pic>
      <p:sp>
        <p:nvSpPr>
          <p:cNvPr id="9" name="TextBox 8"/>
          <p:cNvSpPr txBox="1"/>
          <p:nvPr/>
        </p:nvSpPr>
        <p:spPr>
          <a:xfrm>
            <a:off x="779585" y="1429993"/>
            <a:ext cx="5398477" cy="400110"/>
          </a:xfrm>
          <a:prstGeom prst="rect">
            <a:avLst/>
          </a:prstGeom>
          <a:noFill/>
        </p:spPr>
        <p:txBody>
          <a:bodyPr wrap="square" lIns="91440" tIns="45720" rIns="91440" bIns="45720" rtlCol="0" anchor="t">
            <a:spAutoFit/>
          </a:bodyPr>
          <a:lstStyle/>
          <a:p>
            <a:r>
              <a:rPr lang="lv-LV" sz="2000" dirty="0"/>
              <a:t>Noskaties filmu “Ķermeņa uztvere un tu”!</a:t>
            </a:r>
          </a:p>
        </p:txBody>
      </p:sp>
      <p:sp>
        <p:nvSpPr>
          <p:cNvPr id="2" name="TextBox 1"/>
          <p:cNvSpPr txBox="1"/>
          <p:nvPr/>
        </p:nvSpPr>
        <p:spPr>
          <a:xfrm>
            <a:off x="6500531" y="1429993"/>
            <a:ext cx="4732763" cy="4339650"/>
          </a:xfrm>
          <a:prstGeom prst="rect">
            <a:avLst/>
          </a:prstGeom>
          <a:noFill/>
        </p:spPr>
        <p:txBody>
          <a:bodyPr wrap="square" lIns="91440" tIns="45720" rIns="91440" bIns="45720" rtlCol="0" anchor="t">
            <a:spAutoFit/>
          </a:bodyPr>
          <a:lstStyle/>
          <a:p>
            <a:pPr marL="457200" indent="-457200">
              <a:buFont typeface="Arial" pitchFamily="34" charset="0"/>
              <a:buChar char="•"/>
            </a:pPr>
            <a:r>
              <a:rPr lang="lv-LV" sz="2000" dirty="0"/>
              <a:t>Vai tu izjūti spiedienu, kad tiešsaistē ir jāsavāc iespējami daudz pozitīvo reakciju vai jāparāda noteikts tēls? </a:t>
            </a:r>
            <a:endParaRPr lang="lv-LV" sz="2000"/>
          </a:p>
          <a:p>
            <a:pPr marL="457200" indent="-457200">
              <a:buFont typeface="Arial" pitchFamily="34" charset="0"/>
              <a:buChar char="•"/>
            </a:pPr>
            <a:endParaRPr lang="lv-LV" sz="2000"/>
          </a:p>
          <a:p>
            <a:pPr marL="457200" indent="-457200">
              <a:buFont typeface="Arial" pitchFamily="34" charset="0"/>
              <a:buChar char="•"/>
            </a:pPr>
            <a:r>
              <a:rPr lang="lv-LV" sz="2000" dirty="0"/>
              <a:t>Kā šis spiediens tevi ietekmē? </a:t>
            </a:r>
            <a:endParaRPr lang="lv-LV" sz="2000" dirty="0">
              <a:cs typeface="Calibri"/>
            </a:endParaRPr>
          </a:p>
          <a:p>
            <a:pPr marL="457200" indent="-457200">
              <a:buFont typeface="Arial" pitchFamily="34" charset="0"/>
              <a:buChar char="•"/>
            </a:pPr>
            <a:endParaRPr lang="lv-LV" sz="2000"/>
          </a:p>
          <a:p>
            <a:pPr marL="457200" indent="-457200">
              <a:buFont typeface="Arial" pitchFamily="34" charset="0"/>
              <a:buChar char="•"/>
            </a:pPr>
            <a:r>
              <a:rPr lang="lv-LV" sz="2000" dirty="0"/>
              <a:t>Paskaidrojiet, ka šāds spiediens tiešsaistē var pārbaudīt mūsu raksturu! Kā tas varētu izpausties? </a:t>
            </a:r>
            <a:endParaRPr lang="lv-LV" sz="2000" dirty="0">
              <a:cs typeface="Calibri"/>
            </a:endParaRPr>
          </a:p>
          <a:p>
            <a:pPr marL="457200" indent="-457200">
              <a:buFont typeface="Arial" pitchFamily="34" charset="0"/>
              <a:buChar char="•"/>
            </a:pPr>
            <a:endParaRPr lang="lv-LV" sz="2000"/>
          </a:p>
          <a:p>
            <a:pPr marL="457200" indent="-457200">
              <a:buFont typeface="Arial" pitchFamily="34" charset="0"/>
              <a:buChar char="•"/>
            </a:pPr>
            <a:r>
              <a:rPr lang="lv-LV" sz="2000" dirty="0"/>
              <a:t>Kā šādos gadījumos tev būtu jāparāda savs raksturs?</a:t>
            </a:r>
            <a:endParaRPr lang="lv-LV" sz="2000" dirty="0">
              <a:cs typeface="Calibri"/>
            </a:endParaRPr>
          </a:p>
          <a:p>
            <a:pPr marL="342900" indent="-342900">
              <a:buFont typeface="Arial" pitchFamily="34" charset="0"/>
              <a:buChar char="•"/>
            </a:pPr>
            <a:endParaRPr lang="en-GB"/>
          </a:p>
          <a:p>
            <a:pPr marL="342900" indent="-342900"/>
            <a:endParaRPr lang="en-GB"/>
          </a:p>
        </p:txBody>
      </p:sp>
      <p:sp>
        <p:nvSpPr>
          <p:cNvPr id="10" name="Rectangle 9"/>
          <p:cNvSpPr/>
          <p:nvPr/>
        </p:nvSpPr>
        <p:spPr>
          <a:xfrm>
            <a:off x="779585" y="2260186"/>
            <a:ext cx="4865077" cy="707886"/>
          </a:xfrm>
          <a:prstGeom prst="rect">
            <a:avLst/>
          </a:prstGeom>
        </p:spPr>
        <p:txBody>
          <a:bodyPr wrap="square">
            <a:spAutoFit/>
          </a:bodyPr>
          <a:lstStyle/>
          <a:p>
            <a:r>
              <a:rPr lang="lv-LV" sz="2000"/>
              <a:t>Kā sociālie tīkli un interneta vide rada stresu un ietekmē cilvēku fizisko paštēlu? </a:t>
            </a:r>
          </a:p>
        </p:txBody>
      </p:sp>
      <p:sp>
        <p:nvSpPr>
          <p:cNvPr id="11" name="TextBox 10">
            <a:extLst>
              <a:ext uri="{FF2B5EF4-FFF2-40B4-BE49-F238E27FC236}">
                <a16:creationId xmlns="" xmlns:a16="http://schemas.microsoft.com/office/drawing/2014/main" id="{C3BB1450-5110-45DB-B9D9-20AF90144E1B}"/>
              </a:ext>
            </a:extLst>
          </p:cNvPr>
          <p:cNvSpPr txBox="1"/>
          <p:nvPr/>
        </p:nvSpPr>
        <p:spPr>
          <a:xfrm>
            <a:off x="788667" y="6271381"/>
            <a:ext cx="6635840" cy="307777"/>
          </a:xfrm>
          <a:prstGeom prst="rect">
            <a:avLst/>
          </a:prstGeom>
          <a:noFill/>
        </p:spPr>
        <p:txBody>
          <a:bodyPr wrap="square">
            <a:spAutoFit/>
          </a:bodyPr>
          <a:lstStyle/>
          <a:p>
            <a:r>
              <a:rPr lang="lv-LV" sz="1400">
                <a:hlinkClick r:id="rId4"/>
              </a:rPr>
              <a:t>https://www.youtube.com/watch?v=xGWIifTBpBM&amp;feature=emb_title</a:t>
            </a:r>
            <a:r>
              <a:rPr lang="lv-LV" sz="1400"/>
              <a:t> </a:t>
            </a:r>
          </a:p>
        </p:txBody>
      </p:sp>
    </p:spTree>
    <p:extLst>
      <p:ext uri="{BB962C8B-B14F-4D97-AF65-F5344CB8AC3E}">
        <p14:creationId xmlns=""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93777" y="5228563"/>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2" name="Rectangle 1"/>
          <p:cNvSpPr/>
          <p:nvPr/>
        </p:nvSpPr>
        <p:spPr>
          <a:xfrm>
            <a:off x="841131" y="1427340"/>
            <a:ext cx="6096000" cy="531812"/>
          </a:xfrm>
          <a:prstGeom prst="rect">
            <a:avLst/>
          </a:prstGeom>
        </p:spPr>
        <p:txBody>
          <a:bodyPr>
            <a:spAutoFit/>
          </a:bodyPr>
          <a:lstStyle/>
          <a:p>
            <a:pPr marL="457200" indent="-228600">
              <a:lnSpc>
                <a:spcPct val="119000"/>
              </a:lnSpc>
              <a:spcAft>
                <a:spcPts val="800"/>
              </a:spcAft>
            </a:pPr>
            <a:r>
              <a:rPr lang="en-GB" sz="2400"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0" name="Rectangle 9"/>
          <p:cNvSpPr/>
          <p:nvPr/>
        </p:nvSpPr>
        <p:spPr>
          <a:xfrm>
            <a:off x="962881" y="2029299"/>
            <a:ext cx="6096000" cy="3477875"/>
          </a:xfrm>
          <a:prstGeom prst="rect">
            <a:avLst/>
          </a:prstGeom>
        </p:spPr>
        <p:txBody>
          <a:bodyPr lIns="91440" tIns="45720" rIns="91440" bIns="45720" anchor="t">
            <a:spAutoFit/>
          </a:bodyPr>
          <a:lstStyle/>
          <a:p>
            <a:pPr marL="457200" indent="-457200">
              <a:buFont typeface="Arial" pitchFamily="34" charset="0"/>
              <a:buChar char="•"/>
            </a:pPr>
            <a:r>
              <a:rPr lang="lv-LV" sz="2000" dirty="0"/>
              <a:t>Ko nozīmē “fiziskais </a:t>
            </a:r>
            <a:r>
              <a:rPr lang="lv-LV" sz="2000" dirty="0" err="1"/>
              <a:t>paštēls</a:t>
            </a:r>
            <a:r>
              <a:rPr lang="lv-LV" sz="2000" dirty="0"/>
              <a:t>”? </a:t>
            </a:r>
            <a:endParaRPr lang="lv-LV" sz="2000"/>
          </a:p>
          <a:p>
            <a:pPr marL="457200" indent="-457200">
              <a:buFont typeface="Arial" pitchFamily="34" charset="0"/>
              <a:buChar char="•"/>
            </a:pPr>
            <a:endParaRPr lang="lv-LV" sz="2000"/>
          </a:p>
          <a:p>
            <a:pPr marL="457200" indent="-457200">
              <a:buFont typeface="Arial" pitchFamily="34" charset="0"/>
              <a:buChar char="•"/>
            </a:pPr>
            <a:r>
              <a:rPr lang="lv-LV" sz="2000" dirty="0"/>
              <a:t>Kā tas atšķiras no tā, kā cilvēks izskatās patiesībā?</a:t>
            </a:r>
            <a:endParaRPr lang="lv-LV" sz="2000" dirty="0">
              <a:cs typeface="Calibri"/>
            </a:endParaRPr>
          </a:p>
          <a:p>
            <a:pPr marL="457200" indent="-457200">
              <a:buFont typeface="Arial" pitchFamily="34" charset="0"/>
              <a:buChar char="•"/>
            </a:pPr>
            <a:endParaRPr lang="lv-LV" sz="2000"/>
          </a:p>
          <a:p>
            <a:pPr marL="457200" indent="-457200">
              <a:buFont typeface="Arial" pitchFamily="34" charset="0"/>
              <a:buChar char="•"/>
            </a:pPr>
            <a:r>
              <a:rPr lang="lv-LV" sz="2000" dirty="0"/>
              <a:t>Kāpēc cilvēki domā, ka viņiem jāizskatās noteiktā veidā? </a:t>
            </a:r>
            <a:endParaRPr lang="lv-LV" sz="2000" dirty="0">
              <a:cs typeface="Calibri"/>
            </a:endParaRPr>
          </a:p>
          <a:p>
            <a:pPr marL="457200" indent="-457200">
              <a:buFont typeface="Arial" pitchFamily="34" charset="0"/>
              <a:buChar char="•"/>
            </a:pPr>
            <a:endParaRPr lang="lv-LV" sz="2000"/>
          </a:p>
          <a:p>
            <a:pPr marL="457200" indent="-457200">
              <a:buFont typeface="Arial" pitchFamily="34" charset="0"/>
              <a:buChar char="•"/>
            </a:pPr>
            <a:r>
              <a:rPr lang="lv-LV" sz="2000" dirty="0"/>
              <a:t>Kā sociālie tīkli to ietekmē? Kā reakciju un sekotāju vākšana sociālajos tīklos liek justies cilvēkiem?</a:t>
            </a:r>
            <a:endParaRPr lang="lv-LV" sz="2000" dirty="0">
              <a:cs typeface="Calibri"/>
            </a:endParaRPr>
          </a:p>
          <a:p>
            <a:pPr marL="457200" indent="-457200"/>
            <a:endParaRPr lang="lv-LV" sz="2000" dirty="0">
              <a:cs typeface="Calibri"/>
            </a:endParaRPr>
          </a:p>
          <a:p>
            <a:pPr marL="457200" indent="-457200">
              <a:buFont typeface="Arial" pitchFamily="34" charset="0"/>
              <a:buChar char="•"/>
            </a:pPr>
            <a:r>
              <a:rPr lang="lv-LV" sz="2000" dirty="0"/>
              <a:t>Kāpēc dažiem cilvēkiem tas ir svarīgi?</a:t>
            </a:r>
            <a:endParaRPr lang="lv-LV" sz="2000" dirty="0">
              <a:cs typeface="Calibri"/>
            </a:endParaRPr>
          </a:p>
        </p:txBody>
      </p:sp>
      <p:sp>
        <p:nvSpPr>
          <p:cNvPr id="11" name="TextBox 10"/>
          <p:cNvSpPr txBox="1"/>
          <p:nvPr/>
        </p:nvSpPr>
        <p:spPr>
          <a:xfrm>
            <a:off x="962881" y="1196507"/>
            <a:ext cx="3991707" cy="461665"/>
          </a:xfrm>
          <a:prstGeom prst="rect">
            <a:avLst/>
          </a:prstGeom>
          <a:noFill/>
        </p:spPr>
        <p:txBody>
          <a:bodyPr wrap="square" rtlCol="0">
            <a:spAutoFit/>
          </a:bodyPr>
          <a:lstStyle/>
          <a:p>
            <a:r>
              <a:rPr lang="lv-LV" sz="2400" b="1"/>
              <a:t>Ātrie jautājumi</a:t>
            </a:r>
            <a:endParaRPr lang="lv-LV" sz="2400"/>
          </a:p>
        </p:txBody>
      </p:sp>
      <p:pic>
        <p:nvPicPr>
          <p:cNvPr id="13" name="Picture 12"/>
          <p:cNvPicPr>
            <a:picLocks noChangeAspect="1"/>
          </p:cNvPicPr>
          <p:nvPr/>
        </p:nvPicPr>
        <p:blipFill>
          <a:blip r:embed="rId3" cstate="print"/>
          <a:stretch>
            <a:fillRect/>
          </a:stretch>
        </p:blipFill>
        <p:spPr>
          <a:xfrm>
            <a:off x="7362546" y="1753435"/>
            <a:ext cx="4307044" cy="3002939"/>
          </a:xfrm>
          <a:prstGeom prst="rect">
            <a:avLst/>
          </a:prstGeom>
        </p:spPr>
      </p:pic>
    </p:spTree>
    <p:extLst>
      <p:ext uri="{BB962C8B-B14F-4D97-AF65-F5344CB8AC3E}">
        <p14:creationId xmlns=""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a:solidFill>
                <a:srgbClr val="000000"/>
              </a:solidFill>
              <a:latin typeface="Calibri" panose="020F0502020204030204" pitchFamily="34" charset="0"/>
            </a:endParaRPr>
          </a:p>
          <a:p>
            <a:pPr>
              <a:lnSpc>
                <a:spcPct val="119000"/>
              </a:lnSpc>
              <a:spcAft>
                <a:spcPts val="600"/>
              </a:spcAft>
            </a:pPr>
            <a:r>
              <a:rPr lang="en-GB" kern="1400">
                <a:solidFill>
                  <a:srgbClr val="000000"/>
                </a:solidFill>
                <a:latin typeface="Calibri" panose="020F0502020204030204" pitchFamily="34" charset="0"/>
              </a:rPr>
              <a:t> </a:t>
            </a:r>
          </a:p>
        </p:txBody>
      </p:sp>
      <p:sp>
        <p:nvSpPr>
          <p:cNvPr id="17" name="Control 1"/>
          <p:cNvSpPr>
            <a:spLocks noChangeArrowheads="1" noChangeShapeType="1"/>
          </p:cNvSpPr>
          <p:nvPr/>
        </p:nvSpPr>
        <p:spPr bwMode="auto">
          <a:xfrm>
            <a:off x="4898415" y="9273198"/>
            <a:ext cx="3262312" cy="2185988"/>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p:cNvSpPr/>
          <p:nvPr/>
        </p:nvSpPr>
        <p:spPr>
          <a:xfrm>
            <a:off x="613158" y="297904"/>
            <a:ext cx="1837362" cy="461665"/>
          </a:xfrm>
          <a:prstGeom prst="rect">
            <a:avLst/>
          </a:prstGeom>
        </p:spPr>
        <p:txBody>
          <a:bodyPr wrap="none">
            <a:spAutoFit/>
          </a:bodyPr>
          <a:lstStyle/>
          <a:p>
            <a:r>
              <a:rPr lang="lv-LV" sz="2400" b="1"/>
              <a:t>Aiz pašbildes</a:t>
            </a:r>
            <a:endParaRPr lang="lv-LV" sz="2400"/>
          </a:p>
        </p:txBody>
      </p:sp>
      <p:sp>
        <p:nvSpPr>
          <p:cNvPr id="11" name="Rectangle 10"/>
          <p:cNvSpPr/>
          <p:nvPr/>
        </p:nvSpPr>
        <p:spPr>
          <a:xfrm>
            <a:off x="5722874" y="1080595"/>
            <a:ext cx="6096000" cy="3970318"/>
          </a:xfrm>
          <a:prstGeom prst="rect">
            <a:avLst/>
          </a:prstGeom>
        </p:spPr>
        <p:txBody>
          <a:bodyPr>
            <a:spAutoFit/>
          </a:bodyPr>
          <a:lstStyle/>
          <a:p>
            <a:r>
              <a:rPr lang="lv-LV"/>
              <a:t>Izvēlieties vienu situācijas aprakstu un grupā pārrunājiet šos jautājumus:</a:t>
            </a:r>
          </a:p>
          <a:p>
            <a:pPr marL="414655" marR="71755" indent="-342900">
              <a:buFont typeface="Arial" pitchFamily="34" charset="0"/>
              <a:buChar char="•"/>
            </a:pPr>
            <a:endParaRPr lang="en-GB"/>
          </a:p>
          <a:p>
            <a:pPr marL="342900" indent="-342900">
              <a:buFont typeface="Arial" pitchFamily="34" charset="0"/>
              <a:buChar char="•"/>
            </a:pPr>
            <a:r>
              <a:rPr lang="lv-LV"/>
              <a:t>Kas varētu notikt katra cilvēka prātā? </a:t>
            </a:r>
          </a:p>
          <a:p>
            <a:pPr marL="342900" indent="-342900">
              <a:buFont typeface="Arial" pitchFamily="34" charset="0"/>
              <a:buChar char="•"/>
            </a:pPr>
            <a:r>
              <a:rPr lang="lv-LV"/>
              <a:t>Kādas sajūtas un emocijas viņš varētu piedzīvot? </a:t>
            </a:r>
          </a:p>
          <a:p>
            <a:pPr marL="342900" indent="-342900">
              <a:buFont typeface="Arial" pitchFamily="34" charset="0"/>
              <a:buChar char="•"/>
            </a:pPr>
            <a:r>
              <a:rPr lang="lv-LV"/>
              <a:t>Kā tiešsaistes pieredze var ietekmēt viņa fizisko paštēlu un pārliecinātību par savu ķermeni? </a:t>
            </a:r>
          </a:p>
          <a:p>
            <a:pPr marL="342900" indent="-342900">
              <a:buFont typeface="Arial" pitchFamily="34" charset="0"/>
              <a:buChar char="•"/>
            </a:pPr>
            <a:r>
              <a:rPr lang="lv-LV"/>
              <a:t>Veselība ir daudz svarīgāka par kosmētikas lietošanas vai matu sakārtojumu tendencēm sociālajos tīklos. Kāpēc tas tā ir? </a:t>
            </a:r>
          </a:p>
          <a:p>
            <a:pPr marL="342900" indent="-342900">
              <a:buFont typeface="Arial" pitchFamily="34" charset="0"/>
              <a:buChar char="•"/>
            </a:pPr>
            <a:r>
              <a:rPr lang="lv-LV"/>
              <a:t>Vai kāda cilvēka profils tiešsaistē ir tiešs viņa personības atspoguļojums? </a:t>
            </a:r>
          </a:p>
          <a:p>
            <a:pPr marL="342900" indent="-342900">
              <a:buFont typeface="Arial" pitchFamily="34" charset="0"/>
              <a:buChar char="•"/>
            </a:pPr>
            <a:r>
              <a:rPr lang="lv-LV"/>
              <a:t>Ko dažkārt cilvēki dara, lai radītu nevainojamu pašbildi? Kāpēc?</a:t>
            </a:r>
          </a:p>
        </p:txBody>
      </p:sp>
      <p:sp>
        <p:nvSpPr>
          <p:cNvPr id="14" name="AutoShape 1"/>
          <p:cNvSpPr>
            <a:spLocks noChangeArrowheads="1"/>
          </p:cNvSpPr>
          <p:nvPr/>
        </p:nvSpPr>
        <p:spPr bwMode="auto">
          <a:xfrm rot="20732225">
            <a:off x="178514" y="814543"/>
            <a:ext cx="3122155" cy="2472443"/>
          </a:xfrm>
          <a:prstGeom prst="wedgeEllipseCallout">
            <a:avLst>
              <a:gd name="adj1" fmla="val -46708"/>
              <a:gd name="adj2" fmla="val -4907"/>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lv-LV" sz="1600"/>
              <a:t>1. Džons cenšas uzņemt nevainojamu pašbildi, ko publicēt tiešsaistē. Viņš izjūt lielu spiedienu un vēlas publicēt foto, kurā izskatās patiešām labi.</a:t>
            </a:r>
            <a:endParaRPr lang="en-GB" sz="1600"/>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19" name="AutoShape 1"/>
          <p:cNvSpPr>
            <a:spLocks noChangeArrowheads="1"/>
          </p:cNvSpPr>
          <p:nvPr/>
        </p:nvSpPr>
        <p:spPr bwMode="auto">
          <a:xfrm rot="679174">
            <a:off x="2080699" y="2498450"/>
            <a:ext cx="3671842" cy="2715206"/>
          </a:xfrm>
          <a:prstGeom prst="wedgeEllipseCallout">
            <a:avLst>
              <a:gd name="adj1" fmla="val -46708"/>
              <a:gd name="adj2" fmla="val -4907"/>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lnSpc>
                <a:spcPct val="119000"/>
              </a:lnSpc>
              <a:spcAft>
                <a:spcPts val="600"/>
              </a:spcAft>
            </a:pPr>
            <a:r>
              <a:rPr lang="en-GB" sz="1600" kern="1400" dirty="0">
                <a:solidFill>
                  <a:srgbClr val="000000"/>
                </a:solidFill>
                <a:latin typeface="Calibri"/>
                <a:cs typeface="Calibri"/>
              </a:rPr>
              <a:t>2. </a:t>
            </a:r>
            <a:r>
              <a:rPr lang="lv-LV" sz="1600" dirty="0"/>
              <a:t>Džona sekotāju vidū ir Lūks. Viņš uzskata, ka Džona bildes vienmēr izskatās daudz labāk nekā viņa fotogrāfijas, un Džona lielais sekotāju skaits liek Lūkam justies slikti.</a:t>
            </a:r>
          </a:p>
        </p:txBody>
      </p:sp>
      <p:sp>
        <p:nvSpPr>
          <p:cNvPr id="20" name="AutoShape 1"/>
          <p:cNvSpPr>
            <a:spLocks noChangeArrowheads="1"/>
          </p:cNvSpPr>
          <p:nvPr/>
        </p:nvSpPr>
        <p:spPr bwMode="auto">
          <a:xfrm rot="20844411">
            <a:off x="20835" y="3544968"/>
            <a:ext cx="2824013" cy="3041765"/>
          </a:xfrm>
          <a:prstGeom prst="wedgeEllipseCallout">
            <a:avLst>
              <a:gd name="adj1" fmla="val -46708"/>
              <a:gd name="adj2" fmla="val -4907"/>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107000"/>
              </a:lnSpc>
              <a:spcAft>
                <a:spcPts val="800"/>
              </a:spcAft>
            </a:pPr>
            <a:r>
              <a:rPr lang="en-GB" sz="1600" kern="1400">
                <a:latin typeface="Calibri" panose="020F0502020204030204" pitchFamily="34" charset="0"/>
              </a:rPr>
              <a:t>3. </a:t>
            </a:r>
            <a:r>
              <a:rPr lang="lv-LV" sz="1600"/>
              <a:t>Īvija ir Džona draudzene un joka pēc novērtē Džona pašbildi ar 3 no 10. Citi cilvēki sāk rakstīt zem attēla sliktus komentārus, tāpēc Džons pašbildi izdzēš.</a:t>
            </a:r>
            <a:endParaRPr lang="en-GB" sz="1600" kern="1400">
              <a:latin typeface="Calibri" panose="020F0502020204030204" pitchFamily="34" charset="0"/>
            </a:endParaRPr>
          </a:p>
        </p:txBody>
      </p:sp>
    </p:spTree>
    <p:extLst>
      <p:ext uri="{BB962C8B-B14F-4D97-AF65-F5344CB8AC3E}">
        <p14:creationId xmlns=""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438" y="1360235"/>
            <a:ext cx="7124699" cy="531812"/>
          </a:xfrm>
          <a:prstGeom prst="rect">
            <a:avLst/>
          </a:prstGeom>
        </p:spPr>
        <p:txBody>
          <a:bodyPr wrap="square">
            <a:spAutoFit/>
          </a:bodyPr>
          <a:lstStyle/>
          <a:p>
            <a:pPr>
              <a:lnSpc>
                <a:spcPct val="119000"/>
              </a:lnSpc>
              <a:spcAft>
                <a:spcPts val="600"/>
              </a:spcAft>
            </a:pPr>
            <a:r>
              <a:rPr lang="en-GB" sz="2400" kern="1400">
                <a:solidFill>
                  <a:srgbClr val="000000"/>
                </a:solidFill>
                <a:latin typeface="Calibri" panose="020F0502020204030204" pitchFamily="34" charset="0"/>
              </a:rPr>
              <a:t> </a:t>
            </a:r>
          </a:p>
        </p:txBody>
      </p:sp>
      <p:sp>
        <p:nvSpPr>
          <p:cNvPr id="8" name="Rectangle 7"/>
          <p:cNvSpPr/>
          <p:nvPr/>
        </p:nvSpPr>
        <p:spPr>
          <a:xfrm>
            <a:off x="6656579" y="546117"/>
            <a:ext cx="5014891" cy="2862322"/>
          </a:xfrm>
          <a:prstGeom prst="rect">
            <a:avLst/>
          </a:prstGeom>
        </p:spPr>
        <p:txBody>
          <a:bodyPr wrap="square">
            <a:spAutoFit/>
          </a:bodyPr>
          <a:lstStyle/>
          <a:p>
            <a:pPr marL="71755" marR="71755"/>
            <a:r>
              <a:rPr lang="en-US"/>
              <a:t> </a:t>
            </a:r>
            <a:endParaRPr lang="en-GB" sz="2000"/>
          </a:p>
          <a:p>
            <a:r>
              <a:rPr lang="lv-LV"/>
              <a:t>Pārdomājot Lizijas stāstu:</a:t>
            </a:r>
          </a:p>
          <a:p>
            <a:pPr marL="71755" marR="71755"/>
            <a:r>
              <a:rPr lang="en-US"/>
              <a:t> </a:t>
            </a:r>
            <a:endParaRPr lang="en-GB" sz="2000"/>
          </a:p>
          <a:p>
            <a:pPr marL="342900" indent="-342900">
              <a:buFont typeface="Arial" pitchFamily="34" charset="0"/>
              <a:buChar char="•"/>
            </a:pPr>
            <a:r>
              <a:rPr lang="lv-LV"/>
              <a:t>Ja viņa mācītos tavā skola, kā skolas kopiena viņu atbalstītu? </a:t>
            </a:r>
          </a:p>
          <a:p>
            <a:pPr marL="342900" indent="-342900">
              <a:buFont typeface="Arial" pitchFamily="34" charset="0"/>
              <a:buChar char="•"/>
            </a:pPr>
            <a:endParaRPr lang="lv-LV"/>
          </a:p>
          <a:p>
            <a:pPr marL="342900" indent="-342900">
              <a:buFont typeface="Arial" pitchFamily="34" charset="0"/>
              <a:buChar char="•"/>
            </a:pPr>
            <a:r>
              <a:rPr lang="lv-LV"/>
              <a:t>Ko tu varētu atbildēt Lizijai, ja viņa tev izstāstītu par sevi?  Kādi tikumi tev būtu vajadzīgi, lai nodrošinātu, ka Lizija jūtas atbalstīta un saprasta?</a:t>
            </a:r>
          </a:p>
        </p:txBody>
      </p:sp>
      <p:sp>
        <p:nvSpPr>
          <p:cNvPr id="11" name="Rectangle 10"/>
          <p:cNvSpPr/>
          <p:nvPr/>
        </p:nvSpPr>
        <p:spPr>
          <a:xfrm>
            <a:off x="290051" y="644550"/>
            <a:ext cx="3304944" cy="646331"/>
          </a:xfrm>
          <a:prstGeom prst="rect">
            <a:avLst/>
          </a:prstGeom>
        </p:spPr>
        <p:txBody>
          <a:bodyPr wrap="none">
            <a:spAutoFit/>
          </a:bodyPr>
          <a:lstStyle/>
          <a:p>
            <a:r>
              <a:rPr lang="lv-LV" sz="3600" b="1"/>
              <a:t>Gadījuma izpēte</a:t>
            </a:r>
            <a:endParaRPr lang="lv-LV" sz="3600"/>
          </a:p>
        </p:txBody>
      </p:sp>
      <p:pic>
        <p:nvPicPr>
          <p:cNvPr id="4097" name="Picture 1" descr="1*Snn6_2HDEFHiXWxRFmOkD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93090" y="226326"/>
            <a:ext cx="2123169" cy="1590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12" name="Rectangle 11"/>
          <p:cNvSpPr/>
          <p:nvPr/>
        </p:nvSpPr>
        <p:spPr>
          <a:xfrm>
            <a:off x="508488" y="2095501"/>
            <a:ext cx="6311412" cy="1015663"/>
          </a:xfrm>
          <a:prstGeom prst="rect">
            <a:avLst/>
          </a:prstGeom>
        </p:spPr>
        <p:txBody>
          <a:bodyPr wrap="square">
            <a:spAutoFit/>
          </a:bodyPr>
          <a:lstStyle/>
          <a:p>
            <a:r>
              <a:rPr lang="lv-LV" sz="2000"/>
              <a:t>Izlasi stāstu par Liziju Velaskēzu, kas piedzīvoja kiberterorizēšanu un tika nosaukta par </a:t>
            </a:r>
            <a:br>
              <a:rPr lang="lv-LV" sz="2000"/>
            </a:br>
            <a:r>
              <a:rPr lang="lv-LV" sz="2000"/>
              <a:t>“pasaulē neglītāko sievieti”. </a:t>
            </a:r>
          </a:p>
        </p:txBody>
      </p:sp>
      <p:sp>
        <p:nvSpPr>
          <p:cNvPr id="13" name="Rectangle 12"/>
          <p:cNvSpPr/>
          <p:nvPr/>
        </p:nvSpPr>
        <p:spPr>
          <a:xfrm>
            <a:off x="489438" y="3144652"/>
            <a:ext cx="6096000" cy="3170099"/>
          </a:xfrm>
          <a:prstGeom prst="rect">
            <a:avLst/>
          </a:prstGeom>
        </p:spPr>
        <p:txBody>
          <a:bodyPr lIns="91440" tIns="45720" rIns="91440" bIns="45720" anchor="t">
            <a:spAutoFit/>
          </a:bodyPr>
          <a:lstStyle/>
          <a:p>
            <a:pPr marL="457200" indent="-457200">
              <a:buFont typeface="Arial" pitchFamily="34" charset="0"/>
              <a:buChar char="•"/>
            </a:pPr>
            <a:r>
              <a:rPr lang="lv-LV" sz="2000" dirty="0"/>
              <a:t>Ar kādām grūtībām viņa savā dzīvē </a:t>
            </a:r>
            <a:r>
              <a:rPr lang="lv-LV" sz="2000" dirty="0" err="1"/>
              <a:t>saskārusies</a:t>
            </a:r>
            <a:r>
              <a:rPr lang="lv-LV" sz="2000" dirty="0"/>
              <a:t>? </a:t>
            </a:r>
            <a:endParaRPr lang="lv-LV" sz="2000"/>
          </a:p>
          <a:p>
            <a:pPr marL="457200" indent="-457200">
              <a:buFont typeface="Arial" pitchFamily="34" charset="0"/>
              <a:buChar char="•"/>
            </a:pPr>
            <a:r>
              <a:rPr lang="lv-LV" sz="2000" dirty="0"/>
              <a:t>Kā pret viņu izturējās skolā? Kādas ir </a:t>
            </a:r>
            <a:r>
              <a:rPr lang="lv-LV" sz="2000" dirty="0" err="1"/>
              <a:t>Lizijas</a:t>
            </a:r>
            <a:r>
              <a:rPr lang="lv-LV" sz="2000" dirty="0"/>
              <a:t> pozitīvās rakstura iezīmes vai tikumi, kas veido viņas pozitīvo </a:t>
            </a:r>
            <a:r>
              <a:rPr lang="lv-LV" sz="2000" dirty="0" err="1"/>
              <a:t>paštēlu</a:t>
            </a:r>
            <a:r>
              <a:rPr lang="lv-LV" sz="2000" dirty="0"/>
              <a:t>? </a:t>
            </a:r>
            <a:endParaRPr lang="lv-LV" sz="2000" dirty="0">
              <a:cs typeface="Calibri"/>
            </a:endParaRPr>
          </a:p>
          <a:p>
            <a:pPr marL="457200" indent="-457200">
              <a:buFont typeface="Arial" pitchFamily="34" charset="0"/>
              <a:buChar char="•"/>
            </a:pPr>
            <a:r>
              <a:rPr lang="lv-LV" sz="2000" dirty="0"/>
              <a:t>Kas tev viņā patīk visvairāk? </a:t>
            </a:r>
            <a:endParaRPr lang="lv-LV" sz="2000" dirty="0">
              <a:cs typeface="Calibri"/>
            </a:endParaRPr>
          </a:p>
          <a:p>
            <a:pPr marL="457200" indent="-457200">
              <a:buFont typeface="Arial" pitchFamily="34" charset="0"/>
              <a:buChar char="•"/>
            </a:pPr>
            <a:r>
              <a:rPr lang="lv-LV" sz="2000" dirty="0"/>
              <a:t>Kā viņas pozitīvās rakstura iezīmes un tikumi varētu iedvesmot citus un palīdzēt viņiem? </a:t>
            </a:r>
            <a:endParaRPr lang="lv-LV" sz="2000" dirty="0">
              <a:cs typeface="Calibri"/>
            </a:endParaRPr>
          </a:p>
          <a:p>
            <a:pPr marL="457200" indent="-457200">
              <a:buFont typeface="Arial" pitchFamily="34" charset="0"/>
              <a:buChar char="•"/>
            </a:pPr>
            <a:r>
              <a:rPr lang="lv-LV" sz="2000" dirty="0"/>
              <a:t>Kādā veidā </a:t>
            </a:r>
            <a:r>
              <a:rPr lang="lv-LV" sz="2000" dirty="0" err="1"/>
              <a:t>Lizija</a:t>
            </a:r>
            <a:r>
              <a:rPr lang="lv-LV" sz="2000" dirty="0"/>
              <a:t> parāda, ka “skaistums mīt cilvēkā”?</a:t>
            </a:r>
            <a:endParaRPr lang="lv-LV" sz="2000" dirty="0">
              <a:cs typeface="Calibri"/>
            </a:endParaRPr>
          </a:p>
          <a:p>
            <a:pPr marL="457200" indent="-457200">
              <a:buFont typeface="Arial" pitchFamily="34" charset="0"/>
              <a:buChar char="•"/>
            </a:pPr>
            <a:r>
              <a:rPr lang="lv-LV" sz="2000" dirty="0"/>
              <a:t>Kurš viņu atbalstīja, un kā tas palīdzēja viņai stiprināt pašpārliecību? </a:t>
            </a:r>
            <a:endParaRPr lang="lv-LV" sz="2000" dirty="0">
              <a:cs typeface="Calibri"/>
            </a:endParaRPr>
          </a:p>
        </p:txBody>
      </p:sp>
      <p:pic>
        <p:nvPicPr>
          <p:cNvPr id="14" name="Picture 13"/>
          <p:cNvPicPr>
            <a:picLocks noChangeAspect="1"/>
          </p:cNvPicPr>
          <p:nvPr/>
        </p:nvPicPr>
        <p:blipFill>
          <a:blip r:embed="rId3" cstate="print"/>
          <a:stretch>
            <a:fillRect/>
          </a:stretch>
        </p:blipFill>
        <p:spPr>
          <a:xfrm>
            <a:off x="7911853" y="4010919"/>
            <a:ext cx="2504342" cy="2300964"/>
          </a:xfrm>
          <a:prstGeom prst="rect">
            <a:avLst/>
          </a:prstGeom>
        </p:spPr>
      </p:pic>
    </p:spTree>
    <p:extLst>
      <p:ext uri="{BB962C8B-B14F-4D97-AF65-F5344CB8AC3E}">
        <p14:creationId xmlns=""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854" y="1284559"/>
            <a:ext cx="8021515" cy="4529445"/>
          </a:xfrm>
          <a:prstGeom prst="rect">
            <a:avLst/>
          </a:prstGeom>
        </p:spPr>
        <p:txBody>
          <a:bodyPr wrap="square" lIns="91440" tIns="45720" rIns="91440" bIns="45720" anchor="t">
            <a:spAutoFit/>
          </a:bodyPr>
          <a:lstStyle/>
          <a:p>
            <a:r>
              <a:rPr lang="lv-LV" sz="2000" dirty="0"/>
              <a:t>Sastājieties vai sasēdieties aplī!</a:t>
            </a:r>
          </a:p>
          <a:p>
            <a:pPr marL="71755" marR="71755"/>
            <a:endParaRPr lang="en-GB" sz="2000"/>
          </a:p>
          <a:p>
            <a:pPr marL="457200" indent="-457200">
              <a:buFont typeface="+mj-lt"/>
              <a:buAutoNum type="arabicPeriod"/>
            </a:pPr>
            <a:r>
              <a:rPr lang="lv-LV" sz="2000" dirty="0"/>
              <a:t>Nosauc trīs savus tikumus vai rakstura iezīmes, kas tev patīk! Izvēlies nevis intereses vai talantus, bet gan dažas savas personības būtiskās iezīmes vai īpašības, piemēram, laipnība, radošums vai apņēmīgums. Izvēlies tās rakstura iezīmes, kas ir mazāk ierastas vai ir unikālas tieši tev! </a:t>
            </a:r>
            <a:endParaRPr lang="lv-LV" sz="2000" dirty="0">
              <a:cs typeface="Calibri"/>
            </a:endParaRPr>
          </a:p>
          <a:p>
            <a:pPr marL="457200" marR="71755" lvl="0" indent="-457200">
              <a:spcBef>
                <a:spcPts val="480"/>
              </a:spcBef>
              <a:spcAft>
                <a:spcPts val="480"/>
              </a:spcAft>
              <a:buFont typeface="+mj-lt"/>
              <a:buAutoNum type="arabicPeriod"/>
            </a:pPr>
            <a:endParaRPr lang="en-US" sz="2000"/>
          </a:p>
          <a:p>
            <a:pPr marL="457200" indent="-457200">
              <a:buFont typeface="+mj-lt"/>
              <a:buAutoNum type="arabicPeriod"/>
            </a:pPr>
            <a:r>
              <a:rPr lang="lv-LV" sz="2000" dirty="0"/>
              <a:t>Izdomā vienu rakstura iezīmi, kas tev patīk </a:t>
            </a:r>
            <a:r>
              <a:rPr lang="lv-LV" sz="2000" dirty="0" err="1"/>
              <a:t>klasesbiedrā</a:t>
            </a:r>
            <a:r>
              <a:rPr lang="lv-LV" sz="2000" dirty="0"/>
              <a:t>, kurš sēž pa labi vai pa kreisi (vai </a:t>
            </a:r>
            <a:r>
              <a:rPr lang="lv-LV" sz="2000" dirty="0" err="1"/>
              <a:t>klasesbiedrā</a:t>
            </a:r>
            <a:r>
              <a:rPr lang="lv-LV" sz="2000" dirty="0"/>
              <a:t>, kura vārds nejauši izlozēts šim nolūkam).</a:t>
            </a:r>
            <a:endParaRPr lang="lv-LV" sz="2000" dirty="0">
              <a:cs typeface="Calibri"/>
            </a:endParaRPr>
          </a:p>
          <a:p>
            <a:pPr marL="457200" indent="-457200">
              <a:buFont typeface="+mj-lt"/>
              <a:buAutoNum type="arabicPeriod"/>
            </a:pPr>
            <a:endParaRPr lang="lv-LV" sz="2000"/>
          </a:p>
          <a:p>
            <a:pPr marL="457200" indent="-457200">
              <a:buFont typeface="+mj-lt"/>
              <a:buAutoNum type="arabicPeriod"/>
            </a:pPr>
            <a:r>
              <a:rPr lang="lv-LV" sz="2000" dirty="0"/>
              <a:t>Skolēni pēc kārtas saka: “Manas trīs labākās rakstura īpašības ir _________, _________ un ________” un “Viena no [</a:t>
            </a:r>
            <a:r>
              <a:rPr lang="lv-LV" sz="2000" dirty="0" err="1"/>
              <a:t>klasesbiedra</a:t>
            </a:r>
            <a:r>
              <a:rPr lang="lv-LV" sz="2000" dirty="0"/>
              <a:t> vārds] pozitīvajām iezīmēm ir ___________.”</a:t>
            </a:r>
            <a:endParaRPr lang="lv-LV" sz="2000" dirty="0">
              <a:cs typeface="Calibri"/>
            </a:endParaRPr>
          </a:p>
        </p:txBody>
      </p:sp>
      <p:sp>
        <p:nvSpPr>
          <p:cNvPr id="8" name="TextBox 7"/>
          <p:cNvSpPr txBox="1"/>
          <p:nvPr/>
        </p:nvSpPr>
        <p:spPr>
          <a:xfrm>
            <a:off x="471854" y="510660"/>
            <a:ext cx="2189284" cy="461665"/>
          </a:xfrm>
          <a:prstGeom prst="rect">
            <a:avLst/>
          </a:prstGeom>
          <a:noFill/>
        </p:spPr>
        <p:txBody>
          <a:bodyPr wrap="square" rtlCol="0">
            <a:spAutoFit/>
          </a:bodyPr>
          <a:lstStyle/>
          <a:p>
            <a:r>
              <a:rPr lang="lv-LV" sz="2400" b="1"/>
              <a:t>Laiks aplim </a:t>
            </a:r>
            <a:endParaRPr lang="lv-LV" sz="2400"/>
          </a:p>
        </p:txBody>
      </p:sp>
      <p:pic>
        <p:nvPicPr>
          <p:cNvPr id="9" name="Picture 8"/>
          <p:cNvPicPr>
            <a:picLocks noChangeAspect="1"/>
          </p:cNvPicPr>
          <p:nvPr/>
        </p:nvPicPr>
        <p:blipFill>
          <a:blip r:embed="rId2" cstate="print"/>
          <a:stretch>
            <a:fillRect/>
          </a:stretch>
        </p:blipFill>
        <p:spPr>
          <a:xfrm>
            <a:off x="8579199" y="1855800"/>
            <a:ext cx="3140947" cy="3146400"/>
          </a:xfrm>
          <a:prstGeom prst="rect">
            <a:avLst/>
          </a:prstGeom>
        </p:spPr>
      </p:pic>
    </p:spTree>
    <p:extLst>
      <p:ext uri="{BB962C8B-B14F-4D97-AF65-F5344CB8AC3E}">
        <p14:creationId xmlns=""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9653" y="1067967"/>
            <a:ext cx="7757746" cy="4431983"/>
          </a:xfrm>
          <a:prstGeom prst="rect">
            <a:avLst/>
          </a:prstGeom>
        </p:spPr>
        <p:txBody>
          <a:bodyPr wrap="square">
            <a:spAutoFit/>
          </a:bodyPr>
          <a:lstStyle/>
          <a:p>
            <a:r>
              <a:rPr lang="lv-LV" sz="2400" b="1"/>
              <a:t>Kas ir skaistums?</a:t>
            </a:r>
          </a:p>
          <a:p>
            <a:pPr marL="71755" marR="71755"/>
            <a:r>
              <a:rPr lang="en-US"/>
              <a:t> </a:t>
            </a:r>
            <a:endParaRPr lang="en-GB" sz="2000"/>
          </a:p>
          <a:p>
            <a:pPr marL="457200" indent="-457200">
              <a:buFont typeface="Arial" pitchFamily="34" charset="0"/>
              <a:buChar char="•"/>
            </a:pPr>
            <a:r>
              <a:rPr lang="lv-LV" sz="2400"/>
              <a:t> Ko nozīmē būt skaistam?</a:t>
            </a:r>
          </a:p>
          <a:p>
            <a:pPr marL="457200" indent="-457200"/>
            <a:r>
              <a:rPr lang="lv-LV" sz="2400"/>
              <a:t> </a:t>
            </a:r>
          </a:p>
          <a:p>
            <a:pPr marL="457200" indent="-457200">
              <a:buFont typeface="Arial" pitchFamily="34" charset="0"/>
              <a:buChar char="•"/>
            </a:pPr>
            <a:r>
              <a:rPr lang="lv-LV" sz="2400"/>
              <a:t>Kā tiešsaistes skaistums tiek attēlots sociālajos tīklos? </a:t>
            </a:r>
          </a:p>
          <a:p>
            <a:pPr marL="457200" indent="-457200">
              <a:buFont typeface="Arial" pitchFamily="34" charset="0"/>
              <a:buChar char="•"/>
            </a:pPr>
            <a:r>
              <a:rPr lang="lv-LV" sz="2400"/>
              <a:t>Kādos dažādos veidos cilvēki mēģina parādīt sevi sociālajos tīklos? </a:t>
            </a:r>
          </a:p>
          <a:p>
            <a:pPr marL="457200" indent="-457200">
              <a:buFont typeface="Arial" pitchFamily="34" charset="0"/>
              <a:buChar char="•"/>
            </a:pPr>
            <a:endParaRPr lang="lv-LV" sz="2400"/>
          </a:p>
          <a:p>
            <a:pPr marL="457200" indent="-457200">
              <a:buFont typeface="Arial" pitchFamily="34" charset="0"/>
              <a:buChar char="•"/>
            </a:pPr>
            <a:r>
              <a:rPr lang="lv-LV" sz="2400"/>
              <a:t>Vai skaistums ir meklējams dziļāk par ārieni?</a:t>
            </a:r>
          </a:p>
          <a:p>
            <a:pPr marL="457200" indent="-457200"/>
            <a:r>
              <a:rPr lang="lv-LV" sz="2400"/>
              <a:t> </a:t>
            </a:r>
          </a:p>
          <a:p>
            <a:pPr marL="457200" indent="-457200">
              <a:buFont typeface="Arial" pitchFamily="34" charset="0"/>
              <a:buChar char="•"/>
            </a:pPr>
            <a:r>
              <a:rPr lang="lv-LV" sz="2400"/>
              <a:t>Kā rakstura attīstīšana var palīdzēt kļūt par skaistu cilvēku?</a:t>
            </a:r>
          </a:p>
        </p:txBody>
      </p:sp>
      <p:pic>
        <p:nvPicPr>
          <p:cNvPr id="2050" name="Picture 2" descr="Image result for photoshop before and aft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47399" y="2454210"/>
            <a:ext cx="3694626" cy="1949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Tree>
    <p:extLst>
      <p:ext uri="{BB962C8B-B14F-4D97-AF65-F5344CB8AC3E}">
        <p14:creationId xmlns="" xmlns:p14="http://schemas.microsoft.com/office/powerpoint/2010/main" val="358249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403A41-3850-4D85-82AD-49D2BCF2F5BC}">
  <ds:schemaRefs>
    <ds:schemaRef ds:uri="http://schemas.microsoft.com/sharepoint/v3/contenttype/forms"/>
  </ds:schemaRefs>
</ds:datastoreItem>
</file>

<file path=customXml/itemProps2.xml><?xml version="1.0" encoding="utf-8"?>
<ds:datastoreItem xmlns:ds="http://schemas.openxmlformats.org/officeDocument/2006/customXml" ds:itemID="{42C9AA06-A8D8-401A-AC89-36B6407E933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11334AF-BA38-454B-AA0D-F14E0BFB1273}">
  <ds:schemaRefs>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419</Words>
  <Application>Microsoft Office PowerPoint</Application>
  <PresentationFormat>Custom</PresentationFormat>
  <Paragraphs>84</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22</cp:revision>
  <dcterms:created xsi:type="dcterms:W3CDTF">2019-06-13T10:46:31Z</dcterms:created>
  <dcterms:modified xsi:type="dcterms:W3CDTF">2021-10-15T11:21:51Z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