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86" r:id="rId5"/>
    <p:sldId id="278" r:id="rId6"/>
    <p:sldId id="279" r:id="rId7"/>
    <p:sldId id="280" r:id="rId8"/>
    <p:sldId id="281" r:id="rId9"/>
    <p:sldId id="282" r:id="rId10"/>
    <p:sldId id="283" r:id="rId11"/>
    <p:sldId id="284" r:id="rId12"/>
    <p:sldId id="285" r:id="rId13"/>
    <p:sldId id="28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B444C4-25A1-4E0F-90F5-FE25B57BA2A6}" v="108" dt="2021-09-19T18:11:36.795"/>
    <p1510:client id="{52E32F2C-5FED-4F9B-A4A0-FDF34A62E7D2}" v="9" dt="2021-09-21T19:29:47.874"/>
    <p1510:client id="{D5C30C26-B2D9-4026-8940-2BBEC6789D1F}" v="21" dt="2021-09-22T12:42:56.2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snapToGrid="0">
      <p:cViewPr varScale="1">
        <p:scale>
          <a:sx n="116" d="100"/>
          <a:sy n="116" d="100"/>
        </p:scale>
        <p:origin x="-14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āra Pīgozne" userId="S::zk90288@edu.lu.lv::ad89aba9-24bc-4cb4-917b-1f533accc3f4" providerId="AD" clId="Web-{C3454990-DE93-4989-A7FD-0E98E9A4D6D8}"/>
    <pc:docChg chg="addSld delSld modSld addMainMaster modMainMaster">
      <pc:chgData name="Tamāra Pīgozne" userId="S::zk90288@edu.lu.lv::ad89aba9-24bc-4cb4-917b-1f533accc3f4" providerId="AD" clId="Web-{C3454990-DE93-4989-A7FD-0E98E9A4D6D8}" dt="2021-08-29T21:14:21.115" v="62"/>
      <pc:docMkLst>
        <pc:docMk/>
      </pc:docMkLst>
      <pc:sldChg chg="del">
        <pc:chgData name="Tamāra Pīgozne" userId="S::zk90288@edu.lu.lv::ad89aba9-24bc-4cb4-917b-1f533accc3f4" providerId="AD" clId="Web-{C3454990-DE93-4989-A7FD-0E98E9A4D6D8}" dt="2021-08-29T21:14:21.115" v="62"/>
        <pc:sldMkLst>
          <pc:docMk/>
          <pc:sldMk cId="628209746" sldId="276"/>
        </pc:sldMkLst>
      </pc:sldChg>
      <pc:sldChg chg="modSp add">
        <pc:chgData name="Tamāra Pīgozne" userId="S::zk90288@edu.lu.lv::ad89aba9-24bc-4cb4-917b-1f533accc3f4" providerId="AD" clId="Web-{C3454990-DE93-4989-A7FD-0E98E9A4D6D8}" dt="2021-08-29T21:14:06.614" v="61" actId="20577"/>
        <pc:sldMkLst>
          <pc:docMk/>
          <pc:sldMk cId="928386899" sldId="286"/>
        </pc:sldMkLst>
        <pc:spChg chg="mod">
          <ac:chgData name="Tamāra Pīgozne" userId="S::zk90288@edu.lu.lv::ad89aba9-24bc-4cb4-917b-1f533accc3f4" providerId="AD" clId="Web-{C3454990-DE93-4989-A7FD-0E98E9A4D6D8}" dt="2021-08-29T21:14:06.614" v="61" actId="20577"/>
          <ac:spMkLst>
            <pc:docMk/>
            <pc:sldMk cId="928386899" sldId="286"/>
            <ac:spMk id="2" creationId="{45F9EF60-A8E6-425F-870C-F44EC6141DD0}"/>
          </ac:spMkLst>
        </pc:spChg>
      </pc:sldChg>
      <pc:sldMasterChg chg="add addSldLayout">
        <pc:chgData name="Tamāra Pīgozne" userId="S::zk90288@edu.lu.lv::ad89aba9-24bc-4cb4-917b-1f533accc3f4" providerId="AD" clId="Web-{C3454990-DE93-4989-A7FD-0E98E9A4D6D8}" dt="2021-08-29T21:13:26.113" v="0"/>
        <pc:sldMasterMkLst>
          <pc:docMk/>
          <pc:sldMasterMk cId="3049302763" sldId="2147483648"/>
        </pc:sldMasterMkLst>
        <pc:sldLayoutChg chg="add">
          <pc:chgData name="Tamāra Pīgozne" userId="S::zk90288@edu.lu.lv::ad89aba9-24bc-4cb4-917b-1f533accc3f4" providerId="AD" clId="Web-{C3454990-DE93-4989-A7FD-0E98E9A4D6D8}" dt="2021-08-29T21:13:26.113" v="0"/>
          <pc:sldLayoutMkLst>
            <pc:docMk/>
            <pc:sldMasterMk cId="3049302763" sldId="2147483648"/>
            <pc:sldLayoutMk cId="2481608360" sldId="2147483649"/>
          </pc:sldLayoutMkLst>
        </pc:sldLayoutChg>
        <pc:sldLayoutChg chg="add">
          <pc:chgData name="Tamāra Pīgozne" userId="S::zk90288@edu.lu.lv::ad89aba9-24bc-4cb4-917b-1f533accc3f4" providerId="AD" clId="Web-{C3454990-DE93-4989-A7FD-0E98E9A4D6D8}" dt="2021-08-29T21:13:26.113" v="0"/>
          <pc:sldLayoutMkLst>
            <pc:docMk/>
            <pc:sldMasterMk cId="3049302763" sldId="2147483648"/>
            <pc:sldLayoutMk cId="1274472203" sldId="2147483650"/>
          </pc:sldLayoutMkLst>
        </pc:sldLayoutChg>
        <pc:sldLayoutChg chg="add">
          <pc:chgData name="Tamāra Pīgozne" userId="S::zk90288@edu.lu.lv::ad89aba9-24bc-4cb4-917b-1f533accc3f4" providerId="AD" clId="Web-{C3454990-DE93-4989-A7FD-0E98E9A4D6D8}" dt="2021-08-29T21:13:26.113" v="0"/>
          <pc:sldLayoutMkLst>
            <pc:docMk/>
            <pc:sldMasterMk cId="3049302763" sldId="2147483648"/>
            <pc:sldLayoutMk cId="1299732338" sldId="2147483651"/>
          </pc:sldLayoutMkLst>
        </pc:sldLayoutChg>
        <pc:sldLayoutChg chg="add">
          <pc:chgData name="Tamāra Pīgozne" userId="S::zk90288@edu.lu.lv::ad89aba9-24bc-4cb4-917b-1f533accc3f4" providerId="AD" clId="Web-{C3454990-DE93-4989-A7FD-0E98E9A4D6D8}" dt="2021-08-29T21:13:26.113" v="0"/>
          <pc:sldLayoutMkLst>
            <pc:docMk/>
            <pc:sldMasterMk cId="3049302763" sldId="2147483648"/>
            <pc:sldLayoutMk cId="3494197426" sldId="2147483652"/>
          </pc:sldLayoutMkLst>
        </pc:sldLayoutChg>
        <pc:sldLayoutChg chg="add">
          <pc:chgData name="Tamāra Pīgozne" userId="S::zk90288@edu.lu.lv::ad89aba9-24bc-4cb4-917b-1f533accc3f4" providerId="AD" clId="Web-{C3454990-DE93-4989-A7FD-0E98E9A4D6D8}" dt="2021-08-29T21:13:26.113" v="0"/>
          <pc:sldLayoutMkLst>
            <pc:docMk/>
            <pc:sldMasterMk cId="3049302763" sldId="2147483648"/>
            <pc:sldLayoutMk cId="3916651452" sldId="2147483653"/>
          </pc:sldLayoutMkLst>
        </pc:sldLayoutChg>
        <pc:sldLayoutChg chg="add">
          <pc:chgData name="Tamāra Pīgozne" userId="S::zk90288@edu.lu.lv::ad89aba9-24bc-4cb4-917b-1f533accc3f4" providerId="AD" clId="Web-{C3454990-DE93-4989-A7FD-0E98E9A4D6D8}" dt="2021-08-29T21:13:26.113" v="0"/>
          <pc:sldLayoutMkLst>
            <pc:docMk/>
            <pc:sldMasterMk cId="3049302763" sldId="2147483648"/>
            <pc:sldLayoutMk cId="862902728" sldId="2147483654"/>
          </pc:sldLayoutMkLst>
        </pc:sldLayoutChg>
        <pc:sldLayoutChg chg="add">
          <pc:chgData name="Tamāra Pīgozne" userId="S::zk90288@edu.lu.lv::ad89aba9-24bc-4cb4-917b-1f533accc3f4" providerId="AD" clId="Web-{C3454990-DE93-4989-A7FD-0E98E9A4D6D8}" dt="2021-08-29T21:13:26.113" v="0"/>
          <pc:sldLayoutMkLst>
            <pc:docMk/>
            <pc:sldMasterMk cId="3049302763" sldId="2147483648"/>
            <pc:sldLayoutMk cId="1918004020" sldId="2147483655"/>
          </pc:sldLayoutMkLst>
        </pc:sldLayoutChg>
        <pc:sldLayoutChg chg="add">
          <pc:chgData name="Tamāra Pīgozne" userId="S::zk90288@edu.lu.lv::ad89aba9-24bc-4cb4-917b-1f533accc3f4" providerId="AD" clId="Web-{C3454990-DE93-4989-A7FD-0E98E9A4D6D8}" dt="2021-08-29T21:13:26.113" v="0"/>
          <pc:sldLayoutMkLst>
            <pc:docMk/>
            <pc:sldMasterMk cId="3049302763" sldId="2147483648"/>
            <pc:sldLayoutMk cId="1654377868" sldId="2147483656"/>
          </pc:sldLayoutMkLst>
        </pc:sldLayoutChg>
        <pc:sldLayoutChg chg="add">
          <pc:chgData name="Tamāra Pīgozne" userId="S::zk90288@edu.lu.lv::ad89aba9-24bc-4cb4-917b-1f533accc3f4" providerId="AD" clId="Web-{C3454990-DE93-4989-A7FD-0E98E9A4D6D8}" dt="2021-08-29T21:13:26.113" v="0"/>
          <pc:sldLayoutMkLst>
            <pc:docMk/>
            <pc:sldMasterMk cId="3049302763" sldId="2147483648"/>
            <pc:sldLayoutMk cId="1262353682" sldId="2147483657"/>
          </pc:sldLayoutMkLst>
        </pc:sldLayoutChg>
        <pc:sldLayoutChg chg="add">
          <pc:chgData name="Tamāra Pīgozne" userId="S::zk90288@edu.lu.lv::ad89aba9-24bc-4cb4-917b-1f533accc3f4" providerId="AD" clId="Web-{C3454990-DE93-4989-A7FD-0E98E9A4D6D8}" dt="2021-08-29T21:13:26.113" v="0"/>
          <pc:sldLayoutMkLst>
            <pc:docMk/>
            <pc:sldMasterMk cId="3049302763" sldId="2147483648"/>
            <pc:sldLayoutMk cId="3495566023" sldId="2147483658"/>
          </pc:sldLayoutMkLst>
        </pc:sldLayoutChg>
        <pc:sldLayoutChg chg="add">
          <pc:chgData name="Tamāra Pīgozne" userId="S::zk90288@edu.lu.lv::ad89aba9-24bc-4cb4-917b-1f533accc3f4" providerId="AD" clId="Web-{C3454990-DE93-4989-A7FD-0E98E9A4D6D8}" dt="2021-08-29T21:13:26.113" v="0"/>
          <pc:sldLayoutMkLst>
            <pc:docMk/>
            <pc:sldMasterMk cId="3049302763" sldId="2147483648"/>
            <pc:sldLayoutMk cId="2044191109" sldId="2147483659"/>
          </pc:sldLayoutMkLst>
        </pc:sldLayoutChg>
      </pc:sldMasterChg>
      <pc:sldMasterChg chg="replId modSldLayout">
        <pc:chgData name="Tamāra Pīgozne" userId="S::zk90288@edu.lu.lv::ad89aba9-24bc-4cb4-917b-1f533accc3f4" providerId="AD" clId="Web-{C3454990-DE93-4989-A7FD-0E98E9A4D6D8}" dt="2021-08-29T21:13:26.113" v="0"/>
        <pc:sldMasterMkLst>
          <pc:docMk/>
          <pc:sldMasterMk cId="2866832251" sldId="2147483661"/>
        </pc:sldMasterMkLst>
        <pc:sldLayoutChg chg="replId">
          <pc:chgData name="Tamāra Pīgozne" userId="S::zk90288@edu.lu.lv::ad89aba9-24bc-4cb4-917b-1f533accc3f4" providerId="AD" clId="Web-{C3454990-DE93-4989-A7FD-0E98E9A4D6D8}" dt="2021-08-29T21:13:26.113" v="0"/>
          <pc:sldLayoutMkLst>
            <pc:docMk/>
            <pc:sldMasterMk cId="2866832251" sldId="2147483661"/>
            <pc:sldLayoutMk cId="89154146" sldId="2147483662"/>
          </pc:sldLayoutMkLst>
        </pc:sldLayoutChg>
        <pc:sldLayoutChg chg="replId">
          <pc:chgData name="Tamāra Pīgozne" userId="S::zk90288@edu.lu.lv::ad89aba9-24bc-4cb4-917b-1f533accc3f4" providerId="AD" clId="Web-{C3454990-DE93-4989-A7FD-0E98E9A4D6D8}" dt="2021-08-29T21:13:26.113" v="0"/>
          <pc:sldLayoutMkLst>
            <pc:docMk/>
            <pc:sldMasterMk cId="2866832251" sldId="2147483661"/>
            <pc:sldLayoutMk cId="502160615" sldId="2147483663"/>
          </pc:sldLayoutMkLst>
        </pc:sldLayoutChg>
        <pc:sldLayoutChg chg="replId">
          <pc:chgData name="Tamāra Pīgozne" userId="S::zk90288@edu.lu.lv::ad89aba9-24bc-4cb4-917b-1f533accc3f4" providerId="AD" clId="Web-{C3454990-DE93-4989-A7FD-0E98E9A4D6D8}" dt="2021-08-29T21:13:26.113" v="0"/>
          <pc:sldLayoutMkLst>
            <pc:docMk/>
            <pc:sldMasterMk cId="2866832251" sldId="2147483661"/>
            <pc:sldLayoutMk cId="3019949026" sldId="2147483664"/>
          </pc:sldLayoutMkLst>
        </pc:sldLayoutChg>
        <pc:sldLayoutChg chg="replId">
          <pc:chgData name="Tamāra Pīgozne" userId="S::zk90288@edu.lu.lv::ad89aba9-24bc-4cb4-917b-1f533accc3f4" providerId="AD" clId="Web-{C3454990-DE93-4989-A7FD-0E98E9A4D6D8}" dt="2021-08-29T21:13:26.113" v="0"/>
          <pc:sldLayoutMkLst>
            <pc:docMk/>
            <pc:sldMasterMk cId="2866832251" sldId="2147483661"/>
            <pc:sldLayoutMk cId="258537790" sldId="2147483665"/>
          </pc:sldLayoutMkLst>
        </pc:sldLayoutChg>
        <pc:sldLayoutChg chg="replId">
          <pc:chgData name="Tamāra Pīgozne" userId="S::zk90288@edu.lu.lv::ad89aba9-24bc-4cb4-917b-1f533accc3f4" providerId="AD" clId="Web-{C3454990-DE93-4989-A7FD-0E98E9A4D6D8}" dt="2021-08-29T21:13:26.113" v="0"/>
          <pc:sldLayoutMkLst>
            <pc:docMk/>
            <pc:sldMasterMk cId="2866832251" sldId="2147483661"/>
            <pc:sldLayoutMk cId="4126918320" sldId="2147483666"/>
          </pc:sldLayoutMkLst>
        </pc:sldLayoutChg>
        <pc:sldLayoutChg chg="replId">
          <pc:chgData name="Tamāra Pīgozne" userId="S::zk90288@edu.lu.lv::ad89aba9-24bc-4cb4-917b-1f533accc3f4" providerId="AD" clId="Web-{C3454990-DE93-4989-A7FD-0E98E9A4D6D8}" dt="2021-08-29T21:13:26.113" v="0"/>
          <pc:sldLayoutMkLst>
            <pc:docMk/>
            <pc:sldMasterMk cId="2866832251" sldId="2147483661"/>
            <pc:sldLayoutMk cId="2892335307" sldId="2147483667"/>
          </pc:sldLayoutMkLst>
        </pc:sldLayoutChg>
        <pc:sldLayoutChg chg="replId">
          <pc:chgData name="Tamāra Pīgozne" userId="S::zk90288@edu.lu.lv::ad89aba9-24bc-4cb4-917b-1f533accc3f4" providerId="AD" clId="Web-{C3454990-DE93-4989-A7FD-0E98E9A4D6D8}" dt="2021-08-29T21:13:26.113" v="0"/>
          <pc:sldLayoutMkLst>
            <pc:docMk/>
            <pc:sldMasterMk cId="2866832251" sldId="2147483661"/>
            <pc:sldLayoutMk cId="3123357097" sldId="2147483668"/>
          </pc:sldLayoutMkLst>
        </pc:sldLayoutChg>
        <pc:sldLayoutChg chg="replId">
          <pc:chgData name="Tamāra Pīgozne" userId="S::zk90288@edu.lu.lv::ad89aba9-24bc-4cb4-917b-1f533accc3f4" providerId="AD" clId="Web-{C3454990-DE93-4989-A7FD-0E98E9A4D6D8}" dt="2021-08-29T21:13:26.113" v="0"/>
          <pc:sldLayoutMkLst>
            <pc:docMk/>
            <pc:sldMasterMk cId="2866832251" sldId="2147483661"/>
            <pc:sldLayoutMk cId="3017137220" sldId="2147483669"/>
          </pc:sldLayoutMkLst>
        </pc:sldLayoutChg>
        <pc:sldLayoutChg chg="replId">
          <pc:chgData name="Tamāra Pīgozne" userId="S::zk90288@edu.lu.lv::ad89aba9-24bc-4cb4-917b-1f533accc3f4" providerId="AD" clId="Web-{C3454990-DE93-4989-A7FD-0E98E9A4D6D8}" dt="2021-08-29T21:13:26.113" v="0"/>
          <pc:sldLayoutMkLst>
            <pc:docMk/>
            <pc:sldMasterMk cId="2866832251" sldId="2147483661"/>
            <pc:sldLayoutMk cId="3780867408" sldId="2147483670"/>
          </pc:sldLayoutMkLst>
        </pc:sldLayoutChg>
        <pc:sldLayoutChg chg="replId">
          <pc:chgData name="Tamāra Pīgozne" userId="S::zk90288@edu.lu.lv::ad89aba9-24bc-4cb4-917b-1f533accc3f4" providerId="AD" clId="Web-{C3454990-DE93-4989-A7FD-0E98E9A4D6D8}" dt="2021-08-29T21:13:26.113" v="0"/>
          <pc:sldLayoutMkLst>
            <pc:docMk/>
            <pc:sldMasterMk cId="2866832251" sldId="2147483661"/>
            <pc:sldLayoutMk cId="1121756415" sldId="2147483671"/>
          </pc:sldLayoutMkLst>
        </pc:sldLayoutChg>
        <pc:sldLayoutChg chg="replId">
          <pc:chgData name="Tamāra Pīgozne" userId="S::zk90288@edu.lu.lv::ad89aba9-24bc-4cb4-917b-1f533accc3f4" providerId="AD" clId="Web-{C3454990-DE93-4989-A7FD-0E98E9A4D6D8}" dt="2021-08-29T21:13:26.113" v="0"/>
          <pc:sldLayoutMkLst>
            <pc:docMk/>
            <pc:sldMasterMk cId="2866832251" sldId="2147483661"/>
            <pc:sldLayoutMk cId="1620035424" sldId="2147483672"/>
          </pc:sldLayoutMkLst>
        </pc:sldLayoutChg>
      </pc:sldMasterChg>
    </pc:docChg>
  </pc:docChgLst>
  <pc:docChgLst>
    <pc:chgData name="Baiba Kaļķe" userId="S::baibak@edu.lu.lv::090b5955-d8cd-4512-94e7-80946276549e" providerId="AD" clId="Web-{D5C30C26-B2D9-4026-8940-2BBEC6789D1F}"/>
    <pc:docChg chg="modSld">
      <pc:chgData name="Baiba Kaļķe" userId="S::baibak@edu.lu.lv::090b5955-d8cd-4512-94e7-80946276549e" providerId="AD" clId="Web-{D5C30C26-B2D9-4026-8940-2BBEC6789D1F}" dt="2021-09-22T12:42:56.221" v="15" actId="20577"/>
      <pc:docMkLst>
        <pc:docMk/>
      </pc:docMkLst>
      <pc:sldChg chg="modSp">
        <pc:chgData name="Baiba Kaļķe" userId="S::baibak@edu.lu.lv::090b5955-d8cd-4512-94e7-80946276549e" providerId="AD" clId="Web-{D5C30C26-B2D9-4026-8940-2BBEC6789D1F}" dt="2021-09-22T12:40:40.733" v="2" actId="20577"/>
        <pc:sldMkLst>
          <pc:docMk/>
          <pc:sldMk cId="591313284" sldId="282"/>
        </pc:sldMkLst>
        <pc:spChg chg="mod">
          <ac:chgData name="Baiba Kaļķe" userId="S::baibak@edu.lu.lv::090b5955-d8cd-4512-94e7-80946276549e" providerId="AD" clId="Web-{D5C30C26-B2D9-4026-8940-2BBEC6789D1F}" dt="2021-09-22T12:40:40.733" v="2" actId="20577"/>
          <ac:spMkLst>
            <pc:docMk/>
            <pc:sldMk cId="591313284" sldId="282"/>
            <ac:spMk id="8" creationId="{00000000-0000-0000-0000-000000000000}"/>
          </ac:spMkLst>
        </pc:spChg>
      </pc:sldChg>
      <pc:sldChg chg="delSp modSp">
        <pc:chgData name="Baiba Kaļķe" userId="S::baibak@edu.lu.lv::090b5955-d8cd-4512-94e7-80946276549e" providerId="AD" clId="Web-{D5C30C26-B2D9-4026-8940-2BBEC6789D1F}" dt="2021-09-22T12:42:56.221" v="15" actId="20577"/>
        <pc:sldMkLst>
          <pc:docMk/>
          <pc:sldMk cId="3960813062" sldId="283"/>
        </pc:sldMkLst>
        <pc:spChg chg="mod">
          <ac:chgData name="Baiba Kaļķe" userId="S::baibak@edu.lu.lv::090b5955-d8cd-4512-94e7-80946276549e" providerId="AD" clId="Web-{D5C30C26-B2D9-4026-8940-2BBEC6789D1F}" dt="2021-09-22T12:42:56.221" v="15" actId="20577"/>
          <ac:spMkLst>
            <pc:docMk/>
            <pc:sldMk cId="3960813062" sldId="283"/>
            <ac:spMk id="13" creationId="{00000000-0000-0000-0000-000000000000}"/>
          </ac:spMkLst>
        </pc:spChg>
        <pc:spChg chg="mod">
          <ac:chgData name="Baiba Kaļķe" userId="S::baibak@edu.lu.lv::090b5955-d8cd-4512-94e7-80946276549e" providerId="AD" clId="Web-{D5C30C26-B2D9-4026-8940-2BBEC6789D1F}" dt="2021-09-22T12:40:54.702" v="6" actId="20577"/>
          <ac:spMkLst>
            <pc:docMk/>
            <pc:sldMk cId="3960813062" sldId="283"/>
            <ac:spMk id="14" creationId="{00000000-0000-0000-0000-000000000000}"/>
          </ac:spMkLst>
        </pc:spChg>
        <pc:spChg chg="del mod">
          <ac:chgData name="Baiba Kaļķe" userId="S::baibak@edu.lu.lv::090b5955-d8cd-4512-94e7-80946276549e" providerId="AD" clId="Web-{D5C30C26-B2D9-4026-8940-2BBEC6789D1F}" dt="2021-09-22T12:41:00.483" v="9"/>
          <ac:spMkLst>
            <pc:docMk/>
            <pc:sldMk cId="3960813062" sldId="283"/>
            <ac:spMk id="20" creationId="{00000000-0000-0000-0000-000000000000}"/>
          </ac:spMkLst>
        </pc:spChg>
      </pc:sldChg>
    </pc:docChg>
  </pc:docChgLst>
  <pc:docChgLst>
    <pc:chgData name="Manuel Joaquin Fernandez Gonzalez" userId="90e28fec-564e-43b0-9c13-1b12e1cad7dc" providerId="ADAL" clId="{D9EB0A03-CF36-43EF-AD5D-8DE7470F803F}"/>
    <pc:docChg chg="modSld">
      <pc:chgData name="Manuel Joaquin Fernandez Gonzalez" userId="90e28fec-564e-43b0-9c13-1b12e1cad7dc" providerId="ADAL" clId="{D9EB0A03-CF36-43EF-AD5D-8DE7470F803F}" dt="2021-09-20T12:44:21.245" v="1" actId="1440"/>
      <pc:docMkLst>
        <pc:docMk/>
      </pc:docMkLst>
      <pc:sldChg chg="modSp mod">
        <pc:chgData name="Manuel Joaquin Fernandez Gonzalez" userId="90e28fec-564e-43b0-9c13-1b12e1cad7dc" providerId="ADAL" clId="{D9EB0A03-CF36-43EF-AD5D-8DE7470F803F}" dt="2021-09-20T12:44:21.245" v="1" actId="1440"/>
        <pc:sldMkLst>
          <pc:docMk/>
          <pc:sldMk cId="591313284" sldId="282"/>
        </pc:sldMkLst>
        <pc:picChg chg="mod">
          <ac:chgData name="Manuel Joaquin Fernandez Gonzalez" userId="90e28fec-564e-43b0-9c13-1b12e1cad7dc" providerId="ADAL" clId="{D9EB0A03-CF36-43EF-AD5D-8DE7470F803F}" dt="2021-09-20T12:44:21.245" v="1" actId="1440"/>
          <ac:picMkLst>
            <pc:docMk/>
            <pc:sldMk cId="591313284" sldId="282"/>
            <ac:picMk id="9" creationId="{00000000-0000-0000-0000-000000000000}"/>
          </ac:picMkLst>
        </pc:picChg>
      </pc:sldChg>
    </pc:docChg>
  </pc:docChgLst>
  <pc:docChgLst>
    <pc:chgData name="Manuel Joaquin Fernandez Gonzalez" userId="S::mf08052@edu.lu.lv::90e28fec-564e-43b0-9c13-1b12e1cad7dc" providerId="AD" clId="Web-{52E32F2C-5FED-4F9B-A4A0-FDF34A62E7D2}"/>
    <pc:docChg chg="modSld">
      <pc:chgData name="Manuel Joaquin Fernandez Gonzalez" userId="S::mf08052@edu.lu.lv::90e28fec-564e-43b0-9c13-1b12e1cad7dc" providerId="AD" clId="Web-{52E32F2C-5FED-4F9B-A4A0-FDF34A62E7D2}" dt="2021-09-21T19:29:47.545" v="3" actId="20577"/>
      <pc:docMkLst>
        <pc:docMk/>
      </pc:docMkLst>
      <pc:sldChg chg="modSp">
        <pc:chgData name="Manuel Joaquin Fernandez Gonzalez" userId="S::mf08052@edu.lu.lv::90e28fec-564e-43b0-9c13-1b12e1cad7dc" providerId="AD" clId="Web-{52E32F2C-5FED-4F9B-A4A0-FDF34A62E7D2}" dt="2021-09-21T19:29:21.857" v="2" actId="20577"/>
        <pc:sldMkLst>
          <pc:docMk/>
          <pc:sldMk cId="591313284" sldId="282"/>
        </pc:sldMkLst>
        <pc:spChg chg="mod">
          <ac:chgData name="Manuel Joaquin Fernandez Gonzalez" userId="S::mf08052@edu.lu.lv::90e28fec-564e-43b0-9c13-1b12e1cad7dc" providerId="AD" clId="Web-{52E32F2C-5FED-4F9B-A4A0-FDF34A62E7D2}" dt="2021-09-21T19:29:21.857" v="2" actId="20577"/>
          <ac:spMkLst>
            <pc:docMk/>
            <pc:sldMk cId="591313284" sldId="282"/>
            <ac:spMk id="8" creationId="{00000000-0000-0000-0000-000000000000}"/>
          </ac:spMkLst>
        </pc:spChg>
      </pc:sldChg>
      <pc:sldChg chg="modSp">
        <pc:chgData name="Manuel Joaquin Fernandez Gonzalez" userId="S::mf08052@edu.lu.lv::90e28fec-564e-43b0-9c13-1b12e1cad7dc" providerId="AD" clId="Web-{52E32F2C-5FED-4F9B-A4A0-FDF34A62E7D2}" dt="2021-09-21T19:29:47.545" v="3" actId="20577"/>
        <pc:sldMkLst>
          <pc:docMk/>
          <pc:sldMk cId="3960813062" sldId="283"/>
        </pc:sldMkLst>
        <pc:spChg chg="mod">
          <ac:chgData name="Manuel Joaquin Fernandez Gonzalez" userId="S::mf08052@edu.lu.lv::90e28fec-564e-43b0-9c13-1b12e1cad7dc" providerId="AD" clId="Web-{52E32F2C-5FED-4F9B-A4A0-FDF34A62E7D2}" dt="2021-09-21T19:29:47.545" v="3" actId="20577"/>
          <ac:spMkLst>
            <pc:docMk/>
            <pc:sldMk cId="3960813062" sldId="283"/>
            <ac:spMk id="6" creationId="{00000000-0000-0000-0000-000000000000}"/>
          </ac:spMkLst>
        </pc:spChg>
      </pc:sldChg>
    </pc:docChg>
  </pc:docChgLst>
  <pc:docChgLst>
    <pc:chgData name="Baiba Kaļķe" userId="S::baibak@edu.lu.lv::090b5955-d8cd-4512-94e7-80946276549e" providerId="AD" clId="Web-{01B444C4-25A1-4E0F-90F5-FE25B57BA2A6}"/>
    <pc:docChg chg="modSld">
      <pc:chgData name="Baiba Kaļķe" userId="S::baibak@edu.lu.lv::090b5955-d8cd-4512-94e7-80946276549e" providerId="AD" clId="Web-{01B444C4-25A1-4E0F-90F5-FE25B57BA2A6}" dt="2021-09-19T18:11:32.780" v="56" actId="20577"/>
      <pc:docMkLst>
        <pc:docMk/>
      </pc:docMkLst>
      <pc:sldChg chg="modSp">
        <pc:chgData name="Baiba Kaļķe" userId="S::baibak@edu.lu.lv::090b5955-d8cd-4512-94e7-80946276549e" providerId="AD" clId="Web-{01B444C4-25A1-4E0F-90F5-FE25B57BA2A6}" dt="2021-09-19T18:05:46.347" v="3" actId="20577"/>
        <pc:sldMkLst>
          <pc:docMk/>
          <pc:sldMk cId="2746269063" sldId="279"/>
        </pc:sldMkLst>
        <pc:spChg chg="mod">
          <ac:chgData name="Baiba Kaļķe" userId="S::baibak@edu.lu.lv::090b5955-d8cd-4512-94e7-80946276549e" providerId="AD" clId="Web-{01B444C4-25A1-4E0F-90F5-FE25B57BA2A6}" dt="2021-09-19T18:05:46.347" v="3" actId="20577"/>
          <ac:spMkLst>
            <pc:docMk/>
            <pc:sldMk cId="2746269063" sldId="279"/>
            <ac:spMk id="11" creationId="{00000000-0000-0000-0000-000000000000}"/>
          </ac:spMkLst>
        </pc:spChg>
      </pc:sldChg>
      <pc:sldChg chg="modSp">
        <pc:chgData name="Baiba Kaļķe" userId="S::baibak@edu.lu.lv::090b5955-d8cd-4512-94e7-80946276549e" providerId="AD" clId="Web-{01B444C4-25A1-4E0F-90F5-FE25B57BA2A6}" dt="2021-09-19T18:06:05.692" v="7" actId="20577"/>
        <pc:sldMkLst>
          <pc:docMk/>
          <pc:sldMk cId="3503652418" sldId="280"/>
        </pc:sldMkLst>
        <pc:spChg chg="mod">
          <ac:chgData name="Baiba Kaļķe" userId="S::baibak@edu.lu.lv::090b5955-d8cd-4512-94e7-80946276549e" providerId="AD" clId="Web-{01B444C4-25A1-4E0F-90F5-FE25B57BA2A6}" dt="2021-09-19T18:06:05.692" v="7" actId="20577"/>
          <ac:spMkLst>
            <pc:docMk/>
            <pc:sldMk cId="3503652418" sldId="280"/>
            <ac:spMk id="9" creationId="{00000000-0000-0000-0000-000000000000}"/>
          </ac:spMkLst>
        </pc:spChg>
      </pc:sldChg>
      <pc:sldChg chg="modSp">
        <pc:chgData name="Baiba Kaļķe" userId="S::baibak@edu.lu.lv::090b5955-d8cd-4512-94e7-80946276549e" providerId="AD" clId="Web-{01B444C4-25A1-4E0F-90F5-FE25B57BA2A6}" dt="2021-09-19T18:06:32.349" v="20" actId="20577"/>
        <pc:sldMkLst>
          <pc:docMk/>
          <pc:sldMk cId="1057505844" sldId="281"/>
        </pc:sldMkLst>
        <pc:spChg chg="mod">
          <ac:chgData name="Baiba Kaļķe" userId="S::baibak@edu.lu.lv::090b5955-d8cd-4512-94e7-80946276549e" providerId="AD" clId="Web-{01B444C4-25A1-4E0F-90F5-FE25B57BA2A6}" dt="2021-09-19T18:06:32.349" v="20" actId="20577"/>
          <ac:spMkLst>
            <pc:docMk/>
            <pc:sldMk cId="1057505844" sldId="281"/>
            <ac:spMk id="8" creationId="{00000000-0000-0000-0000-000000000000}"/>
          </ac:spMkLst>
        </pc:spChg>
      </pc:sldChg>
      <pc:sldChg chg="modSp">
        <pc:chgData name="Baiba Kaļķe" userId="S::baibak@edu.lu.lv::090b5955-d8cd-4512-94e7-80946276549e" providerId="AD" clId="Web-{01B444C4-25A1-4E0F-90F5-FE25B57BA2A6}" dt="2021-09-19T18:09:51.136" v="28" actId="20577"/>
        <pc:sldMkLst>
          <pc:docMk/>
          <pc:sldMk cId="3960813062" sldId="283"/>
        </pc:sldMkLst>
        <pc:spChg chg="mod">
          <ac:chgData name="Baiba Kaļķe" userId="S::baibak@edu.lu.lv::090b5955-d8cd-4512-94e7-80946276549e" providerId="AD" clId="Web-{01B444C4-25A1-4E0F-90F5-FE25B57BA2A6}" dt="2021-09-19T18:08:39.118" v="22" actId="20577"/>
          <ac:spMkLst>
            <pc:docMk/>
            <pc:sldMk cId="3960813062" sldId="283"/>
            <ac:spMk id="6" creationId="{00000000-0000-0000-0000-000000000000}"/>
          </ac:spMkLst>
        </pc:spChg>
        <pc:spChg chg="mod">
          <ac:chgData name="Baiba Kaļķe" userId="S::baibak@edu.lu.lv::090b5955-d8cd-4512-94e7-80946276549e" providerId="AD" clId="Web-{01B444C4-25A1-4E0F-90F5-FE25B57BA2A6}" dt="2021-09-19T18:09:51.136" v="28" actId="20577"/>
          <ac:spMkLst>
            <pc:docMk/>
            <pc:sldMk cId="3960813062" sldId="283"/>
            <ac:spMk id="12" creationId="{00000000-0000-0000-0000-000000000000}"/>
          </ac:spMkLst>
        </pc:spChg>
        <pc:spChg chg="mod">
          <ac:chgData name="Baiba Kaļķe" userId="S::baibak@edu.lu.lv::090b5955-d8cd-4512-94e7-80946276549e" providerId="AD" clId="Web-{01B444C4-25A1-4E0F-90F5-FE25B57BA2A6}" dt="2021-09-19T18:09:16.838" v="26" actId="20577"/>
          <ac:spMkLst>
            <pc:docMk/>
            <pc:sldMk cId="3960813062" sldId="283"/>
            <ac:spMk id="13" creationId="{00000000-0000-0000-0000-000000000000}"/>
          </ac:spMkLst>
        </pc:spChg>
        <pc:spChg chg="mod">
          <ac:chgData name="Baiba Kaļķe" userId="S::baibak@edu.lu.lv::090b5955-d8cd-4512-94e7-80946276549e" providerId="AD" clId="Web-{01B444C4-25A1-4E0F-90F5-FE25B57BA2A6}" dt="2021-09-19T18:08:45.181" v="23" actId="14100"/>
          <ac:spMkLst>
            <pc:docMk/>
            <pc:sldMk cId="3960813062" sldId="283"/>
            <ac:spMk id="21" creationId="{00000000-0000-0000-0000-000000000000}"/>
          </ac:spMkLst>
        </pc:spChg>
      </pc:sldChg>
      <pc:sldChg chg="modSp">
        <pc:chgData name="Baiba Kaļķe" userId="S::baibak@edu.lu.lv::090b5955-d8cd-4512-94e7-80946276549e" providerId="AD" clId="Web-{01B444C4-25A1-4E0F-90F5-FE25B57BA2A6}" dt="2021-09-19T18:11:16.295" v="54" actId="20577"/>
        <pc:sldMkLst>
          <pc:docMk/>
          <pc:sldMk cId="1946514946" sldId="284"/>
        </pc:sldMkLst>
        <pc:spChg chg="mod">
          <ac:chgData name="Baiba Kaļķe" userId="S::baibak@edu.lu.lv::090b5955-d8cd-4512-94e7-80946276549e" providerId="AD" clId="Web-{01B444C4-25A1-4E0F-90F5-FE25B57BA2A6}" dt="2021-09-19T18:11:16.295" v="54" actId="20577"/>
          <ac:spMkLst>
            <pc:docMk/>
            <pc:sldMk cId="1946514946" sldId="284"/>
            <ac:spMk id="3" creationId="{00000000-0000-0000-0000-000000000000}"/>
          </ac:spMkLst>
        </pc:spChg>
      </pc:sldChg>
      <pc:sldChg chg="modSp">
        <pc:chgData name="Baiba Kaļķe" userId="S::baibak@edu.lu.lv::090b5955-d8cd-4512-94e7-80946276549e" providerId="AD" clId="Web-{01B444C4-25A1-4E0F-90F5-FE25B57BA2A6}" dt="2021-09-19T18:11:32.780" v="56" actId="20577"/>
        <pc:sldMkLst>
          <pc:docMk/>
          <pc:sldMk cId="2390299101" sldId="285"/>
        </pc:sldMkLst>
        <pc:spChg chg="mod">
          <ac:chgData name="Baiba Kaļķe" userId="S::baibak@edu.lu.lv::090b5955-d8cd-4512-94e7-80946276549e" providerId="AD" clId="Web-{01B444C4-25A1-4E0F-90F5-FE25B57BA2A6}" dt="2021-09-19T18:11:32.780" v="56" actId="20577"/>
          <ac:spMkLst>
            <pc:docMk/>
            <pc:sldMk cId="2390299101" sldId="285"/>
            <ac:spMk id="1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F072E8-FB98-4E7E-A980-896F6D878392}" type="datetimeFigureOut">
              <a:rPr lang="lv-LV" smtClean="0"/>
              <a:pPr/>
              <a:t>2021.10.15.</a:t>
            </a:fld>
            <a:endParaRPr lang="lv-LV"/>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6D9B73-82F0-43C6-A5A8-3F029AC7E99E}" type="slidenum">
              <a:rPr lang="lv-LV" smtClean="0"/>
              <a:pPr/>
              <a:t>‹#›</a:t>
            </a:fld>
            <a:endParaRPr lang="lv-LV"/>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3</a:t>
            </a:fld>
            <a:endParaRPr lang="en-GB"/>
          </a:p>
        </p:txBody>
      </p:sp>
    </p:spTree>
    <p:extLst>
      <p:ext uri="{BB962C8B-B14F-4D97-AF65-F5344CB8AC3E}">
        <p14:creationId xmlns="" xmlns:p14="http://schemas.microsoft.com/office/powerpoint/2010/main" val="120416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4</a:t>
            </a:fld>
            <a:endParaRPr lang="en-GB"/>
          </a:p>
        </p:txBody>
      </p:sp>
    </p:spTree>
    <p:extLst>
      <p:ext uri="{BB962C8B-B14F-4D97-AF65-F5344CB8AC3E}">
        <p14:creationId xmlns="" xmlns:p14="http://schemas.microsoft.com/office/powerpoint/2010/main" val="1838655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8F228779-61C0-4C8C-BCB4-26DF4E9A2DFC}"/>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 xmlns:a16="http://schemas.microsoft.com/office/drawing/2014/main" id="{BBEE8F59-1D3D-4D9B-A1E3-6682BDD39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5" name="Kājenes vietturis 4">
            <a:extLst>
              <a:ext uri="{FF2B5EF4-FFF2-40B4-BE49-F238E27FC236}">
                <a16:creationId xmlns="" xmlns:a16="http://schemas.microsoft.com/office/drawing/2014/main" id="{C4D99B03-7410-4B5C-8462-C3B34E625BEA}"/>
              </a:ext>
            </a:extLst>
          </p:cNvPr>
          <p:cNvSpPr>
            <a:spLocks noGrp="1"/>
          </p:cNvSpPr>
          <p:nvPr>
            <p:ph type="ftr" sz="quarter" idx="11"/>
          </p:nvPr>
        </p:nvSpPr>
        <p:spPr/>
        <p:txBody>
          <a:bodyPr/>
          <a:lstStyle/>
          <a:p>
            <a:r>
              <a:rPr lang="lv-LV" dirty="0"/>
              <a:t>Tikumiskās audzināšanas programma «e-</a:t>
            </a:r>
            <a:r>
              <a:rPr lang="lv-LV" dirty="0" err="1"/>
              <a:t>TAP</a:t>
            </a:r>
            <a:r>
              <a:rPr lang="lv-LV" dirty="0"/>
              <a:t>»</a:t>
            </a:r>
          </a:p>
        </p:txBody>
      </p:sp>
      <p:sp>
        <p:nvSpPr>
          <p:cNvPr id="6" name="Slaida numura vietturis 5">
            <a:extLst>
              <a:ext uri="{FF2B5EF4-FFF2-40B4-BE49-F238E27FC236}">
                <a16:creationId xmlns="" xmlns:a16="http://schemas.microsoft.com/office/drawing/2014/main" id="{9D1195F8-465A-4876-ABCA-4B4954FF0E5F}"/>
              </a:ext>
            </a:extLst>
          </p:cNvPr>
          <p:cNvSpPr>
            <a:spLocks noGrp="1"/>
          </p:cNvSpPr>
          <p:nvPr>
            <p:ph type="sldNum" sz="quarter" idx="12"/>
          </p:nvPr>
        </p:nvSpPr>
        <p:spPr/>
        <p:txBody>
          <a:bodyPr/>
          <a:lstStyle/>
          <a:p>
            <a:fld id="{F302B40F-253C-4A2C-A7BA-87C281F7059C}" type="slidenum">
              <a:rPr lang="lv-LV" smtClean="0"/>
              <a:pPr/>
              <a:t>‹#›</a:t>
            </a:fld>
            <a:endParaRPr lang="lv-LV" dirty="0"/>
          </a:p>
        </p:txBody>
      </p:sp>
      <p:sp>
        <p:nvSpPr>
          <p:cNvPr id="7" name="Datuma vietturis 6">
            <a:extLst>
              <a:ext uri="{FF2B5EF4-FFF2-40B4-BE49-F238E27FC236}">
                <a16:creationId xmlns="" xmlns:a16="http://schemas.microsoft.com/office/drawing/2014/main" id="{340EAAE9-9D49-43B5-B2EA-E01CA3100996}"/>
              </a:ext>
            </a:extLst>
          </p:cNvPr>
          <p:cNvSpPr>
            <a:spLocks noGrp="1"/>
          </p:cNvSpPr>
          <p:nvPr>
            <p:ph type="dt" sz="half" idx="13"/>
          </p:nvPr>
        </p:nvSpPr>
        <p:spPr/>
        <p:txBody>
          <a:bodyPr/>
          <a:lstStyle/>
          <a:p>
            <a:fld id="{59905B8D-2AD7-43C5-B5C7-AAC8C9C7DC62}" type="datetimeFigureOut">
              <a:rPr lang="lv-LV" smtClean="0"/>
              <a:pPr/>
              <a:t>2021.10.15.</a:t>
            </a:fld>
            <a:endParaRPr lang="lv-LV"/>
          </a:p>
        </p:txBody>
      </p:sp>
    </p:spTree>
    <p:extLst>
      <p:ext uri="{BB962C8B-B14F-4D97-AF65-F5344CB8AC3E}">
        <p14:creationId xmlns="" xmlns:p14="http://schemas.microsoft.com/office/powerpoint/2010/main" val="2481608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4C424DA7-6ED7-489E-81CC-7ACDF6F0F830}"/>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 xmlns:a16="http://schemas.microsoft.com/office/drawing/2014/main" id="{9CAE25FC-ABDA-4840-8533-3C069C7302C2}"/>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A5D802F8-2BBB-4A48-ABE9-9780FA93A6FF}"/>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EE4FF3E1-02A5-4CE1-B275-85A8F821F086}"/>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B9B231A8-6872-4513-B7DA-3DDC7378C68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495566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 xmlns:a16="http://schemas.microsoft.com/office/drawing/2014/main" id="{4989F32B-0E6E-4293-A1FB-82CAD89AED59}"/>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 xmlns:a16="http://schemas.microsoft.com/office/drawing/2014/main" id="{6F4065EB-9903-4833-8B26-B31BFFC00870}"/>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10CF3A90-87D8-4FB1-83C6-0EDBC21060DB}"/>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7661945D-55BF-481F-8E51-628F8C2A0D98}"/>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00D2B39B-0B95-4745-A944-22664762FAF5}"/>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2044191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471016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cxnSp>
        <p:nvCxnSpPr>
          <p:cNvPr id="13" name="Straight Connector 12"/>
          <p:cNvCxnSpPr/>
          <p:nvPr userDrawn="1"/>
        </p:nvCxnSpPr>
        <p:spPr>
          <a:xfrm>
            <a:off x="556260" y="2377440"/>
            <a:ext cx="1099566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527A40F3-953A-4AAC-949B-6308D4F2D69C}"/>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 xmlns:a16="http://schemas.microsoft.com/office/drawing/2014/main" id="{9E47D260-528F-4935-8FFF-121421915482}"/>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68DDCEF3-48D9-4C76-81A0-FBC06656508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6019CA23-9B7B-48C8-9456-CAC16CB73FC0}"/>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6EDFD709-3A7E-45FA-9E28-A0E118D4D195}"/>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274472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1AF2105A-BE16-4023-A281-449CC000A1C9}"/>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 xmlns:a16="http://schemas.microsoft.com/office/drawing/2014/main" id="{907BA1F9-8DAC-42A7-920E-1A189996B5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 xmlns:a16="http://schemas.microsoft.com/office/drawing/2014/main" id="{BC18F243-920D-4A3A-815C-2C8B3A1B4C87}"/>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00E3CB7D-6D73-4377-A844-9C588A99E8C4}"/>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E414FF69-E7CD-4A50-A335-4B98594D02BA}"/>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29973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F1A10C63-37CE-49AB-AC37-6764E656CD35}"/>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 xmlns:a16="http://schemas.microsoft.com/office/drawing/2014/main" id="{20392354-6C8A-4C1A-9AD8-0E8176B9C1B1}"/>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 xmlns:a16="http://schemas.microsoft.com/office/drawing/2014/main" id="{3C8CB974-E128-45FF-8DFE-7D2ACBD27B69}"/>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 xmlns:a16="http://schemas.microsoft.com/office/drawing/2014/main" id="{01B26E6D-53D2-4630-B583-1FEA1C9C565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6" name="Kājenes vietturis 5">
            <a:extLst>
              <a:ext uri="{FF2B5EF4-FFF2-40B4-BE49-F238E27FC236}">
                <a16:creationId xmlns="" xmlns:a16="http://schemas.microsoft.com/office/drawing/2014/main" id="{AFB42425-E935-47EC-B04E-4AD03A1D7E44}"/>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8B65D0B1-1932-4D68-9D1B-9AC143A6ECE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49419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F6D142B8-4977-4975-9863-149F90B27C73}"/>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 xmlns:a16="http://schemas.microsoft.com/office/drawing/2014/main" id="{02A36313-154D-46B3-A6AF-D33248A49E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 xmlns:a16="http://schemas.microsoft.com/office/drawing/2014/main" id="{F3F9E0B4-FEC1-4318-8355-28E05AF3788B}"/>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 xmlns:a16="http://schemas.microsoft.com/office/drawing/2014/main" id="{6A6B43FF-6AFA-4507-A225-2E09D6561A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 xmlns:a16="http://schemas.microsoft.com/office/drawing/2014/main" id="{E633F104-B9D0-4FDF-9B1B-DB5584CB19F2}"/>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 xmlns:a16="http://schemas.microsoft.com/office/drawing/2014/main" id="{EAE456EF-6758-4780-9B88-D67FB89D54C8}"/>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8" name="Kājenes vietturis 7">
            <a:extLst>
              <a:ext uri="{FF2B5EF4-FFF2-40B4-BE49-F238E27FC236}">
                <a16:creationId xmlns="" xmlns:a16="http://schemas.microsoft.com/office/drawing/2014/main" id="{9F41904B-78A2-4462-85B4-1A98908B2B21}"/>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 xmlns:a16="http://schemas.microsoft.com/office/drawing/2014/main" id="{95BC230F-4303-4432-B577-C0C1669DF90A}"/>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916651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BD3202D5-A75B-46D6-9AEC-4D4D4F3A122B}"/>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 xmlns:a16="http://schemas.microsoft.com/office/drawing/2014/main" id="{93F540D8-55F4-460A-A64B-B10450F9E242}"/>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4" name="Kājenes vietturis 3">
            <a:extLst>
              <a:ext uri="{FF2B5EF4-FFF2-40B4-BE49-F238E27FC236}">
                <a16:creationId xmlns="" xmlns:a16="http://schemas.microsoft.com/office/drawing/2014/main" id="{2F28EED8-378B-4930-9617-A3122F707C0A}"/>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 xmlns:a16="http://schemas.microsoft.com/office/drawing/2014/main" id="{AF4D2A10-56DB-4B9B-9DDE-E2E783372A7E}"/>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862902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 xmlns:a16="http://schemas.microsoft.com/office/drawing/2014/main" id="{159FF9BB-260E-42AE-BDAC-9D342D90925A}"/>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3" name="Kājenes vietturis 2">
            <a:extLst>
              <a:ext uri="{FF2B5EF4-FFF2-40B4-BE49-F238E27FC236}">
                <a16:creationId xmlns="" xmlns:a16="http://schemas.microsoft.com/office/drawing/2014/main" id="{3A369999-4E8D-4EB1-9674-51F38E168322}"/>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 xmlns:a16="http://schemas.microsoft.com/office/drawing/2014/main" id="{457E5497-68D4-419B-925A-A33275DDC910}"/>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918004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turs ar parakstu">
    <p:spTree>
      <p:nvGrpSpPr>
        <p:cNvPr id="1" name=""/>
        <p:cNvGrpSpPr/>
        <p:nvPr/>
      </p:nvGrpSpPr>
      <p:grpSpPr>
        <a:xfrm>
          <a:off x="0" y="0"/>
          <a:ext cx="0" cy="0"/>
          <a:chOff x="0" y="0"/>
          <a:chExt cx="0" cy="0"/>
        </a:xfrm>
      </p:grpSpPr>
      <p:sp>
        <p:nvSpPr>
          <p:cNvPr id="3" name="Satura vietturis 2">
            <a:extLst>
              <a:ext uri="{FF2B5EF4-FFF2-40B4-BE49-F238E27FC236}">
                <a16:creationId xmlns="" xmlns:a16="http://schemas.microsoft.com/office/drawing/2014/main" id="{83940C2C-A96B-46B1-8B9E-189B8D881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 xmlns:a16="http://schemas.microsoft.com/office/drawing/2014/main" id="{48027D95-1190-4ADE-AF54-772123F2D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Tree>
    <p:extLst>
      <p:ext uri="{BB962C8B-B14F-4D97-AF65-F5344CB8AC3E}">
        <p14:creationId xmlns="" xmlns:p14="http://schemas.microsoft.com/office/powerpoint/2010/main" val="1654377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D75863EE-4D36-400B-A724-9742900FFBA0}"/>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 xmlns:a16="http://schemas.microsoft.com/office/drawing/2014/main" id="{304BB024-F865-4642-9376-FDDC6303C7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 xmlns:a16="http://schemas.microsoft.com/office/drawing/2014/main" id="{84809A04-3866-47D5-B638-1CC037855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 xmlns:a16="http://schemas.microsoft.com/office/drawing/2014/main" id="{59C68826-2A02-4BDB-93F3-F327244C101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6" name="Kājenes vietturis 5">
            <a:extLst>
              <a:ext uri="{FF2B5EF4-FFF2-40B4-BE49-F238E27FC236}">
                <a16:creationId xmlns="" xmlns:a16="http://schemas.microsoft.com/office/drawing/2014/main" id="{C8E961D9-4421-40C4-A596-2AABB1C0B1B1}"/>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ED58F46C-ABE8-4194-87CD-0F9606E6504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262353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2.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 xmlns:a16="http://schemas.microsoft.com/office/drawing/2014/main" id="{C4E9B60D-3E52-4DBB-B98D-4C6B98897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 xmlns:a16="http://schemas.microsoft.com/office/drawing/2014/main" id="{9759CCF8-6F9B-41FF-844C-0B1805D5BA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232FFE9E-68EF-4F77-B3F4-E4BF990B53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E5F1484D-E4E5-4D1B-AF95-8FA051A7C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lv-LV" dirty="0"/>
              <a:t>E-</a:t>
            </a:r>
            <a:r>
              <a:rPr lang="lv-LV" dirty="0" err="1"/>
              <a:t>TAP</a:t>
            </a:r>
            <a:endParaRPr lang="lv-LV" dirty="0"/>
          </a:p>
        </p:txBody>
      </p:sp>
      <p:sp>
        <p:nvSpPr>
          <p:cNvPr id="6" name="Slaida numura vietturis 5">
            <a:extLst>
              <a:ext uri="{FF2B5EF4-FFF2-40B4-BE49-F238E27FC236}">
                <a16:creationId xmlns="" xmlns:a16="http://schemas.microsoft.com/office/drawing/2014/main" id="{144A657D-ADBA-4BF6-8E6E-4FE0C2F253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B40F-253C-4A2C-A7BA-87C281F7059C}" type="slidenum">
              <a:rPr lang="lv-LV" smtClean="0"/>
              <a:pPr/>
              <a:t>‹#›</a:t>
            </a:fld>
            <a:endParaRPr lang="lv-LV"/>
          </a:p>
        </p:txBody>
      </p:sp>
      <p:pic>
        <p:nvPicPr>
          <p:cNvPr id="10" name="Attēls 8">
            <a:extLst>
              <a:ext uri="{FF2B5EF4-FFF2-40B4-BE49-F238E27FC236}">
                <a16:creationId xmlns:lc="http://schemas.openxmlformats.org/drawingml/2006/lockedCanvas" xmlns="" xmlns:a16="http://schemas.microsoft.com/office/drawing/2014/main" id="{B13E43D7-9C42-45AE-BF03-91C4B7A7877F}"/>
              </a:ext>
            </a:extLst>
          </p:cNvPr>
          <p:cNvPicPr>
            <a:picLocks noChangeAspect="1"/>
          </p:cNvPicPr>
          <p:nvPr userDrawn="1"/>
        </p:nvPicPr>
        <p:blipFill>
          <a:blip r:embed="rId16" cstate="print"/>
          <a:stretch>
            <a:fillRect/>
          </a:stretch>
        </p:blipFill>
        <p:spPr>
          <a:xfrm>
            <a:off x="152405" y="5924237"/>
            <a:ext cx="2105522" cy="743831"/>
          </a:xfrm>
          <a:prstGeom prst="rect">
            <a:avLst/>
          </a:prstGeom>
        </p:spPr>
      </p:pic>
      <p:pic>
        <p:nvPicPr>
          <p:cNvPr id="11" name="Attēls 7">
            <a:extLst>
              <a:ext uri="{FF2B5EF4-FFF2-40B4-BE49-F238E27FC236}">
                <a16:creationId xmlns:lc="http://schemas.openxmlformats.org/drawingml/2006/lockedCanvas" xmlns="" xmlns:a16="http://schemas.microsoft.com/office/drawing/2014/main" id="{AB3E88F5-45B7-4538-93B5-2715D014B94A}"/>
              </a:ext>
            </a:extLst>
          </p:cNvPr>
          <p:cNvPicPr>
            <a:picLocks noChangeAspect="1"/>
          </p:cNvPicPr>
          <p:nvPr userDrawn="1"/>
        </p:nvPicPr>
        <p:blipFill>
          <a:blip r:embed="rId17" cstate="print">
            <a:extLst>
              <a:ext uri="{BEBA8EAE-BF5A-486C-A8C5-ECC9F3942E4B}">
                <a14:imgProps xmlns:lc="http://schemas.openxmlformats.org/drawingml/2006/lockedCanvas" xmlns="" xmlns:a14="http://schemas.microsoft.com/office/drawing/2010/main">
                  <a14:imgLayer r:embed="rId18">
                    <a14:imgEffect>
                      <a14:brightnessContrast bright="20000" contrast="40000"/>
                    </a14:imgEffect>
                  </a14:imgLayer>
                </a14:imgProps>
              </a:ext>
            </a:extLst>
          </a:blip>
          <a:stretch>
            <a:fillRect/>
          </a:stretch>
        </p:blipFill>
        <p:spPr>
          <a:xfrm>
            <a:off x="10649578" y="6140467"/>
            <a:ext cx="1542422" cy="713294"/>
          </a:xfrm>
          <a:prstGeom prst="rect">
            <a:avLst/>
          </a:prstGeom>
          <a:ln>
            <a:noFill/>
          </a:ln>
          <a:effectLst>
            <a:outerShdw blurRad="292100" dist="139700" dir="2700000" algn="tl" rotWithShape="0">
              <a:srgbClr val="333333">
                <a:alpha val="65000"/>
              </a:srgbClr>
            </a:outerShdw>
          </a:effectLst>
        </p:spPr>
      </p:pic>
      <p:pic>
        <p:nvPicPr>
          <p:cNvPr id="12" name="Picture 11" descr="E-tap_main.png"/>
          <p:cNvPicPr>
            <a:picLocks noChangeAspect="1"/>
          </p:cNvPicPr>
          <p:nvPr userDrawn="1"/>
        </p:nvPicPr>
        <p:blipFill>
          <a:blip r:embed="rId19" cstate="print"/>
          <a:stretch>
            <a:fillRect/>
          </a:stretch>
        </p:blipFill>
        <p:spPr>
          <a:xfrm>
            <a:off x="10322011" y="4239"/>
            <a:ext cx="1869989" cy="782902"/>
          </a:xfrm>
          <a:prstGeom prst="rect">
            <a:avLst/>
          </a:prstGeom>
        </p:spPr>
      </p:pic>
    </p:spTree>
    <p:extLst>
      <p:ext uri="{BB962C8B-B14F-4D97-AF65-F5344CB8AC3E}">
        <p14:creationId xmlns="" xmlns:p14="http://schemas.microsoft.com/office/powerpoint/2010/main" val="3049302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manuels.fernandezs@lu.lv" TargetMode="External"/><Relationship Id="rId2" Type="http://schemas.openxmlformats.org/officeDocument/2006/relationships/hyperlink" Target="http://www.arete.lu.lv/"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gqhqhzwcFow"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time_continue=126&amp;v=9HocoOVVUDY" TargetMode="External"/><Relationship Id="rId2" Type="http://schemas.openxmlformats.org/officeDocument/2006/relationships/hyperlink" Target="https://www.youtube.com/watch?v=9HocoOVVUDY" TargetMode="External"/><Relationship Id="rId1" Type="http://schemas.openxmlformats.org/officeDocument/2006/relationships/slideLayout" Target="../slideLayouts/slideLayout1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45F9EF60-A8E6-425F-870C-F44EC6141DD0}"/>
              </a:ext>
            </a:extLst>
          </p:cNvPr>
          <p:cNvSpPr>
            <a:spLocks noGrp="1"/>
          </p:cNvSpPr>
          <p:nvPr>
            <p:ph type="ctrTitle"/>
          </p:nvPr>
        </p:nvSpPr>
        <p:spPr>
          <a:xfrm>
            <a:off x="1524000" y="2318116"/>
            <a:ext cx="9144000" cy="2387600"/>
          </a:xfrm>
        </p:spPr>
        <p:txBody>
          <a:bodyPr>
            <a:normAutofit fontScale="90000"/>
          </a:bodyPr>
          <a:lstStyle/>
          <a:p>
            <a:r>
              <a:rPr lang="lv-LV" sz="4800" dirty="0"/>
              <a:t>6. klase </a:t>
            </a:r>
            <a:br>
              <a:rPr lang="lv-LV" sz="4800" dirty="0"/>
            </a:br>
            <a:r>
              <a:rPr lang="lv-LV" sz="4800" dirty="0"/>
              <a:t/>
            </a:r>
            <a:br>
              <a:rPr lang="lv-LV" sz="4800" dirty="0"/>
            </a:br>
            <a:r>
              <a:rPr lang="lv-LV" sz="4800" dirty="0"/>
              <a:t>Tēma: Kiberterorizēšana</a:t>
            </a:r>
            <a:br>
              <a:rPr lang="lv-LV" sz="4800" dirty="0"/>
            </a:br>
            <a:r>
              <a:rPr lang="lv-LV" sz="4800" dirty="0"/>
              <a:t/>
            </a:r>
            <a:br>
              <a:rPr lang="lv-LV" sz="4800" dirty="0"/>
            </a:br>
            <a:r>
              <a:rPr lang="lv-LV" sz="4800" dirty="0"/>
              <a:t>1. nodarbība: Izpratne par kiberterorizēšanu</a:t>
            </a:r>
          </a:p>
        </p:txBody>
      </p:sp>
      <p:sp>
        <p:nvSpPr>
          <p:cNvPr id="3" name="Apakšvirsraksts 2">
            <a:extLst>
              <a:ext uri="{FF2B5EF4-FFF2-40B4-BE49-F238E27FC236}">
                <a16:creationId xmlns="" xmlns:a16="http://schemas.microsoft.com/office/drawing/2014/main" id="{A3FF2741-A011-4065-B2FC-71ADEEAF6049}"/>
              </a:ext>
            </a:extLst>
          </p:cNvPr>
          <p:cNvSpPr>
            <a:spLocks noGrp="1"/>
          </p:cNvSpPr>
          <p:nvPr>
            <p:ph type="subTitle" idx="1"/>
          </p:nvPr>
        </p:nvSpPr>
        <p:spPr>
          <a:xfrm>
            <a:off x="1524000" y="4797791"/>
            <a:ext cx="9144000" cy="1655762"/>
          </a:xfrm>
        </p:spPr>
        <p:txBody>
          <a:bodyPr/>
          <a:lstStyle/>
          <a:p>
            <a:r>
              <a:rPr lang="lv-LV" dirty="0"/>
              <a:t>Tikumiskās audzināšanas programma «e-</a:t>
            </a:r>
            <a:r>
              <a:rPr lang="lv-LV" dirty="0" err="1"/>
              <a:t>TAP</a:t>
            </a:r>
            <a:r>
              <a:rPr lang="lv-LV" dirty="0"/>
              <a:t>»</a:t>
            </a:r>
          </a:p>
        </p:txBody>
      </p:sp>
    </p:spTree>
    <p:extLst>
      <p:ext uri="{BB962C8B-B14F-4D97-AF65-F5344CB8AC3E}">
        <p14:creationId xmlns="" xmlns:p14="http://schemas.microsoft.com/office/powerpoint/2010/main" val="928386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xmlns="" id="{13A6F55A-93F3-44E7-9339-69136DD5BF5A}"/>
              </a:ext>
            </a:extLst>
          </p:cNvPr>
          <p:cNvSpPr txBox="1">
            <a:spLocks/>
          </p:cNvSpPr>
          <p:nvPr/>
        </p:nvSpPr>
        <p:spPr>
          <a:xfrm>
            <a:off x="766173" y="1494672"/>
            <a:ext cx="10515600" cy="17670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dirty="0"/>
              <a:t>Tikumiskās audzināšanas programma «e-TAP»</a:t>
            </a:r>
          </a:p>
        </p:txBody>
      </p:sp>
      <p:sp>
        <p:nvSpPr>
          <p:cNvPr id="5" name="Teksta vietturis 4">
            <a:extLst>
              <a:ext uri="{FF2B5EF4-FFF2-40B4-BE49-F238E27FC236}">
                <a16:creationId xmlns:a16="http://schemas.microsoft.com/office/drawing/2014/main" xmlns="" id="{978E98D7-0704-4C63-A129-5D9F78E2784A}"/>
              </a:ext>
            </a:extLst>
          </p:cNvPr>
          <p:cNvSpPr txBox="1">
            <a:spLocks/>
          </p:cNvSpPr>
          <p:nvPr/>
        </p:nvSpPr>
        <p:spPr>
          <a:xfrm>
            <a:off x="910227" y="2637223"/>
            <a:ext cx="10515600" cy="252562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lv-LV" dirty="0"/>
              <a:t>Resursi pieejami: </a:t>
            </a:r>
            <a:r>
              <a:rPr lang="lv-LV" dirty="0">
                <a:hlinkClick r:id="rId2"/>
              </a:rPr>
              <a:t>www.arete.lu.lv</a:t>
            </a:r>
            <a:endParaRPr lang="lv-LV" dirty="0"/>
          </a:p>
          <a:p>
            <a:pPr>
              <a:lnSpc>
                <a:spcPct val="120000"/>
              </a:lnSpc>
              <a:spcBef>
                <a:spcPts val="0"/>
              </a:spcBef>
              <a:spcAft>
                <a:spcPts val="600"/>
              </a:spcAft>
            </a:pPr>
            <a:endParaRPr lang="lv-LV" sz="1600" dirty="0"/>
          </a:p>
          <a:p>
            <a:pPr marL="0" indent="0">
              <a:lnSpc>
                <a:spcPct val="120000"/>
              </a:lnSpc>
              <a:spcBef>
                <a:spcPts val="0"/>
              </a:spcBef>
              <a:spcAft>
                <a:spcPts val="600"/>
              </a:spcAft>
              <a:buNone/>
            </a:pPr>
            <a:r>
              <a:rPr lang="lv-LV" sz="1600" dirty="0"/>
              <a:t>Programmas administrators: Dr. Manuels </a:t>
            </a:r>
            <a:r>
              <a:rPr lang="lv-LV" sz="1600" dirty="0" err="1"/>
              <a:t>Fernandezs</a:t>
            </a:r>
            <a:r>
              <a:rPr lang="lv-LV" sz="1600" dirty="0"/>
              <a:t>. </a:t>
            </a:r>
            <a:r>
              <a:rPr lang="lv-LV" sz="1600" dirty="0">
                <a:hlinkClick r:id="rId3"/>
              </a:rPr>
              <a:t>manuels.fernandezs@lu.lv</a:t>
            </a:r>
            <a:r>
              <a:rPr lang="lv-LV" sz="1600" dirty="0"/>
              <a:t>, +371 26253625</a:t>
            </a:r>
          </a:p>
          <a:p>
            <a:pPr marL="0" indent="0">
              <a:lnSpc>
                <a:spcPct val="120000"/>
              </a:lnSpc>
              <a:spcBef>
                <a:spcPts val="0"/>
              </a:spcBef>
              <a:spcAft>
                <a:spcPts val="600"/>
              </a:spcAft>
              <a:buFontTx/>
              <a:buNone/>
              <a:defRPr/>
            </a:pPr>
            <a:r>
              <a:rPr lang="lv-LV" sz="1600" dirty="0"/>
              <a:t>Latvijas Universitātes Pedagoģijas, psiholoģijas un mākslas fakultātes Pedagoģijas zinātniskā institūta vadošais pētnieks</a:t>
            </a:r>
          </a:p>
          <a:p>
            <a:pPr marL="0" indent="0">
              <a:lnSpc>
                <a:spcPct val="120000"/>
              </a:lnSpc>
              <a:spcBef>
                <a:spcPts val="0"/>
              </a:spcBef>
              <a:spcAft>
                <a:spcPts val="600"/>
              </a:spcAft>
              <a:buNone/>
              <a:defRPr/>
            </a:pPr>
            <a:r>
              <a:rPr lang="lv-LV" sz="1600" dirty="0"/>
              <a:t>Imantas 7. līnija 1, 223. telpa, Rīga, LV-1083, Latvija</a:t>
            </a:r>
          </a:p>
          <a:p>
            <a:pPr marL="0" indent="0">
              <a:buNone/>
            </a:pPr>
            <a:r>
              <a:rPr lang="lv-LV" sz="1200" i="1" dirty="0"/>
              <a:t>"Digitālas mācību programmas piemērotības un </a:t>
            </a:r>
            <a:r>
              <a:rPr lang="lv-LV" sz="1200" i="1" dirty="0" err="1"/>
              <a:t>īstenojamības</a:t>
            </a:r>
            <a:r>
              <a:rPr lang="lv-LV" sz="1200" i="1" dirty="0"/>
              <a:t> izpēte jauniešu tikumiskajai audzināšanai Latvijas izglītības iestādēs (no 5 līdz 15 gadu vecumā)" (01.12.2020-31.12.2021). </a:t>
            </a:r>
            <a:r>
              <a:rPr lang="lv-LV" sz="1200" dirty="0"/>
              <a:t>Projekta Nr. lzp-2020/2-0277; LU reģistrācijas </a:t>
            </a:r>
            <a:r>
              <a:rPr lang="lv-LV" sz="1200" dirty="0" err="1"/>
              <a:t>Nr</a:t>
            </a:r>
            <a:r>
              <a:rPr lang="lv-LV" sz="1200" dirty="0"/>
              <a:t>: LZP2020/95</a:t>
            </a:r>
            <a:endParaRPr lang="lv-LV"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8289" y="884495"/>
            <a:ext cx="7353300" cy="4832092"/>
          </a:xfrm>
          <a:prstGeom prst="rect">
            <a:avLst/>
          </a:prstGeom>
        </p:spPr>
        <p:txBody>
          <a:bodyPr wrap="square">
            <a:spAutoFit/>
          </a:bodyPr>
          <a:lstStyle/>
          <a:p>
            <a:pPr algn="just"/>
            <a:r>
              <a:rPr lang="lv-LV" sz="2800" dirty="0"/>
              <a:t>Izpratne par </a:t>
            </a:r>
            <a:r>
              <a:rPr lang="lv-LV" sz="2800" dirty="0" err="1"/>
              <a:t>kiberterorizēšanu</a:t>
            </a:r>
            <a:r>
              <a:rPr lang="lv-LV" sz="2800" dirty="0"/>
              <a:t>:</a:t>
            </a:r>
          </a:p>
          <a:p>
            <a:pPr algn="just"/>
            <a:r>
              <a:rPr lang="lv-LV" sz="2800" dirty="0"/>
              <a:t>Lai varētu patiesi izbaudīt interneta sniegtās priekšrocības, ir svarīgi iemācīties, kāda ir atbildīga rīcība situācijās, ar kurām sastopamies tiešsaistē, un kā tās risināt saprātīgi, lai iegūtā pieredze būtu pozitīva. </a:t>
            </a:r>
          </a:p>
          <a:p>
            <a:pPr algn="just"/>
            <a:endParaRPr lang="lv-LV" sz="2800" dirty="0"/>
          </a:p>
          <a:p>
            <a:pPr marL="457200" indent="-457200" algn="just">
              <a:buFont typeface="Arial" pitchFamily="34" charset="0"/>
              <a:buChar char="•"/>
            </a:pPr>
            <a:r>
              <a:rPr lang="lv-LV" sz="2800" dirty="0"/>
              <a:t>Kādos veidos cilvēki var tiešsaistē kaitēt citiem cilvēkiem un sāpināt tos?</a:t>
            </a:r>
          </a:p>
          <a:p>
            <a:pPr marL="457200" indent="-457200" algn="just">
              <a:buFont typeface="Arial" pitchFamily="34" charset="0"/>
              <a:buChar char="•"/>
            </a:pPr>
            <a:endParaRPr lang="lv-LV" sz="2800" dirty="0"/>
          </a:p>
          <a:p>
            <a:pPr marL="457200" indent="-457200" algn="just">
              <a:buFont typeface="Arial" pitchFamily="34" charset="0"/>
              <a:buChar char="•"/>
            </a:pPr>
            <a:r>
              <a:rPr lang="lv-LV" sz="2800" dirty="0"/>
              <a:t>Kādi ir tiešsaistes sniegtie ieguvumi? </a:t>
            </a:r>
            <a:endParaRPr lang="en-GB" sz="2800" dirty="0">
              <a:latin typeface="Arial" panose="020B0604020202020204" pitchFamily="34" charset="0"/>
              <a:ea typeface="Arial" panose="020B0604020202020204" pitchFamily="34" charset="0"/>
            </a:endParaRPr>
          </a:p>
        </p:txBody>
      </p:sp>
      <p:pic>
        <p:nvPicPr>
          <p:cNvPr id="1025" name="Picture 1">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p:blipFill>
        <p:spPr bwMode="auto">
          <a:xfrm>
            <a:off x="8005629" y="2297648"/>
            <a:ext cx="3964220" cy="2005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in">
                <a:solidFill>
                  <a:srgbClr val="000000"/>
                </a:solidFill>
                <a:miter lim="800000"/>
                <a:headEnd/>
                <a:tailEnd/>
              </a14:hiddenLine>
            </a:ext>
          </a:extLst>
        </p:spPr>
      </p:pic>
      <p:sp>
        <p:nvSpPr>
          <p:cNvPr id="4" name="TextBox 3">
            <a:extLst>
              <a:ext uri="{FF2B5EF4-FFF2-40B4-BE49-F238E27FC236}">
                <a16:creationId xmlns="" xmlns:a16="http://schemas.microsoft.com/office/drawing/2014/main" id="{D81DA8B3-04FB-4BDA-9171-20B0F2F97DAB}"/>
              </a:ext>
            </a:extLst>
          </p:cNvPr>
          <p:cNvSpPr txBox="1"/>
          <p:nvPr/>
        </p:nvSpPr>
        <p:spPr>
          <a:xfrm>
            <a:off x="7891589" y="4429189"/>
            <a:ext cx="5062797" cy="307777"/>
          </a:xfrm>
          <a:prstGeom prst="rect">
            <a:avLst/>
          </a:prstGeom>
          <a:noFill/>
        </p:spPr>
        <p:txBody>
          <a:bodyPr wrap="square">
            <a:spAutoFit/>
          </a:bodyPr>
          <a:lstStyle/>
          <a:p>
            <a:r>
              <a:rPr lang="lv-LV" sz="1400" dirty="0">
                <a:hlinkClick r:id="rId2"/>
              </a:rPr>
              <a:t>https://www.youtube.com/watch?v=gqhqhzwcFow</a:t>
            </a:r>
            <a:r>
              <a:rPr lang="lv-LV" sz="1400" dirty="0"/>
              <a:t> </a:t>
            </a:r>
          </a:p>
        </p:txBody>
      </p:sp>
    </p:spTree>
    <p:extLst>
      <p:ext uri="{BB962C8B-B14F-4D97-AF65-F5344CB8AC3E}">
        <p14:creationId xmlns="" xmlns:p14="http://schemas.microsoft.com/office/powerpoint/2010/main" val="719535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9" name="Rectangle 8"/>
          <p:cNvSpPr/>
          <p:nvPr/>
        </p:nvSpPr>
        <p:spPr>
          <a:xfrm>
            <a:off x="533246" y="635997"/>
            <a:ext cx="6991816" cy="2677656"/>
          </a:xfrm>
          <a:prstGeom prst="rect">
            <a:avLst/>
          </a:prstGeom>
        </p:spPr>
        <p:txBody>
          <a:bodyPr wrap="square">
            <a:spAutoFit/>
          </a:bodyPr>
          <a:lstStyle/>
          <a:p>
            <a:pPr algn="just"/>
            <a:r>
              <a:rPr lang="lv-LV" sz="2800" b="1" dirty="0"/>
              <a:t>1. aktivitāte. Refleksija </a:t>
            </a:r>
            <a:endParaRPr lang="lv-LV" sz="2800" dirty="0"/>
          </a:p>
          <a:p>
            <a:pPr marL="457200" indent="-457200" algn="just">
              <a:buFont typeface="+mj-lt"/>
              <a:buAutoNum type="arabicPeriod"/>
            </a:pPr>
            <a:r>
              <a:rPr lang="lv-LV" sz="2800" dirty="0"/>
              <a:t>Kāda, tavuprāt, ir sajūta, kad tu tiec pakļauts emocionālai vardarbībai, un kāpēc?</a:t>
            </a:r>
          </a:p>
          <a:p>
            <a:pPr marL="457200" indent="-457200" algn="just">
              <a:buFont typeface="+mj-lt"/>
              <a:buAutoNum type="arabicPeriod"/>
            </a:pPr>
            <a:r>
              <a:rPr lang="lv-LV" sz="2800" dirty="0"/>
              <a:t>Vai kādreiz esi piedzīvojis jebkāda veida vardarbību?</a:t>
            </a:r>
          </a:p>
        </p:txBody>
      </p:sp>
      <p:sp>
        <p:nvSpPr>
          <p:cNvPr id="11" name="Rectangle 10"/>
          <p:cNvSpPr/>
          <p:nvPr/>
        </p:nvSpPr>
        <p:spPr>
          <a:xfrm>
            <a:off x="533246" y="4193850"/>
            <a:ext cx="7703401" cy="1815882"/>
          </a:xfrm>
          <a:prstGeom prst="rect">
            <a:avLst/>
          </a:prstGeom>
        </p:spPr>
        <p:txBody>
          <a:bodyPr wrap="square" lIns="91440" tIns="45720" rIns="91440" bIns="45720" anchor="t">
            <a:spAutoFit/>
          </a:bodyPr>
          <a:lstStyle/>
          <a:p>
            <a:pPr algn="just"/>
            <a:r>
              <a:rPr lang="lv-LV" sz="2800" dirty="0"/>
              <a:t>Pārdomā savu personīgo pieredzi un mēģini iejusties to cilvēku ādā, kuri piedzīvojuši fizisko un emocionālo vardarbību! Visbiežāk cilvēks jūtas pazemots, skumjš, dusmīgs, bezpalīdzīgs utt. </a:t>
            </a:r>
          </a:p>
        </p:txBody>
      </p:sp>
      <p:pic>
        <p:nvPicPr>
          <p:cNvPr id="16" name="Picture 15"/>
          <p:cNvPicPr>
            <a:picLocks noChangeAspect="1"/>
          </p:cNvPicPr>
          <p:nvPr/>
        </p:nvPicPr>
        <p:blipFill>
          <a:blip r:embed="rId3" cstate="print"/>
          <a:stretch>
            <a:fillRect/>
          </a:stretch>
        </p:blipFill>
        <p:spPr>
          <a:xfrm>
            <a:off x="8236647" y="1613505"/>
            <a:ext cx="3698568" cy="3400296"/>
          </a:xfrm>
          <a:prstGeom prst="rect">
            <a:avLst/>
          </a:prstGeom>
        </p:spPr>
      </p:pic>
    </p:spTree>
    <p:extLst>
      <p:ext uri="{BB962C8B-B14F-4D97-AF65-F5344CB8AC3E}">
        <p14:creationId xmlns="" xmlns:p14="http://schemas.microsoft.com/office/powerpoint/2010/main" val="2346175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346235" y="2300868"/>
            <a:ext cx="4366953" cy="1235146"/>
          </a:xfrm>
          <a:prstGeom prst="rect">
            <a:avLst/>
          </a:prstGeom>
        </p:spPr>
        <p:txBody>
          <a:bodyPr wrap="square">
            <a:spAutoFit/>
          </a:bodyPr>
          <a:lstStyle/>
          <a:p>
            <a:pPr>
              <a:lnSpc>
                <a:spcPct val="119000"/>
              </a:lnSpc>
              <a:spcAft>
                <a:spcPts val="600"/>
              </a:spcAft>
            </a:pPr>
            <a:endParaRPr lang="en-GB" kern="1400" dirty="0">
              <a:solidFill>
                <a:srgbClr val="000000"/>
              </a:solidFill>
              <a:latin typeface="Calibri" panose="020F0502020204030204" pitchFamily="34" charset="0"/>
            </a:endParaRPr>
          </a:p>
          <a:p>
            <a:pPr marL="285750" indent="-285750">
              <a:lnSpc>
                <a:spcPct val="119000"/>
              </a:lnSpc>
              <a:spcAft>
                <a:spcPts val="600"/>
              </a:spcAft>
              <a:buFont typeface="Arial" panose="020B0604020202020204" pitchFamily="34" charset="0"/>
              <a:buChar char="•"/>
            </a:pPr>
            <a:endParaRPr lang="en-GB" kern="1400" dirty="0">
              <a:solidFill>
                <a:srgbClr val="000000"/>
              </a:solidFill>
              <a:latin typeface="Calibri" panose="020F0502020204030204" pitchFamily="34" charset="0"/>
            </a:endParaRPr>
          </a:p>
          <a:p>
            <a:pPr>
              <a:lnSpc>
                <a:spcPct val="119000"/>
              </a:lnSpc>
              <a:spcAft>
                <a:spcPts val="600"/>
              </a:spcAft>
            </a:pPr>
            <a:r>
              <a:rPr lang="en-GB" kern="1400" dirty="0">
                <a:solidFill>
                  <a:srgbClr val="000000"/>
                </a:solidFill>
                <a:latin typeface="Calibri" panose="020F0502020204030204" pitchFamily="34" charset="0"/>
              </a:rPr>
              <a:t> </a:t>
            </a:r>
          </a:p>
        </p:txBody>
      </p:sp>
      <p:sp>
        <p:nvSpPr>
          <p:cNvPr id="9" name="Rectangle 8"/>
          <p:cNvSpPr/>
          <p:nvPr/>
        </p:nvSpPr>
        <p:spPr>
          <a:xfrm>
            <a:off x="329100" y="447175"/>
            <a:ext cx="6412523" cy="6370975"/>
          </a:xfrm>
          <a:prstGeom prst="rect">
            <a:avLst/>
          </a:prstGeom>
        </p:spPr>
        <p:txBody>
          <a:bodyPr wrap="square" lIns="91440" tIns="45720" rIns="91440" bIns="45720" anchor="t">
            <a:spAutoFit/>
          </a:bodyPr>
          <a:lstStyle/>
          <a:p>
            <a:pPr algn="just"/>
            <a:r>
              <a:rPr lang="lv-LV" sz="3200" dirty="0"/>
              <a:t>Tiešsaistes aktivitāte</a:t>
            </a:r>
          </a:p>
          <a:p>
            <a:pPr algn="just"/>
            <a:endParaRPr lang="lv-LV" sz="3200" dirty="0"/>
          </a:p>
          <a:p>
            <a:pPr algn="just"/>
            <a:r>
              <a:rPr lang="lv-LV" sz="3200" dirty="0"/>
              <a:t>Mēģini uzrakstīt dažas izdomātas īsziņas un padomā, kā pozitīvi un negatīvi vārdi varētu ietekmēt meiteni vai zēnu ekrāna otrā pusē!</a:t>
            </a:r>
            <a:endParaRPr lang="lv-LV" sz="3200" dirty="0">
              <a:cs typeface="Calibri"/>
            </a:endParaRPr>
          </a:p>
          <a:p>
            <a:pPr algn="just"/>
            <a:endParaRPr lang="lv-LV" sz="3200" dirty="0"/>
          </a:p>
          <a:p>
            <a:pPr marL="457200" indent="-457200" algn="just">
              <a:buFont typeface="Arial" pitchFamily="34" charset="0"/>
              <a:buChar char="•"/>
            </a:pPr>
            <a:r>
              <a:rPr lang="lv-LV" sz="3200" dirty="0"/>
              <a:t>Kā iedrošināšana un pozitīvi komentāri palīdz stiprināt tiešsaistes draudzību?</a:t>
            </a:r>
          </a:p>
          <a:p>
            <a:pPr marL="457200" indent="-457200" algn="just">
              <a:buFont typeface="Arial" pitchFamily="34" charset="0"/>
              <a:buChar char="•"/>
            </a:pPr>
            <a:r>
              <a:rPr lang="lv-LV" sz="3200" dirty="0"/>
              <a:t>Kāda ir sajūta, saņemot un rakstot pozitīvus komentārus? Un otrādi?</a:t>
            </a:r>
          </a:p>
          <a:p>
            <a:pPr marL="71755" marR="71755"/>
            <a:endParaRPr lang="en-GB" sz="2400" dirty="0">
              <a:latin typeface="Arial" panose="020B0604020202020204" pitchFamily="34" charset="0"/>
              <a:ea typeface="Arial" panose="020B0604020202020204" pitchFamily="34" charset="0"/>
            </a:endParaRPr>
          </a:p>
        </p:txBody>
      </p:sp>
      <p:pic>
        <p:nvPicPr>
          <p:cNvPr id="2050" name="Picture 2" descr="ᐈ Woman outline stock images, Royalty Free sad woman outline photos |  download on Depositphotos®">
            <a:extLst>
              <a:ext uri="{FF2B5EF4-FFF2-40B4-BE49-F238E27FC236}">
                <a16:creationId xmlns="" xmlns:a16="http://schemas.microsoft.com/office/drawing/2014/main" id="{329475B8-B954-A740-B913-4AC57FA7E400}"/>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24160" y="1858780"/>
            <a:ext cx="4738739" cy="326973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a:extLst>
              <a:ext uri="{FF2B5EF4-FFF2-40B4-BE49-F238E27FC236}">
                <a16:creationId xmlns="" xmlns:a16="http://schemas.microsoft.com/office/drawing/2014/main" id="{B9E431D0-BD70-E64F-9366-B11661EB8330}"/>
              </a:ext>
            </a:extLst>
          </p:cNvPr>
          <p:cNvSpPr/>
          <p:nvPr/>
        </p:nvSpPr>
        <p:spPr>
          <a:xfrm>
            <a:off x="7084585" y="5389707"/>
            <a:ext cx="3412088" cy="369332"/>
          </a:xfrm>
          <a:prstGeom prst="rect">
            <a:avLst/>
          </a:prstGeom>
        </p:spPr>
        <p:txBody>
          <a:bodyPr wrap="none">
            <a:spAutoFit/>
          </a:bodyPr>
          <a:lstStyle/>
          <a:p>
            <a:r>
              <a:rPr lang="x-none" dirty="0"/>
              <a:t>Foto: www.st2.depositphotos.com</a:t>
            </a:r>
          </a:p>
        </p:txBody>
      </p:sp>
    </p:spTree>
    <p:extLst>
      <p:ext uri="{BB962C8B-B14F-4D97-AF65-F5344CB8AC3E}">
        <p14:creationId xmlns="" xmlns:p14="http://schemas.microsoft.com/office/powerpoint/2010/main" val="890886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2177" y="1222242"/>
            <a:ext cx="9472245" cy="707886"/>
          </a:xfrm>
          <a:prstGeom prst="rect">
            <a:avLst/>
          </a:prstGeom>
        </p:spPr>
        <p:txBody>
          <a:bodyPr wrap="square" lIns="91440" tIns="45720" rIns="91440" bIns="45720" anchor="t">
            <a:spAutoFit/>
          </a:bodyPr>
          <a:lstStyle/>
          <a:p>
            <a:r>
              <a:rPr lang="lv-LV" sz="2000" dirty="0"/>
              <a:t>Izlasi stāstu par Sandru un pārdomā, vai, tavuprāt, tas ir uzskatāms par </a:t>
            </a:r>
            <a:r>
              <a:rPr lang="lv-LV" sz="2000" dirty="0" err="1"/>
              <a:t>kiberterorizēšanas</a:t>
            </a:r>
            <a:r>
              <a:rPr lang="lv-LV" sz="2000" dirty="0"/>
              <a:t> piemēru! Ar </a:t>
            </a:r>
            <a:r>
              <a:rPr lang="lv-LV" sz="2000" dirty="0" err="1"/>
              <a:t>klasesbiedru</a:t>
            </a:r>
            <a:r>
              <a:rPr lang="lv-LV" sz="2000" dirty="0"/>
              <a:t> pārrunājiet jautājumus!</a:t>
            </a:r>
          </a:p>
        </p:txBody>
      </p:sp>
      <p:sp>
        <p:nvSpPr>
          <p:cNvPr id="12" name="Rectangle 11"/>
          <p:cNvSpPr/>
          <p:nvPr/>
        </p:nvSpPr>
        <p:spPr>
          <a:xfrm>
            <a:off x="532177" y="431955"/>
            <a:ext cx="1987404" cy="461665"/>
          </a:xfrm>
          <a:prstGeom prst="rect">
            <a:avLst/>
          </a:prstGeom>
        </p:spPr>
        <p:txBody>
          <a:bodyPr wrap="none">
            <a:spAutoFit/>
          </a:bodyPr>
          <a:lstStyle/>
          <a:p>
            <a:r>
              <a:rPr lang="lv-LV" sz="2400" b="1" dirty="0"/>
              <a:t>Sandras stāsts</a:t>
            </a:r>
            <a:endParaRPr lang="lv-LV" sz="2400" dirty="0"/>
          </a:p>
        </p:txBody>
      </p:sp>
      <p:pic>
        <p:nvPicPr>
          <p:cNvPr id="4098" name="Picture 2" descr="Girls-Bullying-Branded"/>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580686" y="3210774"/>
            <a:ext cx="2374313" cy="13180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in">
                <a:solidFill>
                  <a:srgbClr val="000000"/>
                </a:solidFill>
                <a:miter lim="800000"/>
                <a:headEnd/>
                <a:tailEnd/>
              </a14:hiddenLine>
            </a:ext>
          </a:extLst>
        </p:spPr>
      </p:pic>
      <p:sp>
        <p:nvSpPr>
          <p:cNvPr id="13" name="Rectangle 12"/>
          <p:cNvSpPr/>
          <p:nvPr/>
        </p:nvSpPr>
        <p:spPr>
          <a:xfrm>
            <a:off x="382276" y="2292135"/>
            <a:ext cx="8906608" cy="4565865"/>
          </a:xfrm>
          <a:prstGeom prst="rect">
            <a:avLst/>
          </a:prstGeom>
        </p:spPr>
        <p:txBody>
          <a:bodyPr wrap="square">
            <a:spAutoFit/>
          </a:bodyPr>
          <a:lstStyle/>
          <a:p>
            <a:pPr algn="just"/>
            <a:r>
              <a:rPr lang="lv-LV" sz="2400" dirty="0"/>
              <a:t>Sandra plāno dzimšanas dienas ballīti ar nakšņošanu. Viņas vecāki atļāvuši ielūgt astoņas meitenes, tāpēc Sandra nevar ielūgt visas, ko vēlas. Divas meitenes, kas nav uzaicinātas, nejauši dzird par plāniem. Viņas nolemj izveidot tīmekļa vietni “Mēs nevaram ciest Sandru Džounsu”. Viņas saka, ka tiem, kuri ir uzaicināti, nevajadzētu apmeklēt ballīti. Viņas izstāsta par vietni visiem skolas audzēkņiem. Tāpat meitenes mudina visus skolēnus pievienot jaunus iemeslus, kāpēc viņi nevar ciest Sandru, un izplatīt par Sandru baumas. Kad Sandra uzzina par vietni, vēderā viss sagriežas. Katru dienu šajā vietnē viņa izlasa jaunu nejauku komentāru par sevi. Viņa jūtas sāpināta un apkaunota. Vecākiem Sandra pasaka, ka ir saslimusi un neies uz skolu. </a:t>
            </a:r>
          </a:p>
          <a:p>
            <a:pPr algn="just">
              <a:lnSpc>
                <a:spcPct val="119000"/>
              </a:lnSpc>
              <a:spcAft>
                <a:spcPts val="600"/>
              </a:spcAft>
            </a:pPr>
            <a:r>
              <a:rPr lang="en-GB" sz="2400" kern="1400" dirty="0">
                <a:solidFill>
                  <a:srgbClr val="000000"/>
                </a:solidFill>
                <a:latin typeface="Calibri" panose="020F0502020204030204" pitchFamily="34" charset="0"/>
              </a:rPr>
              <a:t> </a:t>
            </a:r>
            <a:endParaRPr lang="en-GB" sz="2000" kern="1400" dirty="0">
              <a:solidFill>
                <a:srgbClr val="000000"/>
              </a:solidFill>
              <a:latin typeface="Calibri" panose="020F0502020204030204" pitchFamily="34" charset="0"/>
            </a:endParaRPr>
          </a:p>
        </p:txBody>
      </p:sp>
    </p:spTree>
    <p:extLst>
      <p:ext uri="{BB962C8B-B14F-4D97-AF65-F5344CB8AC3E}">
        <p14:creationId xmlns="" xmlns:p14="http://schemas.microsoft.com/office/powerpoint/2010/main" val="3538254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70713" y="1184297"/>
            <a:ext cx="6096000" cy="4832477"/>
          </a:xfrm>
          <a:prstGeom prst="rect">
            <a:avLst/>
          </a:prstGeom>
        </p:spPr>
        <p:txBody>
          <a:bodyPr lIns="91440" tIns="45720" rIns="91440" bIns="45720" anchor="t">
            <a:spAutoFit/>
          </a:bodyPr>
          <a:lstStyle/>
          <a:p>
            <a:pPr marL="457200" indent="-457200">
              <a:buFont typeface="Arial" pitchFamily="34" charset="0"/>
              <a:buChar char="•"/>
            </a:pPr>
            <a:r>
              <a:rPr lang="lv-LV" sz="2400" dirty="0"/>
              <a:t>Vai šī situācija ir uzskatāma par </a:t>
            </a:r>
            <a:r>
              <a:rPr lang="lv-LV" sz="2400" dirty="0" err="1"/>
              <a:t>kiberterorizēšanu</a:t>
            </a:r>
            <a:r>
              <a:rPr lang="lv-LV" sz="2400" dirty="0"/>
              <a:t>? Ja jā, kādēļ? </a:t>
            </a:r>
          </a:p>
          <a:p>
            <a:pPr marL="457200" indent="-457200">
              <a:buFont typeface="Arial" pitchFamily="34" charset="0"/>
              <a:buChar char="•"/>
            </a:pPr>
            <a:r>
              <a:rPr lang="lv-LV" sz="2400" dirty="0"/>
              <a:t>Kā, tavuprāt, vēl Sandra varētu justies (ja neskaita apkaunojumu)?</a:t>
            </a:r>
          </a:p>
          <a:p>
            <a:pPr marL="457200" indent="-457200">
              <a:buFont typeface="Arial" pitchFamily="34" charset="0"/>
              <a:buChar char="•"/>
            </a:pPr>
            <a:r>
              <a:rPr lang="lv-LV" sz="2400" dirty="0"/>
              <a:t>Kāpēc, tavuprāt, abas meitenes izveidoja cietsirdīgo vietni par Sandru?</a:t>
            </a:r>
          </a:p>
          <a:p>
            <a:pPr marL="457200" indent="-457200">
              <a:buFont typeface="Arial" pitchFamily="34" charset="0"/>
              <a:buChar char="•"/>
            </a:pPr>
            <a:r>
              <a:rPr lang="lv-LV" sz="2400" dirty="0"/>
              <a:t>Ko tu varētu ieteikt Sandrai, lai palīdzētu atrisināt situāciju?</a:t>
            </a:r>
          </a:p>
          <a:p>
            <a:pPr marL="457200" indent="-457200">
              <a:buFont typeface="Arial" pitchFamily="34" charset="0"/>
              <a:buChar char="•"/>
            </a:pPr>
            <a:r>
              <a:rPr lang="lv-LV" sz="2400" dirty="0"/>
              <a:t>Kā tu justos Sandras vietā? Apraksti savas emocijas!</a:t>
            </a:r>
            <a:endParaRPr lang="lv-LV" sz="2400" dirty="0">
              <a:cs typeface="Calibri"/>
            </a:endParaRPr>
          </a:p>
          <a:p>
            <a:pPr marL="457200" indent="-457200">
              <a:buFont typeface="Arial" pitchFamily="34" charset="0"/>
              <a:buChar char="•"/>
            </a:pPr>
            <a:r>
              <a:rPr lang="lv-LV" sz="2400" dirty="0"/>
              <a:t>Ko, tavuprāt, cilvēki, kas dara pāri Sandrai, teiktu par savu uzvedību? </a:t>
            </a:r>
          </a:p>
          <a:p>
            <a:pPr marL="285750" indent="-285750">
              <a:lnSpc>
                <a:spcPct val="119000"/>
              </a:lnSpc>
              <a:spcAft>
                <a:spcPts val="600"/>
              </a:spcAft>
              <a:buFont typeface="Arial" panose="020B0604020202020204" pitchFamily="34" charset="0"/>
              <a:buChar char="•"/>
            </a:pPr>
            <a:endParaRPr lang="en-GB" kern="1400" dirty="0">
              <a:solidFill>
                <a:srgbClr val="000000"/>
              </a:solidFill>
              <a:latin typeface="Calibri" panose="020F0502020204030204" pitchFamily="34" charset="0"/>
            </a:endParaRPr>
          </a:p>
        </p:txBody>
      </p:sp>
      <p:pic>
        <p:nvPicPr>
          <p:cNvPr id="9" name="Picture 8"/>
          <p:cNvPicPr>
            <a:picLocks noChangeAspect="1"/>
          </p:cNvPicPr>
          <p:nvPr/>
        </p:nvPicPr>
        <p:blipFill>
          <a:blip r:embed="rId2" cstate="print">
            <a:extLst>
              <a:ext uri="{28A0092B-C50C-407E-A947-70E740481C1C}">
                <a14:useLocalDpi xmlns="" xmlns:a14="http://schemas.microsoft.com/office/drawing/2010/main" val="0"/>
              </a:ext>
            </a:extLst>
          </a:blip>
          <a:srcRect/>
          <a:stretch/>
        </p:blipFill>
        <p:spPr>
          <a:xfrm>
            <a:off x="7434667" y="1184297"/>
            <a:ext cx="3643873" cy="4159724"/>
          </a:xfrm>
          <a:prstGeom prst="rect">
            <a:avLst/>
          </a:prstGeom>
          <a:ln>
            <a:noFill/>
          </a:ln>
          <a:effectLst>
            <a:softEdge rad="112500"/>
          </a:effectLst>
        </p:spPr>
      </p:pic>
    </p:spTree>
    <p:extLst>
      <p:ext uri="{BB962C8B-B14F-4D97-AF65-F5344CB8AC3E}">
        <p14:creationId xmlns="" xmlns:p14="http://schemas.microsoft.com/office/powerpoint/2010/main" val="1534974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2315" y="730313"/>
            <a:ext cx="8320453" cy="830997"/>
          </a:xfrm>
          <a:prstGeom prst="rect">
            <a:avLst/>
          </a:prstGeom>
        </p:spPr>
        <p:txBody>
          <a:bodyPr wrap="square" lIns="91440" tIns="45720" rIns="91440" bIns="45720" anchor="t">
            <a:spAutoFit/>
          </a:bodyPr>
          <a:lstStyle/>
          <a:p>
            <a:r>
              <a:rPr lang="lv-LV" sz="2400" dirty="0"/>
              <a:t>Izlasi situāciju aprakstus un izmanto dotos vārdus, lai aprakstītu, kā komentāru saņēmējs justos katrā situācijā!</a:t>
            </a:r>
            <a:endParaRPr lang="en-GB" kern="1400" dirty="0">
              <a:solidFill>
                <a:srgbClr val="000000"/>
              </a:solidFill>
              <a:latin typeface="Calibri" panose="020F0502020204030204" pitchFamily="34" charset="0"/>
              <a:cs typeface="Calibri"/>
            </a:endParaRPr>
          </a:p>
        </p:txBody>
      </p:sp>
      <p:sp>
        <p:nvSpPr>
          <p:cNvPr id="10" name="AutoShape 1"/>
          <p:cNvSpPr>
            <a:spLocks noChangeArrowheads="1"/>
          </p:cNvSpPr>
          <p:nvPr/>
        </p:nvSpPr>
        <p:spPr bwMode="auto">
          <a:xfrm rot="21248882">
            <a:off x="608536" y="2294061"/>
            <a:ext cx="3483194" cy="2384237"/>
          </a:xfrm>
          <a:prstGeom prst="wedgeEllipseCallout">
            <a:avLst>
              <a:gd name="adj1" fmla="val -1625"/>
              <a:gd name="adj2" fmla="val 47944"/>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lv-LV" sz="1600" dirty="0"/>
              <a:t>Tu savā sociālo tīklu lapā dalies ar smieklīgu video un saņem negatīvus komentārus:  </a:t>
            </a:r>
            <a:r>
              <a:rPr lang="lv-LV" sz="1600" b="1" dirty="0"/>
              <a:t>“Kas tur smieklīgs?”  “Kāpēc lai kāds to vispār skatītos?”  “Tas ir stulbi!”</a:t>
            </a:r>
          </a:p>
        </p:txBody>
      </p:sp>
      <p:sp>
        <p:nvSpPr>
          <p:cNvPr id="11" name="AutoShape 2"/>
          <p:cNvSpPr>
            <a:spLocks noChangeArrowheads="1"/>
          </p:cNvSpPr>
          <p:nvPr/>
        </p:nvSpPr>
        <p:spPr bwMode="auto">
          <a:xfrm rot="581328">
            <a:off x="8771407" y="3646019"/>
            <a:ext cx="3154498" cy="1963694"/>
          </a:xfrm>
          <a:prstGeom prst="wedgeEllipseCallout">
            <a:avLst>
              <a:gd name="adj1" fmla="val 69"/>
              <a:gd name="adj2" fmla="val 45856"/>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lv-LV" dirty="0"/>
              <a:t>Tavs skolas biedrs tev atsūtījis privātu ziņu ar tekstu: </a:t>
            </a:r>
            <a:r>
              <a:rPr lang="lv-LV" b="1" dirty="0"/>
              <a:t>“Tu nevienam nepatīc, losi!”</a:t>
            </a:r>
          </a:p>
        </p:txBody>
      </p:sp>
      <p:sp>
        <p:nvSpPr>
          <p:cNvPr id="12" name="AutoShape 3"/>
          <p:cNvSpPr>
            <a:spLocks noChangeArrowheads="1"/>
          </p:cNvSpPr>
          <p:nvPr/>
        </p:nvSpPr>
        <p:spPr bwMode="auto">
          <a:xfrm rot="357725">
            <a:off x="7480297" y="1531352"/>
            <a:ext cx="4427648" cy="1804475"/>
          </a:xfrm>
          <a:prstGeom prst="wedgeEllipseCallout">
            <a:avLst>
              <a:gd name="adj1" fmla="val -185"/>
              <a:gd name="adj2" fmla="val 47366"/>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lv-LV" sz="1600" dirty="0"/>
              <a:t>Pie vienas tavas fotogrāfijas kāds svešinieks pierakstījis komentāru: </a:t>
            </a:r>
            <a:r>
              <a:rPr lang="lv-LV" sz="1600" b="1" dirty="0"/>
              <a:t>“Tu esi tik neglīts”, un 12 cilvēki atzīmējuši šo komentāru ar “Patīk”.</a:t>
            </a:r>
          </a:p>
        </p:txBody>
      </p:sp>
      <p:sp>
        <p:nvSpPr>
          <p:cNvPr id="13" name="AutoShape 4"/>
          <p:cNvSpPr>
            <a:spLocks noChangeArrowheads="1"/>
          </p:cNvSpPr>
          <p:nvPr/>
        </p:nvSpPr>
        <p:spPr bwMode="auto">
          <a:xfrm>
            <a:off x="4362541" y="2279360"/>
            <a:ext cx="3509731" cy="1794726"/>
          </a:xfrm>
          <a:prstGeom prst="wedgeEllipseCallout">
            <a:avLst>
              <a:gd name="adj1" fmla="val -185"/>
              <a:gd name="adj2" fmla="val 47366"/>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lv-LV" sz="1600" dirty="0"/>
              <a:t>Tev visu laiku </a:t>
            </a:r>
            <a:r>
              <a:rPr lang="lv-LV" sz="1600" dirty="0" err="1"/>
              <a:t>sūta</a:t>
            </a:r>
            <a:r>
              <a:rPr lang="lv-LV" sz="1600" dirty="0"/>
              <a:t> īsziņas: </a:t>
            </a:r>
            <a:r>
              <a:rPr lang="lv-LV" sz="1600" b="1" dirty="0"/>
              <a:t>“Tu man nepatīc. </a:t>
            </a:r>
            <a:r>
              <a:rPr lang="lv-LV" sz="1600" b="1"/>
              <a:t>Tu nevienam nepatīc! Tu </a:t>
            </a:r>
            <a:r>
              <a:rPr lang="lv-LV" sz="1600" b="1" dirty="0"/>
              <a:t>esi idiots!”</a:t>
            </a:r>
          </a:p>
        </p:txBody>
      </p:sp>
      <p:sp>
        <p:nvSpPr>
          <p:cNvPr id="14" name="AutoShape 5"/>
          <p:cNvSpPr>
            <a:spLocks noChangeArrowheads="1"/>
          </p:cNvSpPr>
          <p:nvPr/>
        </p:nvSpPr>
        <p:spPr bwMode="auto">
          <a:xfrm rot="21362349">
            <a:off x="4879719" y="4385591"/>
            <a:ext cx="3776256" cy="2211015"/>
          </a:xfrm>
          <a:prstGeom prst="wedgeEllipseCallout">
            <a:avLst>
              <a:gd name="adj1" fmla="val -33213"/>
              <a:gd name="adj2" fmla="val 35523"/>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lv-LV" sz="1600" dirty="0"/>
          </a:p>
          <a:p>
            <a:r>
              <a:rPr lang="lv-LV" sz="1600" dirty="0"/>
              <a:t>Tu publicē fotogrāfiju no nedēļas nogales kopā ar draugu, un kāds ieraksta komentāru: </a:t>
            </a:r>
            <a:r>
              <a:rPr lang="lv-LV" sz="1600" b="1" dirty="0"/>
              <a:t>“Omg, kāpēc tu uz turieni brauci, cik stulbi!”</a:t>
            </a:r>
            <a:endParaRPr lang="lv-LV">
              <a:cs typeface="Calibri"/>
            </a:endParaRPr>
          </a:p>
        </p:txBody>
      </p:sp>
      <p:grpSp>
        <p:nvGrpSpPr>
          <p:cNvPr id="2" name="Group 6"/>
          <p:cNvGrpSpPr>
            <a:grpSpLocks/>
          </p:cNvGrpSpPr>
          <p:nvPr/>
        </p:nvGrpSpPr>
        <p:grpSpPr bwMode="auto">
          <a:xfrm>
            <a:off x="315452" y="5301312"/>
            <a:ext cx="4099442" cy="1307489"/>
            <a:chOff x="110359412" y="107955676"/>
            <a:chExt cx="2857271" cy="625730"/>
          </a:xfrm>
        </p:grpSpPr>
        <p:sp>
          <p:nvSpPr>
            <p:cNvPr id="16" name="Text Box 7"/>
            <p:cNvSpPr txBox="1">
              <a:spLocks noChangeArrowheads="1"/>
            </p:cNvSpPr>
            <p:nvPr/>
          </p:nvSpPr>
          <p:spPr bwMode="auto">
            <a:xfrm rot="20684434">
              <a:off x="110359412" y="107955676"/>
              <a:ext cx="1029146" cy="267290"/>
            </a:xfrm>
            <a:prstGeom prst="rect">
              <a:avLst/>
            </a:prstGeom>
            <a:noFill/>
            <a:ln>
              <a:noFill/>
            </a:ln>
            <a:effectLst/>
            <a:extLst>
              <a:ext uri="{909E8E84-426E-40DD-AFC4-6F175D3DCCD1}">
                <a14:hiddenFill xmlns="" xmlns:a14="http://schemas.microsoft.com/office/drawing/2010/main">
                  <a:solidFill>
                    <a:srgbClr val="5B9BD5"/>
                  </a:solidFill>
                </a14:hiddenFill>
              </a:ex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r>
                <a:rPr lang="lv-LV" sz="2000" b="1" dirty="0"/>
                <a:t>Bezpalīdzīgs,</a:t>
              </a:r>
            </a:p>
          </p:txBody>
        </p:sp>
        <p:sp>
          <p:nvSpPr>
            <p:cNvPr id="17" name="Text Box 8"/>
            <p:cNvSpPr txBox="1">
              <a:spLocks noChangeArrowheads="1"/>
            </p:cNvSpPr>
            <p:nvPr/>
          </p:nvSpPr>
          <p:spPr bwMode="auto">
            <a:xfrm rot="1116865">
              <a:off x="112423223" y="107988972"/>
              <a:ext cx="761873" cy="266236"/>
            </a:xfrm>
            <a:prstGeom prst="rect">
              <a:avLst/>
            </a:prstGeom>
            <a:noFill/>
            <a:ln>
              <a:noFill/>
            </a:ln>
            <a:effectLst/>
            <a:extLst>
              <a:ext uri="{909E8E84-426E-40DD-AFC4-6F175D3DCCD1}">
                <a14:hiddenFill xmlns="" xmlns:a14="http://schemas.microsoft.com/office/drawing/2010/main">
                  <a:solidFill>
                    <a:srgbClr val="5B9BD5"/>
                  </a:solidFill>
                </a14:hiddenFill>
              </a:ex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r>
                <a:rPr lang="lv-LV" sz="2000" b="1" dirty="0"/>
                <a:t>nobijies,</a:t>
              </a:r>
            </a:p>
          </p:txBody>
        </p:sp>
        <p:sp>
          <p:nvSpPr>
            <p:cNvPr id="18" name="Text Box 9"/>
            <p:cNvSpPr txBox="1">
              <a:spLocks noChangeArrowheads="1"/>
            </p:cNvSpPr>
            <p:nvPr/>
          </p:nvSpPr>
          <p:spPr bwMode="auto">
            <a:xfrm rot="1709862">
              <a:off x="111073090" y="108187346"/>
              <a:ext cx="1107020" cy="338652"/>
            </a:xfrm>
            <a:prstGeom prst="rect">
              <a:avLst/>
            </a:prstGeom>
            <a:noFill/>
            <a:ln>
              <a:noFill/>
            </a:ln>
            <a:effectLst/>
            <a:extLst>
              <a:ext uri="{909E8E84-426E-40DD-AFC4-6F175D3DCCD1}">
                <a14:hiddenFill xmlns="" xmlns:a14="http://schemas.microsoft.com/office/drawing/2010/main">
                  <a:solidFill>
                    <a:srgbClr val="5B9BD5"/>
                  </a:solidFill>
                </a14:hiddenFill>
              </a:ex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r>
                <a:rPr lang="lv-LV" sz="2000" b="1" dirty="0"/>
                <a:t> apkaunots, </a:t>
              </a:r>
            </a:p>
          </p:txBody>
        </p:sp>
        <p:sp>
          <p:nvSpPr>
            <p:cNvPr id="19" name="Text Box 10"/>
            <p:cNvSpPr txBox="1">
              <a:spLocks noChangeArrowheads="1"/>
            </p:cNvSpPr>
            <p:nvPr/>
          </p:nvSpPr>
          <p:spPr bwMode="auto">
            <a:xfrm rot="21251169">
              <a:off x="111501041" y="107969547"/>
              <a:ext cx="970456" cy="248478"/>
            </a:xfrm>
            <a:prstGeom prst="rect">
              <a:avLst/>
            </a:prstGeom>
            <a:noFill/>
            <a:ln>
              <a:noFill/>
            </a:ln>
            <a:effectLst/>
            <a:extLst>
              <a:ext uri="{909E8E84-426E-40DD-AFC4-6F175D3DCCD1}">
                <a14:hiddenFill xmlns="" xmlns:a14="http://schemas.microsoft.com/office/drawing/2010/main">
                  <a:solidFill>
                    <a:srgbClr val="5B9BD5"/>
                  </a:solidFill>
                </a14:hiddenFill>
              </a:ex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r>
                <a:rPr lang="lv-LV" sz="2000" b="1" dirty="0"/>
                <a:t>apbēdināts,</a:t>
              </a:r>
            </a:p>
          </p:txBody>
        </p:sp>
        <p:sp>
          <p:nvSpPr>
            <p:cNvPr id="21" name="Text Box 12"/>
            <p:cNvSpPr txBox="1">
              <a:spLocks noChangeArrowheads="1"/>
            </p:cNvSpPr>
            <p:nvPr/>
          </p:nvSpPr>
          <p:spPr bwMode="auto">
            <a:xfrm rot="21251169">
              <a:off x="112306219" y="108332928"/>
              <a:ext cx="910464" cy="248478"/>
            </a:xfrm>
            <a:prstGeom prst="rect">
              <a:avLst/>
            </a:prstGeom>
            <a:noFill/>
            <a:ln>
              <a:noFill/>
            </a:ln>
            <a:effectLst/>
            <a:extLst>
              <a:ext uri="{909E8E84-426E-40DD-AFC4-6F175D3DCCD1}">
                <a14:hiddenFill xmlns="" xmlns:a14="http://schemas.microsoft.com/office/drawing/2010/main">
                  <a:solidFill>
                    <a:srgbClr val="5B9BD5"/>
                  </a:solidFill>
                </a14:hiddenFill>
              </a:ex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r>
                <a:rPr lang="lv-LV" sz="2000" b="1" dirty="0"/>
                <a:t>sakaitināts</a:t>
              </a:r>
            </a:p>
          </p:txBody>
        </p:sp>
      </p:grpSp>
    </p:spTree>
    <p:extLst>
      <p:ext uri="{BB962C8B-B14F-4D97-AF65-F5344CB8AC3E}">
        <p14:creationId xmlns="" xmlns:p14="http://schemas.microsoft.com/office/powerpoint/2010/main" val="1576393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192" y="817100"/>
            <a:ext cx="9050216" cy="5262979"/>
          </a:xfrm>
          <a:prstGeom prst="rect">
            <a:avLst/>
          </a:prstGeom>
        </p:spPr>
        <p:txBody>
          <a:bodyPr wrap="square" lIns="91440" tIns="45720" rIns="91440" bIns="45720" anchor="t">
            <a:spAutoFit/>
          </a:bodyPr>
          <a:lstStyle/>
          <a:p>
            <a:r>
              <a:rPr lang="lv-LV" sz="2800" b="1" dirty="0"/>
              <a:t>Kā tu rīkotos?</a:t>
            </a:r>
          </a:p>
          <a:p>
            <a:endParaRPr lang="lv-LV" sz="2800" dirty="0"/>
          </a:p>
          <a:p>
            <a:pPr marL="457200" indent="-457200">
              <a:buFont typeface="Arial" pitchFamily="34" charset="0"/>
              <a:buChar char="•"/>
            </a:pPr>
            <a:r>
              <a:rPr lang="lv-LV" sz="2800" dirty="0"/>
              <a:t>Ko tu ieteiktu cilvēkam, </a:t>
            </a:r>
            <a:endParaRPr lang="lv-LV" dirty="0"/>
          </a:p>
          <a:p>
            <a:r>
              <a:rPr lang="lv-LV" sz="2800" dirty="0"/>
              <a:t>kas piedzīvo </a:t>
            </a:r>
            <a:r>
              <a:rPr lang="lv-LV" sz="2800" dirty="0" err="1"/>
              <a:t>kiberterorizēšanu</a:t>
            </a:r>
            <a:r>
              <a:rPr lang="lv-LV" sz="2800" dirty="0"/>
              <a:t>,</a:t>
            </a:r>
            <a:endParaRPr lang="lv-LV" sz="2800" dirty="0">
              <a:cs typeface="Calibri"/>
            </a:endParaRPr>
          </a:p>
          <a:p>
            <a:r>
              <a:rPr lang="lv-LV" sz="2800" dirty="0"/>
              <a:t>kurš ir bijis </a:t>
            </a:r>
            <a:r>
              <a:rPr lang="lv-LV" sz="2800" dirty="0" err="1"/>
              <a:t>kiberterorizēšanas</a:t>
            </a:r>
            <a:r>
              <a:rPr lang="lv-LV" sz="2800" dirty="0"/>
              <a:t> liecinieks, </a:t>
            </a:r>
            <a:endParaRPr lang="lv-LV" sz="2800" dirty="0">
              <a:cs typeface="Calibri"/>
            </a:endParaRPr>
          </a:p>
          <a:p>
            <a:r>
              <a:rPr lang="lv-LV" sz="2800" dirty="0"/>
              <a:t>kurš sapratis, ka tiešsaistē bijis nelaipns? </a:t>
            </a:r>
            <a:endParaRPr lang="lv-LV" sz="2800" dirty="0">
              <a:cs typeface="Calibri"/>
            </a:endParaRPr>
          </a:p>
          <a:p>
            <a:pPr marL="457200" indent="-457200">
              <a:buFont typeface="Arial" pitchFamily="34" charset="0"/>
              <a:buChar char="•"/>
            </a:pPr>
            <a:r>
              <a:rPr lang="lv-LV" sz="2800" dirty="0"/>
              <a:t>Kādi tikumi tev būtu nepieciešami katrā no situācijām?  </a:t>
            </a:r>
          </a:p>
          <a:p>
            <a:pPr marL="457200" indent="-457200">
              <a:buFont typeface="Arial" pitchFamily="34" charset="0"/>
              <a:buChar char="•"/>
            </a:pPr>
            <a:r>
              <a:rPr lang="lv-LV" sz="2800" dirty="0"/>
              <a:t>Vai vari izdomāt praktiskus piemērus, kā tu izmantotu šos tikumus konkrētajā situācijā? </a:t>
            </a:r>
          </a:p>
          <a:p>
            <a:pPr marL="457200" indent="-457200">
              <a:buFont typeface="Arial" pitchFamily="34" charset="0"/>
              <a:buChar char="•"/>
            </a:pPr>
            <a:r>
              <a:rPr lang="lv-LV" sz="2800" dirty="0"/>
              <a:t>Kā tu vari stiprināt savu raksturu situācijās, kurās kļūsti par kiberterorizēšanas liecinieku vai izjūti vēlmi pateikt vai izdarīt tiešsaistē kaut ko, kas nav pareizi?</a:t>
            </a:r>
          </a:p>
        </p:txBody>
      </p:sp>
      <p:pic>
        <p:nvPicPr>
          <p:cNvPr id="6" name="Picture 5"/>
          <p:cNvPicPr>
            <a:picLocks noChangeAspect="1"/>
          </p:cNvPicPr>
          <p:nvPr/>
        </p:nvPicPr>
        <p:blipFill>
          <a:blip r:embed="rId2" cstate="print"/>
          <a:stretch>
            <a:fillRect/>
          </a:stretch>
        </p:blipFill>
        <p:spPr>
          <a:xfrm>
            <a:off x="9121287" y="2312675"/>
            <a:ext cx="2739536" cy="1840942"/>
          </a:xfrm>
          <a:prstGeom prst="rect">
            <a:avLst/>
          </a:prstGeom>
        </p:spPr>
      </p:pic>
    </p:spTree>
    <p:extLst>
      <p:ext uri="{BB962C8B-B14F-4D97-AF65-F5344CB8AC3E}">
        <p14:creationId xmlns="" xmlns:p14="http://schemas.microsoft.com/office/powerpoint/2010/main" val="3645093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48186" y="927664"/>
            <a:ext cx="10695627" cy="5386090"/>
          </a:xfrm>
          <a:prstGeom prst="rect">
            <a:avLst/>
          </a:prstGeom>
        </p:spPr>
        <p:txBody>
          <a:bodyPr wrap="square" lIns="91440" tIns="45720" rIns="91440" bIns="45720" anchor="t">
            <a:spAutoFit/>
          </a:bodyPr>
          <a:lstStyle/>
          <a:p>
            <a:pPr algn="ctr"/>
            <a:r>
              <a:rPr lang="lv-LV" sz="3200" dirty="0"/>
              <a:t>Pašapziņas stiprināšana</a:t>
            </a:r>
          </a:p>
          <a:p>
            <a:pPr algn="ctr"/>
            <a:r>
              <a:rPr lang="lv-LV" sz="3200" dirty="0"/>
              <a:t>Noskaties video “Pašapziņas stiprināšana pēc emocionālās vardarbības tiešsaistē”.!</a:t>
            </a:r>
            <a:endParaRPr lang="lv-LV" sz="3200" dirty="0">
              <a:cs typeface="Calibri"/>
            </a:endParaRPr>
          </a:p>
          <a:p>
            <a:pPr algn="ctr"/>
            <a:r>
              <a:rPr lang="lv-LV" sz="3200" dirty="0">
                <a:hlinkClick r:id="rId2"/>
              </a:rPr>
              <a:t>https://www.youtube.com/watch?v=9HocoOVVUDY</a:t>
            </a:r>
            <a:r>
              <a:rPr lang="lv-LV" sz="3200" dirty="0"/>
              <a:t> </a:t>
            </a:r>
          </a:p>
          <a:p>
            <a:endParaRPr lang="lv-LV" sz="2400" dirty="0"/>
          </a:p>
          <a:p>
            <a:endParaRPr lang="lv-LV" sz="2400" dirty="0"/>
          </a:p>
          <a:p>
            <a:endParaRPr lang="lv-LV" sz="2400" dirty="0"/>
          </a:p>
          <a:p>
            <a:endParaRPr lang="lv-LV" sz="2400" dirty="0"/>
          </a:p>
          <a:p>
            <a:endParaRPr lang="lv-LV" sz="2400" dirty="0"/>
          </a:p>
          <a:p>
            <a:endParaRPr lang="lv-LV" sz="2400" dirty="0"/>
          </a:p>
          <a:p>
            <a:endParaRPr lang="lv-LV" sz="2400" dirty="0"/>
          </a:p>
          <a:p>
            <a:endParaRPr lang="lv-LV" sz="2400" dirty="0"/>
          </a:p>
          <a:p>
            <a:pPr algn="ctr"/>
            <a:r>
              <a:rPr lang="lv-LV" sz="2400" dirty="0"/>
              <a:t>Kura no trīs stratēģijām tev šķiet saistošākā un kāpēc?</a:t>
            </a:r>
          </a:p>
        </p:txBody>
      </p:sp>
      <p:pic>
        <p:nvPicPr>
          <p:cNvPr id="11" name="Picture 10">
            <a:hlinkClick r:id="rId3"/>
          </p:cNvPr>
          <p:cNvPicPr>
            <a:picLocks noChangeAspect="1"/>
          </p:cNvPicPr>
          <p:nvPr/>
        </p:nvPicPr>
        <p:blipFill>
          <a:blip r:embed="rId4" cstate="print"/>
          <a:stretch>
            <a:fillRect/>
          </a:stretch>
        </p:blipFill>
        <p:spPr>
          <a:xfrm>
            <a:off x="4177855" y="3318965"/>
            <a:ext cx="3836287" cy="2152650"/>
          </a:xfrm>
          <a:prstGeom prst="rect">
            <a:avLst/>
          </a:prstGeom>
        </p:spPr>
      </p:pic>
    </p:spTree>
    <p:extLst>
      <p:ext uri="{BB962C8B-B14F-4D97-AF65-F5344CB8AC3E}">
        <p14:creationId xmlns="" xmlns:p14="http://schemas.microsoft.com/office/powerpoint/2010/main" val="807495362"/>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CB591748CD0A439CF06DA0AEB62A91" ma:contentTypeVersion="10" ma:contentTypeDescription="Create a new document." ma:contentTypeScope="" ma:versionID="1a39272c8cb3131bcb089328dd00b9a7">
  <xsd:schema xmlns:xsd="http://www.w3.org/2001/XMLSchema" xmlns:xs="http://www.w3.org/2001/XMLSchema" xmlns:p="http://schemas.microsoft.com/office/2006/metadata/properties" xmlns:ns2="bcd8bb90-b1cb-4fe5-8892-66ea2dba031d" targetNamespace="http://schemas.microsoft.com/office/2006/metadata/properties" ma:root="true" ma:fieldsID="cdbfa7f0a99ab17c0b3637ecfca3044c" ns2:_="">
    <xsd:import namespace="bcd8bb90-b1cb-4fe5-8892-66ea2dba03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8bb90-b1cb-4fe5-8892-66ea2dba0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A64D78A-7D52-4925-8AED-BBAF3F0475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d8bb90-b1cb-4fe5-8892-66ea2dba03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D6E8DC-0479-49BE-A95F-73ACE8436B11}">
  <ds:schemaRefs>
    <ds:schemaRef ds:uri="http://schemas.microsoft.com/sharepoint/v3/contenttype/forms"/>
  </ds:schemaRefs>
</ds:datastoreItem>
</file>

<file path=customXml/itemProps3.xml><?xml version="1.0" encoding="utf-8"?>
<ds:datastoreItem xmlns:ds="http://schemas.openxmlformats.org/officeDocument/2006/customXml" ds:itemID="{3D89DD47-1E42-4BA0-950B-48F92D816764}">
  <ds:schemaRefs>
    <ds:schemaRef ds:uri="http://schemas.microsoft.com/office/2006/documentManagement/types"/>
    <ds:schemaRef ds:uri="http://purl.org/dc/terms/"/>
    <ds:schemaRef ds:uri="http://purl.org/dc/dcmitype/"/>
    <ds:schemaRef ds:uri="http://purl.org/dc/elements/1.1/"/>
    <ds:schemaRef ds:uri="bcd8bb90-b1cb-4fe5-8892-66ea2dba031d"/>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726</TotalTime>
  <Words>561</Words>
  <Application>Microsoft Office PowerPoint</Application>
  <PresentationFormat>Custom</PresentationFormat>
  <Paragraphs>76</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dizains</vt:lpstr>
      <vt:lpstr>6. klase   Tēma: Kiberterorizēšana  1. nodarbība: Izpratne par kiberterorizēšanu</vt:lpstr>
      <vt:lpstr>Slide 2</vt:lpstr>
      <vt:lpstr>Slide 3</vt:lpstr>
      <vt:lpstr>Slide 4</vt:lpstr>
      <vt:lpstr>Slide 5</vt:lpstr>
      <vt:lpstr>Slide 6</vt:lpstr>
      <vt:lpstr>Slide 7</vt:lpstr>
      <vt:lpstr>Slide 8</vt:lpstr>
      <vt:lpstr>Slide 9</vt:lpstr>
      <vt:lpstr>Slide 10</vt:lpstr>
    </vt:vector>
  </TitlesOfParts>
  <Company>UoB IT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screen time?</dc:title>
  <dc:creator>Rachael Hunter (School of Education)</dc:creator>
  <cp:lastModifiedBy>Arturs</cp:lastModifiedBy>
  <cp:revision>115</cp:revision>
  <dcterms:created xsi:type="dcterms:W3CDTF">2019-06-13T10:46:31Z</dcterms:created>
  <dcterms:modified xsi:type="dcterms:W3CDTF">2021-10-15T10:54:14Z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0x010100E0CB591748CD0A439CF06DA0AEB62A91</vt:lpwstr>
  </property>
</Properties>
</file>