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21" r:id="rId5"/>
    <p:sldId id="309" r:id="rId6"/>
    <p:sldId id="310" r:id="rId7"/>
    <p:sldId id="313" r:id="rId8"/>
    <p:sldId id="314" r:id="rId9"/>
    <p:sldId id="315" r:id="rId10"/>
    <p:sldId id="316" r:id="rId11"/>
    <p:sldId id="317" r:id="rId12"/>
    <p:sldId id="320" r:id="rId13"/>
    <p:sldId id="319" r:id="rId14"/>
    <p:sldId id="318" r:id="rId15"/>
    <p:sldId id="312" r:id="rId16"/>
    <p:sldId id="3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Vidējs stils 2 - izcēlum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js Mūrnieks" userId="S::murnieks@edu.lu.lv::3e8de971-bca6-4a40-98d7-345a6aeb0e19" providerId="AD" clId="Web-{B93469BB-3A06-4A99-B334-B4CB060C8E51}"/>
    <pc:docChg chg="addSld modSld">
      <pc:chgData name="Andrejs Mūrnieks" userId="S::murnieks@edu.lu.lv::3e8de971-bca6-4a40-98d7-345a6aeb0e19" providerId="AD" clId="Web-{B93469BB-3A06-4A99-B334-B4CB060C8E51}" dt="2021-07-09T14:14:42.480" v="109" actId="20577"/>
      <pc:docMkLst>
        <pc:docMk/>
      </pc:docMkLst>
      <pc:sldChg chg="delSp modSp add replId">
        <pc:chgData name="Andrejs Mūrnieks" userId="S::murnieks@edu.lu.lv::3e8de971-bca6-4a40-98d7-345a6aeb0e19" providerId="AD" clId="Web-{B93469BB-3A06-4A99-B334-B4CB060C8E51}" dt="2021-07-09T14:14:42.480" v="109" actId="20577"/>
        <pc:sldMkLst>
          <pc:docMk/>
          <pc:sldMk cId="2784925248" sldId="319"/>
        </pc:sldMkLst>
        <pc:spChg chg="mod">
          <ac:chgData name="Andrejs Mūrnieks" userId="S::murnieks@edu.lu.lv::3e8de971-bca6-4a40-98d7-345a6aeb0e19" providerId="AD" clId="Web-{B93469BB-3A06-4A99-B334-B4CB060C8E51}" dt="2021-07-09T14:07:57.783" v="9" actId="20577"/>
          <ac:spMkLst>
            <pc:docMk/>
            <pc:sldMk cId="2784925248" sldId="319"/>
            <ac:spMk id="2" creationId="{EA14235A-7502-4B65-AAFA-199F04F0369E}"/>
          </ac:spMkLst>
        </pc:spChg>
        <pc:spChg chg="mod">
          <ac:chgData name="Andrejs Mūrnieks" userId="S::murnieks@edu.lu.lv::3e8de971-bca6-4a40-98d7-345a6aeb0e19" providerId="AD" clId="Web-{B93469BB-3A06-4A99-B334-B4CB060C8E51}" dt="2021-07-09T14:14:42.480" v="109" actId="20577"/>
          <ac:spMkLst>
            <pc:docMk/>
            <pc:sldMk cId="2784925248" sldId="319"/>
            <ac:spMk id="3" creationId="{F09AF653-28A6-437D-B487-D3A6AF7D9C6C}"/>
          </ac:spMkLst>
        </pc:spChg>
        <pc:picChg chg="del">
          <ac:chgData name="Andrejs Mūrnieks" userId="S::murnieks@edu.lu.lv::3e8de971-bca6-4a40-98d7-345a6aeb0e19" providerId="AD" clId="Web-{B93469BB-3A06-4A99-B334-B4CB060C8E51}" dt="2021-07-09T14:10:16.333" v="74"/>
          <ac:picMkLst>
            <pc:docMk/>
            <pc:sldMk cId="2784925248" sldId="319"/>
            <ac:picMk id="4" creationId="{8923FC22-0D27-434D-A699-626650FCAF3E}"/>
          </ac:picMkLst>
        </pc:picChg>
      </pc:sldChg>
      <pc:sldChg chg="modSp new">
        <pc:chgData name="Andrejs Mūrnieks" userId="S::murnieks@edu.lu.lv::3e8de971-bca6-4a40-98d7-345a6aeb0e19" providerId="AD" clId="Web-{B93469BB-3A06-4A99-B334-B4CB060C8E51}" dt="2021-07-09T14:14:06.198" v="103" actId="20577"/>
        <pc:sldMkLst>
          <pc:docMk/>
          <pc:sldMk cId="4175236880" sldId="320"/>
        </pc:sldMkLst>
        <pc:spChg chg="mod">
          <ac:chgData name="Andrejs Mūrnieks" userId="S::murnieks@edu.lu.lv::3e8de971-bca6-4a40-98d7-345a6aeb0e19" providerId="AD" clId="Web-{B93469BB-3A06-4A99-B334-B4CB060C8E51}" dt="2021-07-09T14:14:06.198" v="103" actId="20577"/>
          <ac:spMkLst>
            <pc:docMk/>
            <pc:sldMk cId="4175236880" sldId="320"/>
            <ac:spMk id="2" creationId="{050A0EDE-D549-4102-8071-FAD6244103AC}"/>
          </ac:spMkLst>
        </pc:spChg>
      </pc:sldChg>
    </pc:docChg>
  </pc:docChgLst>
  <pc:docChgLst>
    <pc:chgData name="Baiba Kaļķe" userId="S::baibak@edu.lu.lv::090b5955-d8cd-4512-94e7-80946276549e" providerId="AD" clId="Web-{43B27087-32D7-4675-9B60-215C34EBAA62}"/>
    <pc:docChg chg="modSld">
      <pc:chgData name="Baiba Kaļķe" userId="S::baibak@edu.lu.lv::090b5955-d8cd-4512-94e7-80946276549e" providerId="AD" clId="Web-{43B27087-32D7-4675-9B60-215C34EBAA62}" dt="2021-09-19T18:23:45.112" v="55" actId="20577"/>
      <pc:docMkLst>
        <pc:docMk/>
      </pc:docMkLst>
      <pc:sldChg chg="modSp">
        <pc:chgData name="Baiba Kaļķe" userId="S::baibak@edu.lu.lv::090b5955-d8cd-4512-94e7-80946276549e" providerId="AD" clId="Web-{43B27087-32D7-4675-9B60-215C34EBAA62}" dt="2021-09-19T18:20:43.451" v="24" actId="20577"/>
        <pc:sldMkLst>
          <pc:docMk/>
          <pc:sldMk cId="3689194483" sldId="309"/>
        </pc:sldMkLst>
        <pc:spChg chg="mod">
          <ac:chgData name="Baiba Kaļķe" userId="S::baibak@edu.lu.lv::090b5955-d8cd-4512-94e7-80946276549e" providerId="AD" clId="Web-{43B27087-32D7-4675-9B60-215C34EBAA62}" dt="2021-09-19T18:20:43.451" v="24" actId="20577"/>
          <ac:spMkLst>
            <pc:docMk/>
            <pc:sldMk cId="3689194483" sldId="309"/>
            <ac:spMk id="2" creationId="{00000000-0000-0000-0000-000000000000}"/>
          </ac:spMkLst>
        </pc:spChg>
      </pc:sldChg>
      <pc:sldChg chg="modSp">
        <pc:chgData name="Baiba Kaļķe" userId="S::baibak@edu.lu.lv::090b5955-d8cd-4512-94e7-80946276549e" providerId="AD" clId="Web-{43B27087-32D7-4675-9B60-215C34EBAA62}" dt="2021-09-19T18:21:13.202" v="28" actId="20577"/>
        <pc:sldMkLst>
          <pc:docMk/>
          <pc:sldMk cId="1981509138" sldId="313"/>
        </pc:sldMkLst>
        <pc:spChg chg="mod">
          <ac:chgData name="Baiba Kaļķe" userId="S::baibak@edu.lu.lv::090b5955-d8cd-4512-94e7-80946276549e" providerId="AD" clId="Web-{43B27087-32D7-4675-9B60-215C34EBAA62}" dt="2021-09-19T18:21:13.202" v="28" actId="20577"/>
          <ac:spMkLst>
            <pc:docMk/>
            <pc:sldMk cId="1981509138" sldId="313"/>
            <ac:spMk id="3" creationId="{7BDA7759-46A0-41F4-BE13-D60F748A1B7E}"/>
          </ac:spMkLst>
        </pc:spChg>
      </pc:sldChg>
      <pc:sldChg chg="modSp">
        <pc:chgData name="Baiba Kaļķe" userId="S::baibak@edu.lu.lv::090b5955-d8cd-4512-94e7-80946276549e" providerId="AD" clId="Web-{43B27087-32D7-4675-9B60-215C34EBAA62}" dt="2021-09-19T18:21:37.171" v="30" actId="20577"/>
        <pc:sldMkLst>
          <pc:docMk/>
          <pc:sldMk cId="2625964259" sldId="314"/>
        </pc:sldMkLst>
        <pc:spChg chg="mod">
          <ac:chgData name="Baiba Kaļķe" userId="S::baibak@edu.lu.lv::090b5955-d8cd-4512-94e7-80946276549e" providerId="AD" clId="Web-{43B27087-32D7-4675-9B60-215C34EBAA62}" dt="2021-09-19T18:21:37.171" v="30" actId="20577"/>
          <ac:spMkLst>
            <pc:docMk/>
            <pc:sldMk cId="2625964259" sldId="314"/>
            <ac:spMk id="3" creationId="{4C18AF0C-2AFC-4BFF-BE62-43C404098D59}"/>
          </ac:spMkLst>
        </pc:spChg>
      </pc:sldChg>
      <pc:sldChg chg="modSp">
        <pc:chgData name="Baiba Kaļķe" userId="S::baibak@edu.lu.lv::090b5955-d8cd-4512-94e7-80946276549e" providerId="AD" clId="Web-{43B27087-32D7-4675-9B60-215C34EBAA62}" dt="2021-09-19T18:22:00.938" v="41" actId="20577"/>
        <pc:sldMkLst>
          <pc:docMk/>
          <pc:sldMk cId="116367806" sldId="315"/>
        </pc:sldMkLst>
        <pc:spChg chg="mod">
          <ac:chgData name="Baiba Kaļķe" userId="S::baibak@edu.lu.lv::090b5955-d8cd-4512-94e7-80946276549e" providerId="AD" clId="Web-{43B27087-32D7-4675-9B60-215C34EBAA62}" dt="2021-09-19T18:22:00.938" v="41" actId="20577"/>
          <ac:spMkLst>
            <pc:docMk/>
            <pc:sldMk cId="116367806" sldId="315"/>
            <ac:spMk id="3" creationId="{D4AE731B-6E0D-4432-B96D-61954638844F}"/>
          </ac:spMkLst>
        </pc:spChg>
      </pc:sldChg>
      <pc:sldChg chg="modSp">
        <pc:chgData name="Baiba Kaļķe" userId="S::baibak@edu.lu.lv::090b5955-d8cd-4512-94e7-80946276549e" providerId="AD" clId="Web-{43B27087-32D7-4675-9B60-215C34EBAA62}" dt="2021-09-19T18:22:20.797" v="43" actId="20577"/>
        <pc:sldMkLst>
          <pc:docMk/>
          <pc:sldMk cId="3692161992" sldId="316"/>
        </pc:sldMkLst>
        <pc:spChg chg="mod">
          <ac:chgData name="Baiba Kaļķe" userId="S::baibak@edu.lu.lv::090b5955-d8cd-4512-94e7-80946276549e" providerId="AD" clId="Web-{43B27087-32D7-4675-9B60-215C34EBAA62}" dt="2021-09-19T18:22:20.797" v="43" actId="20577"/>
          <ac:spMkLst>
            <pc:docMk/>
            <pc:sldMk cId="3692161992" sldId="316"/>
            <ac:spMk id="9" creationId="{F89713D7-2D6D-4E8B-ACF2-D6BD120AE4AA}"/>
          </ac:spMkLst>
        </pc:spChg>
      </pc:sldChg>
      <pc:sldChg chg="modSp">
        <pc:chgData name="Baiba Kaļķe" userId="S::baibak@edu.lu.lv::090b5955-d8cd-4512-94e7-80946276549e" providerId="AD" clId="Web-{43B27087-32D7-4675-9B60-215C34EBAA62}" dt="2021-09-19T18:22:35.188" v="48" actId="20577"/>
        <pc:sldMkLst>
          <pc:docMk/>
          <pc:sldMk cId="1898499084" sldId="317"/>
        </pc:sldMkLst>
        <pc:spChg chg="mod">
          <ac:chgData name="Baiba Kaļķe" userId="S::baibak@edu.lu.lv::090b5955-d8cd-4512-94e7-80946276549e" providerId="AD" clId="Web-{43B27087-32D7-4675-9B60-215C34EBAA62}" dt="2021-09-19T18:22:35.188" v="48" actId="20577"/>
          <ac:spMkLst>
            <pc:docMk/>
            <pc:sldMk cId="1898499084" sldId="317"/>
            <ac:spMk id="3" creationId="{D660EC2D-E48D-4395-B150-F04C87FBE426}"/>
          </ac:spMkLst>
        </pc:spChg>
      </pc:sldChg>
      <pc:sldChg chg="modSp">
        <pc:chgData name="Baiba Kaļķe" userId="S::baibak@edu.lu.lv::090b5955-d8cd-4512-94e7-80946276549e" providerId="AD" clId="Web-{43B27087-32D7-4675-9B60-215C34EBAA62}" dt="2021-09-19T18:23:45.112" v="55" actId="20577"/>
        <pc:sldMkLst>
          <pc:docMk/>
          <pc:sldMk cId="4175236880" sldId="320"/>
        </pc:sldMkLst>
        <pc:spChg chg="mod">
          <ac:chgData name="Baiba Kaļķe" userId="S::baibak@edu.lu.lv::090b5955-d8cd-4512-94e7-80946276549e" providerId="AD" clId="Web-{43B27087-32D7-4675-9B60-215C34EBAA62}" dt="2021-09-19T18:23:45.112" v="55" actId="20577"/>
          <ac:spMkLst>
            <pc:docMk/>
            <pc:sldMk cId="4175236880" sldId="320"/>
            <ac:spMk id="3" creationId="{C5D45E17-C601-4E76-A7B2-6638D9021189}"/>
          </ac:spMkLst>
        </pc:spChg>
      </pc:sldChg>
    </pc:docChg>
  </pc:docChgLst>
  <pc:docChgLst>
    <pc:chgData name="Manuel Joaquin Fernandez Gonzalez" userId="S::mf08052@edu.lu.lv::90e28fec-564e-43b0-9c13-1b12e1cad7dc" providerId="AD" clId="Web-{31CBA7E9-FC49-448D-8001-C67D00C6386E}"/>
    <pc:docChg chg="modSld sldOrd">
      <pc:chgData name="Manuel Joaquin Fernandez Gonzalez" userId="S::mf08052@edu.lu.lv::90e28fec-564e-43b0-9c13-1b12e1cad7dc" providerId="AD" clId="Web-{31CBA7E9-FC49-448D-8001-C67D00C6386E}" dt="2021-08-11T08:40:40.026" v="41" actId="20577"/>
      <pc:docMkLst>
        <pc:docMk/>
      </pc:docMkLst>
      <pc:sldChg chg="modSp ord">
        <pc:chgData name="Manuel Joaquin Fernandez Gonzalez" userId="S::mf08052@edu.lu.lv::90e28fec-564e-43b0-9c13-1b12e1cad7dc" providerId="AD" clId="Web-{31CBA7E9-FC49-448D-8001-C67D00C6386E}" dt="2021-08-11T08:37:16.827" v="4" actId="20577"/>
        <pc:sldMkLst>
          <pc:docMk/>
          <pc:sldMk cId="2904273560" sldId="318"/>
        </pc:sldMkLst>
        <pc:spChg chg="mod">
          <ac:chgData name="Manuel Joaquin Fernandez Gonzalez" userId="S::mf08052@edu.lu.lv::90e28fec-564e-43b0-9c13-1b12e1cad7dc" providerId="AD" clId="Web-{31CBA7E9-FC49-448D-8001-C67D00C6386E}" dt="2021-08-11T08:37:16.827" v="4" actId="20577"/>
          <ac:spMkLst>
            <pc:docMk/>
            <pc:sldMk cId="2904273560" sldId="318"/>
            <ac:spMk id="2" creationId="{EA14235A-7502-4B65-AAFA-199F04F0369E}"/>
          </ac:spMkLst>
        </pc:spChg>
      </pc:sldChg>
      <pc:sldChg chg="addSp modSp">
        <pc:chgData name="Manuel Joaquin Fernandez Gonzalez" userId="S::mf08052@edu.lu.lv::90e28fec-564e-43b0-9c13-1b12e1cad7dc" providerId="AD" clId="Web-{31CBA7E9-FC49-448D-8001-C67D00C6386E}" dt="2021-08-11T08:40:34.620" v="39" actId="20577"/>
        <pc:sldMkLst>
          <pc:docMk/>
          <pc:sldMk cId="2784925248" sldId="319"/>
        </pc:sldMkLst>
        <pc:spChg chg="mod">
          <ac:chgData name="Manuel Joaquin Fernandez Gonzalez" userId="S::mf08052@edu.lu.lv::90e28fec-564e-43b0-9c13-1b12e1cad7dc" providerId="AD" clId="Web-{31CBA7E9-FC49-448D-8001-C67D00C6386E}" dt="2021-08-11T08:40:34.620" v="39" actId="20577"/>
          <ac:spMkLst>
            <pc:docMk/>
            <pc:sldMk cId="2784925248" sldId="319"/>
            <ac:spMk id="2" creationId="{EA14235A-7502-4B65-AAFA-199F04F0369E}"/>
          </ac:spMkLst>
        </pc:spChg>
        <pc:spChg chg="mod">
          <ac:chgData name="Manuel Joaquin Fernandez Gonzalez" userId="S::mf08052@edu.lu.lv::90e28fec-564e-43b0-9c13-1b12e1cad7dc" providerId="AD" clId="Web-{31CBA7E9-FC49-448D-8001-C67D00C6386E}" dt="2021-08-11T08:40:10.447" v="34" actId="1076"/>
          <ac:spMkLst>
            <pc:docMk/>
            <pc:sldMk cId="2784925248" sldId="319"/>
            <ac:spMk id="3" creationId="{F09AF653-28A6-437D-B487-D3A6AF7D9C6C}"/>
          </ac:spMkLst>
        </pc:spChg>
        <pc:spChg chg="add mod">
          <ac:chgData name="Manuel Joaquin Fernandez Gonzalez" userId="S::mf08052@edu.lu.lv::90e28fec-564e-43b0-9c13-1b12e1cad7dc" providerId="AD" clId="Web-{31CBA7E9-FC49-448D-8001-C67D00C6386E}" dt="2021-08-11T08:39:16.600" v="26" actId="20577"/>
          <ac:spMkLst>
            <pc:docMk/>
            <pc:sldMk cId="2784925248" sldId="319"/>
            <ac:spMk id="4" creationId="{D4BB7D57-352C-46D1-AA47-F80B09617011}"/>
          </ac:spMkLst>
        </pc:spChg>
      </pc:sldChg>
      <pc:sldChg chg="modSp">
        <pc:chgData name="Manuel Joaquin Fernandez Gonzalez" userId="S::mf08052@edu.lu.lv::90e28fec-564e-43b0-9c13-1b12e1cad7dc" providerId="AD" clId="Web-{31CBA7E9-FC49-448D-8001-C67D00C6386E}" dt="2021-08-11T08:40:40.026" v="41" actId="20577"/>
        <pc:sldMkLst>
          <pc:docMk/>
          <pc:sldMk cId="4175236880" sldId="320"/>
        </pc:sldMkLst>
        <pc:spChg chg="mod">
          <ac:chgData name="Manuel Joaquin Fernandez Gonzalez" userId="S::mf08052@edu.lu.lv::90e28fec-564e-43b0-9c13-1b12e1cad7dc" providerId="AD" clId="Web-{31CBA7E9-FC49-448D-8001-C67D00C6386E}" dt="2021-08-11T08:40:40.026" v="41" actId="20577"/>
          <ac:spMkLst>
            <pc:docMk/>
            <pc:sldMk cId="4175236880" sldId="320"/>
            <ac:spMk id="2" creationId="{050A0EDE-D549-4102-8071-FAD6244103AC}"/>
          </ac:spMkLst>
        </pc:spChg>
        <pc:spChg chg="mod">
          <ac:chgData name="Manuel Joaquin Fernandez Gonzalez" userId="S::mf08052@edu.lu.lv::90e28fec-564e-43b0-9c13-1b12e1cad7dc" providerId="AD" clId="Web-{31CBA7E9-FC49-448D-8001-C67D00C6386E}" dt="2021-08-11T08:37:42.110" v="8" actId="20577"/>
          <ac:spMkLst>
            <pc:docMk/>
            <pc:sldMk cId="4175236880" sldId="320"/>
            <ac:spMk id="3" creationId="{C5D45E17-C601-4E76-A7B2-6638D9021189}"/>
          </ac:spMkLst>
        </pc:spChg>
      </pc:sldChg>
    </pc:docChg>
  </pc:docChgLst>
  <pc:docChgLst>
    <pc:chgData name="Tamāra Pīgozne" userId="S::zk90288@edu.lu.lv::ad89aba9-24bc-4cb4-917b-1f533accc3f4" providerId="AD" clId="Web-{11C88E8F-83D7-4977-BFF4-FD0FBF024168}"/>
    <pc:docChg chg="modSld">
      <pc:chgData name="Tamāra Pīgozne" userId="S::zk90288@edu.lu.lv::ad89aba9-24bc-4cb4-917b-1f533accc3f4" providerId="AD" clId="Web-{11C88E8F-83D7-4977-BFF4-FD0FBF024168}" dt="2021-08-29T21:08:54.657" v="3"/>
      <pc:docMkLst>
        <pc:docMk/>
      </pc:docMkLst>
      <pc:sldChg chg="addSp modSp">
        <pc:chgData name="Tamāra Pīgozne" userId="S::zk90288@edu.lu.lv::ad89aba9-24bc-4cb4-917b-1f533accc3f4" providerId="AD" clId="Web-{11C88E8F-83D7-4977-BFF4-FD0FBF024168}" dt="2021-08-29T21:08:54.657" v="3"/>
        <pc:sldMkLst>
          <pc:docMk/>
          <pc:sldMk cId="3993227938" sldId="308"/>
        </pc:sldMkLst>
        <pc:picChg chg="add mod">
          <ac:chgData name="Tamāra Pīgozne" userId="S::zk90288@edu.lu.lv::ad89aba9-24bc-4cb4-917b-1f533accc3f4" providerId="AD" clId="Web-{11C88E8F-83D7-4977-BFF4-FD0FBF024168}" dt="2021-08-29T21:08:32.375" v="0"/>
          <ac:picMkLst>
            <pc:docMk/>
            <pc:sldMk cId="3993227938" sldId="308"/>
            <ac:picMk id="3" creationId="{8A31D374-DF5E-4524-99DB-0F83590B61BF}"/>
          </ac:picMkLst>
        </pc:picChg>
        <pc:picChg chg="add mod">
          <ac:chgData name="Tamāra Pīgozne" userId="S::zk90288@edu.lu.lv::ad89aba9-24bc-4cb4-917b-1f533accc3f4" providerId="AD" clId="Web-{11C88E8F-83D7-4977-BFF4-FD0FBF024168}" dt="2021-08-29T21:08:37.876" v="1"/>
          <ac:picMkLst>
            <pc:docMk/>
            <pc:sldMk cId="3993227938" sldId="308"/>
            <ac:picMk id="4" creationId="{CE2A1E8F-6A43-42FA-B7A8-C50BA41722AC}"/>
          </ac:picMkLst>
        </pc:picChg>
        <pc:picChg chg="add mod">
          <ac:chgData name="Tamāra Pīgozne" userId="S::zk90288@edu.lu.lv::ad89aba9-24bc-4cb4-917b-1f533accc3f4" providerId="AD" clId="Web-{11C88E8F-83D7-4977-BFF4-FD0FBF024168}" dt="2021-08-29T21:08:43.641" v="2"/>
          <ac:picMkLst>
            <pc:docMk/>
            <pc:sldMk cId="3993227938" sldId="308"/>
            <ac:picMk id="5" creationId="{8EA82479-98FC-4121-AFEE-A4D3B1C91969}"/>
          </ac:picMkLst>
        </pc:picChg>
        <pc:picChg chg="add mod">
          <ac:chgData name="Tamāra Pīgozne" userId="S::zk90288@edu.lu.lv::ad89aba9-24bc-4cb4-917b-1f533accc3f4" providerId="AD" clId="Web-{11C88E8F-83D7-4977-BFF4-FD0FBF024168}" dt="2021-08-29T21:08:54.657" v="3"/>
          <ac:picMkLst>
            <pc:docMk/>
            <pc:sldMk cId="3993227938" sldId="308"/>
            <ac:picMk id="7" creationId="{1C507778-AFC5-43E1-A428-E8650D659AC4}"/>
          </ac:picMkLst>
        </pc:picChg>
      </pc:sldChg>
    </pc:docChg>
  </pc:docChgLst>
  <pc:docChgLst>
    <pc:chgData name="Tamāra Pīgozne" userId="S::zk90288@edu.lu.lv::ad89aba9-24bc-4cb4-917b-1f533accc3f4" providerId="AD" clId="Web-{3DC48B00-E3C2-4449-A7AD-A53FFD6B26EA}"/>
    <pc:docChg chg="modSld">
      <pc:chgData name="Tamāra Pīgozne" userId="S::zk90288@edu.lu.lv::ad89aba9-24bc-4cb4-917b-1f533accc3f4" providerId="AD" clId="Web-{3DC48B00-E3C2-4449-A7AD-A53FFD6B26EA}" dt="2021-08-29T21:46:15.431" v="9" actId="20577"/>
      <pc:docMkLst>
        <pc:docMk/>
      </pc:docMkLst>
      <pc:sldChg chg="modSp">
        <pc:chgData name="Tamāra Pīgozne" userId="S::zk90288@edu.lu.lv::ad89aba9-24bc-4cb4-917b-1f533accc3f4" providerId="AD" clId="Web-{3DC48B00-E3C2-4449-A7AD-A53FFD6B26EA}" dt="2021-08-29T21:46:15.431" v="9" actId="20577"/>
        <pc:sldMkLst>
          <pc:docMk/>
          <pc:sldMk cId="2784925248" sldId="319"/>
        </pc:sldMkLst>
        <pc:spChg chg="mod">
          <ac:chgData name="Tamāra Pīgozne" userId="S::zk90288@edu.lu.lv::ad89aba9-24bc-4cb4-917b-1f533accc3f4" providerId="AD" clId="Web-{3DC48B00-E3C2-4449-A7AD-A53FFD6B26EA}" dt="2021-08-29T21:46:04.322" v="6" actId="20577"/>
          <ac:spMkLst>
            <pc:docMk/>
            <pc:sldMk cId="2784925248" sldId="319"/>
            <ac:spMk id="2" creationId="{EA14235A-7502-4B65-AAFA-199F04F0369E}"/>
          </ac:spMkLst>
        </pc:spChg>
        <pc:spChg chg="mod">
          <ac:chgData name="Tamāra Pīgozne" userId="S::zk90288@edu.lu.lv::ad89aba9-24bc-4cb4-917b-1f533accc3f4" providerId="AD" clId="Web-{3DC48B00-E3C2-4449-A7AD-A53FFD6B26EA}" dt="2021-08-29T21:46:15.431" v="9" actId="20577"/>
          <ac:spMkLst>
            <pc:docMk/>
            <pc:sldMk cId="2784925248" sldId="319"/>
            <ac:spMk id="3" creationId="{F09AF653-28A6-437D-B487-D3A6AF7D9C6C}"/>
          </ac:spMkLst>
        </pc:spChg>
        <pc:spChg chg="mod">
          <ac:chgData name="Tamāra Pīgozne" userId="S::zk90288@edu.lu.lv::ad89aba9-24bc-4cb4-917b-1f533accc3f4" providerId="AD" clId="Web-{3DC48B00-E3C2-4449-A7AD-A53FFD6B26EA}" dt="2021-08-29T21:46:00.947" v="5" actId="20577"/>
          <ac:spMkLst>
            <pc:docMk/>
            <pc:sldMk cId="2784925248" sldId="319"/>
            <ac:spMk id="4" creationId="{D4BB7D57-352C-46D1-AA47-F80B09617011}"/>
          </ac:spMkLst>
        </pc:spChg>
      </pc:sldChg>
      <pc:sldChg chg="modSp">
        <pc:chgData name="Tamāra Pīgozne" userId="S::zk90288@edu.lu.lv::ad89aba9-24bc-4cb4-917b-1f533accc3f4" providerId="AD" clId="Web-{3DC48B00-E3C2-4449-A7AD-A53FFD6B26EA}" dt="2021-08-29T21:45:47.103" v="2" actId="20577"/>
        <pc:sldMkLst>
          <pc:docMk/>
          <pc:sldMk cId="4175236880" sldId="320"/>
        </pc:sldMkLst>
        <pc:spChg chg="mod">
          <ac:chgData name="Tamāra Pīgozne" userId="S::zk90288@edu.lu.lv::ad89aba9-24bc-4cb4-917b-1f533accc3f4" providerId="AD" clId="Web-{3DC48B00-E3C2-4449-A7AD-A53FFD6B26EA}" dt="2021-08-29T21:45:40.212" v="0" actId="20577"/>
          <ac:spMkLst>
            <pc:docMk/>
            <pc:sldMk cId="4175236880" sldId="320"/>
            <ac:spMk id="2" creationId="{050A0EDE-D549-4102-8071-FAD6244103AC}"/>
          </ac:spMkLst>
        </pc:spChg>
        <pc:spChg chg="mod">
          <ac:chgData name="Tamāra Pīgozne" userId="S::zk90288@edu.lu.lv::ad89aba9-24bc-4cb4-917b-1f533accc3f4" providerId="AD" clId="Web-{3DC48B00-E3C2-4449-A7AD-A53FFD6B26EA}" dt="2021-08-29T21:45:47.103" v="2" actId="20577"/>
          <ac:spMkLst>
            <pc:docMk/>
            <pc:sldMk cId="4175236880" sldId="320"/>
            <ac:spMk id="3" creationId="{C5D45E17-C601-4E76-A7B2-6638D9021189}"/>
          </ac:spMkLst>
        </pc:spChg>
      </pc:sldChg>
    </pc:docChg>
  </pc:docChgLst>
  <pc:docChgLst>
    <pc:chgData name="Andrejs Mūrnieks" userId="S::murnieks@edu.lu.lv::3e8de971-bca6-4a40-98d7-345a6aeb0e19" providerId="AD" clId="Web-{3764BACA-C9ED-4ABF-BD9C-3E9D742F012C}"/>
    <pc:docChg chg="modSld">
      <pc:chgData name="Andrejs Mūrnieks" userId="S::murnieks@edu.lu.lv::3e8de971-bca6-4a40-98d7-345a6aeb0e19" providerId="AD" clId="Web-{3764BACA-C9ED-4ABF-BD9C-3E9D742F012C}" dt="2021-07-09T14:50:38.067" v="17" actId="20577"/>
      <pc:docMkLst>
        <pc:docMk/>
      </pc:docMkLst>
      <pc:sldChg chg="modSp">
        <pc:chgData name="Andrejs Mūrnieks" userId="S::murnieks@edu.lu.lv::3e8de971-bca6-4a40-98d7-345a6aeb0e19" providerId="AD" clId="Web-{3764BACA-C9ED-4ABF-BD9C-3E9D742F012C}" dt="2021-07-09T14:50:38.067" v="17" actId="20577"/>
        <pc:sldMkLst>
          <pc:docMk/>
          <pc:sldMk cId="2784925248" sldId="319"/>
        </pc:sldMkLst>
        <pc:spChg chg="mod">
          <ac:chgData name="Andrejs Mūrnieks" userId="S::murnieks@edu.lu.lv::3e8de971-bca6-4a40-98d7-345a6aeb0e19" providerId="AD" clId="Web-{3764BACA-C9ED-4ABF-BD9C-3E9D742F012C}" dt="2021-07-09T14:50:38.067" v="17" actId="20577"/>
          <ac:spMkLst>
            <pc:docMk/>
            <pc:sldMk cId="2784925248" sldId="319"/>
            <ac:spMk id="3" creationId="{F09AF653-28A6-437D-B487-D3A6AF7D9C6C}"/>
          </ac:spMkLst>
        </pc:spChg>
      </pc:sldChg>
    </pc:docChg>
  </pc:docChgLst>
  <pc:docChgLst>
    <pc:chgData name="Tamāra Pīgozne" userId="S::zk90288@edu.lu.lv::ad89aba9-24bc-4cb4-917b-1f533accc3f4" providerId="AD" clId="Web-{855AAA8F-2FFE-4629-8963-D9357A4E2B08}"/>
    <pc:docChg chg="addSld delSld modSld addMainMaster modMainMaster">
      <pc:chgData name="Tamāra Pīgozne" userId="S::zk90288@edu.lu.lv::ad89aba9-24bc-4cb4-917b-1f533accc3f4" providerId="AD" clId="Web-{855AAA8F-2FFE-4629-8963-D9357A4E2B08}" dt="2021-08-29T21:10:20.792" v="48"/>
      <pc:docMkLst>
        <pc:docMk/>
      </pc:docMkLst>
      <pc:sldChg chg="del">
        <pc:chgData name="Tamāra Pīgozne" userId="S::zk90288@edu.lu.lv::ad89aba9-24bc-4cb4-917b-1f533accc3f4" providerId="AD" clId="Web-{855AAA8F-2FFE-4629-8963-D9357A4E2B08}" dt="2021-08-29T21:10:20.792" v="48"/>
        <pc:sldMkLst>
          <pc:docMk/>
          <pc:sldMk cId="3993227938" sldId="308"/>
        </pc:sldMkLst>
      </pc:sldChg>
      <pc:sldChg chg="modSp add">
        <pc:chgData name="Tamāra Pīgozne" userId="S::zk90288@edu.lu.lv::ad89aba9-24bc-4cb4-917b-1f533accc3f4" providerId="AD" clId="Web-{855AAA8F-2FFE-4629-8963-D9357A4E2B08}" dt="2021-08-29T21:10:15.495" v="47" actId="20577"/>
        <pc:sldMkLst>
          <pc:docMk/>
          <pc:sldMk cId="672128801" sldId="321"/>
        </pc:sldMkLst>
        <pc:spChg chg="mod">
          <ac:chgData name="Tamāra Pīgozne" userId="S::zk90288@edu.lu.lv::ad89aba9-24bc-4cb4-917b-1f533accc3f4" providerId="AD" clId="Web-{855AAA8F-2FFE-4629-8963-D9357A4E2B08}" dt="2021-08-29T21:10:15.495" v="47" actId="20577"/>
          <ac:spMkLst>
            <pc:docMk/>
            <pc:sldMk cId="672128801" sldId="321"/>
            <ac:spMk id="2" creationId="{45F9EF60-A8E6-425F-870C-F44EC6141DD0}"/>
          </ac:spMkLst>
        </pc:spChg>
      </pc:sldChg>
      <pc:sldMasterChg chg="add addSldLayout">
        <pc:chgData name="Tamāra Pīgozne" userId="S::zk90288@edu.lu.lv::ad89aba9-24bc-4cb4-917b-1f533accc3f4" providerId="AD" clId="Web-{855AAA8F-2FFE-4629-8963-D9357A4E2B08}" dt="2021-08-29T21:09:39.573" v="0"/>
        <pc:sldMasterMkLst>
          <pc:docMk/>
          <pc:sldMasterMk cId="3049302763" sldId="2147483648"/>
        </pc:sldMasterMkLst>
        <pc:sldLayoutChg chg="add">
          <pc:chgData name="Tamāra Pīgozne" userId="S::zk90288@edu.lu.lv::ad89aba9-24bc-4cb4-917b-1f533accc3f4" providerId="AD" clId="Web-{855AAA8F-2FFE-4629-8963-D9357A4E2B08}" dt="2021-08-29T21:09:39.573" v="0"/>
          <pc:sldLayoutMkLst>
            <pc:docMk/>
            <pc:sldMasterMk cId="3049302763" sldId="2147483648"/>
            <pc:sldLayoutMk cId="2481608360" sldId="2147483649"/>
          </pc:sldLayoutMkLst>
        </pc:sldLayoutChg>
        <pc:sldLayoutChg chg="add">
          <pc:chgData name="Tamāra Pīgozne" userId="S::zk90288@edu.lu.lv::ad89aba9-24bc-4cb4-917b-1f533accc3f4" providerId="AD" clId="Web-{855AAA8F-2FFE-4629-8963-D9357A4E2B08}" dt="2021-08-29T21:09:39.573" v="0"/>
          <pc:sldLayoutMkLst>
            <pc:docMk/>
            <pc:sldMasterMk cId="3049302763" sldId="2147483648"/>
            <pc:sldLayoutMk cId="1274472203" sldId="2147483650"/>
          </pc:sldLayoutMkLst>
        </pc:sldLayoutChg>
        <pc:sldLayoutChg chg="add">
          <pc:chgData name="Tamāra Pīgozne" userId="S::zk90288@edu.lu.lv::ad89aba9-24bc-4cb4-917b-1f533accc3f4" providerId="AD" clId="Web-{855AAA8F-2FFE-4629-8963-D9357A4E2B08}" dt="2021-08-29T21:09:39.573" v="0"/>
          <pc:sldLayoutMkLst>
            <pc:docMk/>
            <pc:sldMasterMk cId="3049302763" sldId="2147483648"/>
            <pc:sldLayoutMk cId="1299732338" sldId="2147483651"/>
          </pc:sldLayoutMkLst>
        </pc:sldLayoutChg>
        <pc:sldLayoutChg chg="add">
          <pc:chgData name="Tamāra Pīgozne" userId="S::zk90288@edu.lu.lv::ad89aba9-24bc-4cb4-917b-1f533accc3f4" providerId="AD" clId="Web-{855AAA8F-2FFE-4629-8963-D9357A4E2B08}" dt="2021-08-29T21:09:39.573" v="0"/>
          <pc:sldLayoutMkLst>
            <pc:docMk/>
            <pc:sldMasterMk cId="3049302763" sldId="2147483648"/>
            <pc:sldLayoutMk cId="3494197426" sldId="2147483652"/>
          </pc:sldLayoutMkLst>
        </pc:sldLayoutChg>
        <pc:sldLayoutChg chg="add">
          <pc:chgData name="Tamāra Pīgozne" userId="S::zk90288@edu.lu.lv::ad89aba9-24bc-4cb4-917b-1f533accc3f4" providerId="AD" clId="Web-{855AAA8F-2FFE-4629-8963-D9357A4E2B08}" dt="2021-08-29T21:09:39.573" v="0"/>
          <pc:sldLayoutMkLst>
            <pc:docMk/>
            <pc:sldMasterMk cId="3049302763" sldId="2147483648"/>
            <pc:sldLayoutMk cId="3916651452" sldId="2147483653"/>
          </pc:sldLayoutMkLst>
        </pc:sldLayoutChg>
        <pc:sldLayoutChg chg="add">
          <pc:chgData name="Tamāra Pīgozne" userId="S::zk90288@edu.lu.lv::ad89aba9-24bc-4cb4-917b-1f533accc3f4" providerId="AD" clId="Web-{855AAA8F-2FFE-4629-8963-D9357A4E2B08}" dt="2021-08-29T21:09:39.573" v="0"/>
          <pc:sldLayoutMkLst>
            <pc:docMk/>
            <pc:sldMasterMk cId="3049302763" sldId="2147483648"/>
            <pc:sldLayoutMk cId="862902728" sldId="2147483654"/>
          </pc:sldLayoutMkLst>
        </pc:sldLayoutChg>
        <pc:sldLayoutChg chg="add">
          <pc:chgData name="Tamāra Pīgozne" userId="S::zk90288@edu.lu.lv::ad89aba9-24bc-4cb4-917b-1f533accc3f4" providerId="AD" clId="Web-{855AAA8F-2FFE-4629-8963-D9357A4E2B08}" dt="2021-08-29T21:09:39.573" v="0"/>
          <pc:sldLayoutMkLst>
            <pc:docMk/>
            <pc:sldMasterMk cId="3049302763" sldId="2147483648"/>
            <pc:sldLayoutMk cId="1918004020" sldId="2147483655"/>
          </pc:sldLayoutMkLst>
        </pc:sldLayoutChg>
        <pc:sldLayoutChg chg="add">
          <pc:chgData name="Tamāra Pīgozne" userId="S::zk90288@edu.lu.lv::ad89aba9-24bc-4cb4-917b-1f533accc3f4" providerId="AD" clId="Web-{855AAA8F-2FFE-4629-8963-D9357A4E2B08}" dt="2021-08-29T21:09:39.573" v="0"/>
          <pc:sldLayoutMkLst>
            <pc:docMk/>
            <pc:sldMasterMk cId="3049302763" sldId="2147483648"/>
            <pc:sldLayoutMk cId="1654377868" sldId="2147483656"/>
          </pc:sldLayoutMkLst>
        </pc:sldLayoutChg>
        <pc:sldLayoutChg chg="add">
          <pc:chgData name="Tamāra Pīgozne" userId="S::zk90288@edu.lu.lv::ad89aba9-24bc-4cb4-917b-1f533accc3f4" providerId="AD" clId="Web-{855AAA8F-2FFE-4629-8963-D9357A4E2B08}" dt="2021-08-29T21:09:39.573" v="0"/>
          <pc:sldLayoutMkLst>
            <pc:docMk/>
            <pc:sldMasterMk cId="3049302763" sldId="2147483648"/>
            <pc:sldLayoutMk cId="1262353682" sldId="2147483657"/>
          </pc:sldLayoutMkLst>
        </pc:sldLayoutChg>
        <pc:sldLayoutChg chg="add">
          <pc:chgData name="Tamāra Pīgozne" userId="S::zk90288@edu.lu.lv::ad89aba9-24bc-4cb4-917b-1f533accc3f4" providerId="AD" clId="Web-{855AAA8F-2FFE-4629-8963-D9357A4E2B08}" dt="2021-08-29T21:09:39.573" v="0"/>
          <pc:sldLayoutMkLst>
            <pc:docMk/>
            <pc:sldMasterMk cId="3049302763" sldId="2147483648"/>
            <pc:sldLayoutMk cId="3495566023" sldId="2147483658"/>
          </pc:sldLayoutMkLst>
        </pc:sldLayoutChg>
        <pc:sldLayoutChg chg="add">
          <pc:chgData name="Tamāra Pīgozne" userId="S::zk90288@edu.lu.lv::ad89aba9-24bc-4cb4-917b-1f533accc3f4" providerId="AD" clId="Web-{855AAA8F-2FFE-4629-8963-D9357A4E2B08}" dt="2021-08-29T21:09:39.573" v="0"/>
          <pc:sldLayoutMkLst>
            <pc:docMk/>
            <pc:sldMasterMk cId="3049302763" sldId="2147483648"/>
            <pc:sldLayoutMk cId="2044191109" sldId="2147483659"/>
          </pc:sldLayoutMkLst>
        </pc:sldLayoutChg>
      </pc:sldMasterChg>
      <pc:sldMasterChg chg="replId modSldLayout">
        <pc:chgData name="Tamāra Pīgozne" userId="S::zk90288@edu.lu.lv::ad89aba9-24bc-4cb4-917b-1f533accc3f4" providerId="AD" clId="Web-{855AAA8F-2FFE-4629-8963-D9357A4E2B08}" dt="2021-08-29T21:09:39.573" v="0"/>
        <pc:sldMasterMkLst>
          <pc:docMk/>
          <pc:sldMasterMk cId="2866832251" sldId="2147483661"/>
        </pc:sldMasterMkLst>
        <pc:sldLayoutChg chg="replId">
          <pc:chgData name="Tamāra Pīgozne" userId="S::zk90288@edu.lu.lv::ad89aba9-24bc-4cb4-917b-1f533accc3f4" providerId="AD" clId="Web-{855AAA8F-2FFE-4629-8963-D9357A4E2B08}" dt="2021-08-29T21:09:39.573" v="0"/>
          <pc:sldLayoutMkLst>
            <pc:docMk/>
            <pc:sldMasterMk cId="2866832251" sldId="2147483661"/>
            <pc:sldLayoutMk cId="89154146" sldId="2147483662"/>
          </pc:sldLayoutMkLst>
        </pc:sldLayoutChg>
        <pc:sldLayoutChg chg="replId">
          <pc:chgData name="Tamāra Pīgozne" userId="S::zk90288@edu.lu.lv::ad89aba9-24bc-4cb4-917b-1f533accc3f4" providerId="AD" clId="Web-{855AAA8F-2FFE-4629-8963-D9357A4E2B08}" dt="2021-08-29T21:09:39.573" v="0"/>
          <pc:sldLayoutMkLst>
            <pc:docMk/>
            <pc:sldMasterMk cId="2866832251" sldId="2147483661"/>
            <pc:sldLayoutMk cId="502160615" sldId="2147483663"/>
          </pc:sldLayoutMkLst>
        </pc:sldLayoutChg>
        <pc:sldLayoutChg chg="replId">
          <pc:chgData name="Tamāra Pīgozne" userId="S::zk90288@edu.lu.lv::ad89aba9-24bc-4cb4-917b-1f533accc3f4" providerId="AD" clId="Web-{855AAA8F-2FFE-4629-8963-D9357A4E2B08}" dt="2021-08-29T21:09:39.573" v="0"/>
          <pc:sldLayoutMkLst>
            <pc:docMk/>
            <pc:sldMasterMk cId="2866832251" sldId="2147483661"/>
            <pc:sldLayoutMk cId="3019949026" sldId="2147483664"/>
          </pc:sldLayoutMkLst>
        </pc:sldLayoutChg>
        <pc:sldLayoutChg chg="replId">
          <pc:chgData name="Tamāra Pīgozne" userId="S::zk90288@edu.lu.lv::ad89aba9-24bc-4cb4-917b-1f533accc3f4" providerId="AD" clId="Web-{855AAA8F-2FFE-4629-8963-D9357A4E2B08}" dt="2021-08-29T21:09:39.573" v="0"/>
          <pc:sldLayoutMkLst>
            <pc:docMk/>
            <pc:sldMasterMk cId="2866832251" sldId="2147483661"/>
            <pc:sldLayoutMk cId="258537790" sldId="2147483665"/>
          </pc:sldLayoutMkLst>
        </pc:sldLayoutChg>
        <pc:sldLayoutChg chg="replId">
          <pc:chgData name="Tamāra Pīgozne" userId="S::zk90288@edu.lu.lv::ad89aba9-24bc-4cb4-917b-1f533accc3f4" providerId="AD" clId="Web-{855AAA8F-2FFE-4629-8963-D9357A4E2B08}" dt="2021-08-29T21:09:39.573" v="0"/>
          <pc:sldLayoutMkLst>
            <pc:docMk/>
            <pc:sldMasterMk cId="2866832251" sldId="2147483661"/>
            <pc:sldLayoutMk cId="4126918320" sldId="2147483666"/>
          </pc:sldLayoutMkLst>
        </pc:sldLayoutChg>
        <pc:sldLayoutChg chg="replId">
          <pc:chgData name="Tamāra Pīgozne" userId="S::zk90288@edu.lu.lv::ad89aba9-24bc-4cb4-917b-1f533accc3f4" providerId="AD" clId="Web-{855AAA8F-2FFE-4629-8963-D9357A4E2B08}" dt="2021-08-29T21:09:39.573" v="0"/>
          <pc:sldLayoutMkLst>
            <pc:docMk/>
            <pc:sldMasterMk cId="2866832251" sldId="2147483661"/>
            <pc:sldLayoutMk cId="2892335307" sldId="2147483667"/>
          </pc:sldLayoutMkLst>
        </pc:sldLayoutChg>
        <pc:sldLayoutChg chg="replId">
          <pc:chgData name="Tamāra Pīgozne" userId="S::zk90288@edu.lu.lv::ad89aba9-24bc-4cb4-917b-1f533accc3f4" providerId="AD" clId="Web-{855AAA8F-2FFE-4629-8963-D9357A4E2B08}" dt="2021-08-29T21:09:39.573" v="0"/>
          <pc:sldLayoutMkLst>
            <pc:docMk/>
            <pc:sldMasterMk cId="2866832251" sldId="2147483661"/>
            <pc:sldLayoutMk cId="3123357097" sldId="2147483668"/>
          </pc:sldLayoutMkLst>
        </pc:sldLayoutChg>
        <pc:sldLayoutChg chg="replId">
          <pc:chgData name="Tamāra Pīgozne" userId="S::zk90288@edu.lu.lv::ad89aba9-24bc-4cb4-917b-1f533accc3f4" providerId="AD" clId="Web-{855AAA8F-2FFE-4629-8963-D9357A4E2B08}" dt="2021-08-29T21:09:39.573" v="0"/>
          <pc:sldLayoutMkLst>
            <pc:docMk/>
            <pc:sldMasterMk cId="2866832251" sldId="2147483661"/>
            <pc:sldLayoutMk cId="3017137220" sldId="2147483669"/>
          </pc:sldLayoutMkLst>
        </pc:sldLayoutChg>
        <pc:sldLayoutChg chg="replId">
          <pc:chgData name="Tamāra Pīgozne" userId="S::zk90288@edu.lu.lv::ad89aba9-24bc-4cb4-917b-1f533accc3f4" providerId="AD" clId="Web-{855AAA8F-2FFE-4629-8963-D9357A4E2B08}" dt="2021-08-29T21:09:39.573" v="0"/>
          <pc:sldLayoutMkLst>
            <pc:docMk/>
            <pc:sldMasterMk cId="2866832251" sldId="2147483661"/>
            <pc:sldLayoutMk cId="3780867408" sldId="2147483670"/>
          </pc:sldLayoutMkLst>
        </pc:sldLayoutChg>
        <pc:sldLayoutChg chg="replId">
          <pc:chgData name="Tamāra Pīgozne" userId="S::zk90288@edu.lu.lv::ad89aba9-24bc-4cb4-917b-1f533accc3f4" providerId="AD" clId="Web-{855AAA8F-2FFE-4629-8963-D9357A4E2B08}" dt="2021-08-29T21:09:39.573" v="0"/>
          <pc:sldLayoutMkLst>
            <pc:docMk/>
            <pc:sldMasterMk cId="2866832251" sldId="2147483661"/>
            <pc:sldLayoutMk cId="1121756415" sldId="2147483671"/>
          </pc:sldLayoutMkLst>
        </pc:sldLayoutChg>
        <pc:sldLayoutChg chg="replId">
          <pc:chgData name="Tamāra Pīgozne" userId="S::zk90288@edu.lu.lv::ad89aba9-24bc-4cb4-917b-1f533accc3f4" providerId="AD" clId="Web-{855AAA8F-2FFE-4629-8963-D9357A4E2B08}" dt="2021-08-29T21:09:39.573" v="0"/>
          <pc:sldLayoutMkLst>
            <pc:docMk/>
            <pc:sldMasterMk cId="2866832251" sldId="2147483661"/>
            <pc:sldLayoutMk cId="1620035424" sldId="2147483672"/>
          </pc:sldLayoutMkLst>
        </pc:sldLayoutChg>
      </pc:sldMasterChg>
    </pc:docChg>
  </pc:docChgLst>
  <pc:docChgLst>
    <pc:chgData name="Tamāra Pīgozne" userId="S::zk90288@edu.lu.lv::ad89aba9-24bc-4cb4-917b-1f533accc3f4" providerId="AD" clId="Web-{2E987406-7710-480A-B9BB-A2CE582B797E}"/>
    <pc:docChg chg="addSld delSld">
      <pc:chgData name="Tamāra Pīgozne" userId="S::zk90288@edu.lu.lv::ad89aba9-24bc-4cb4-917b-1f533accc3f4" providerId="AD" clId="Web-{2E987406-7710-480A-B9BB-A2CE582B797E}" dt="2021-08-29T21:23:37.611" v="1"/>
      <pc:docMkLst>
        <pc:docMk/>
      </pc:docMkLst>
      <pc:sldChg chg="del">
        <pc:chgData name="Tamāra Pīgozne" userId="S::zk90288@edu.lu.lv::ad89aba9-24bc-4cb4-917b-1f533accc3f4" providerId="AD" clId="Web-{2E987406-7710-480A-B9BB-A2CE582B797E}" dt="2021-08-29T21:23:37.611" v="1"/>
        <pc:sldMkLst>
          <pc:docMk/>
          <pc:sldMk cId="0" sldId="262"/>
        </pc:sldMkLst>
      </pc:sldChg>
      <pc:sldChg chg="add">
        <pc:chgData name="Tamāra Pīgozne" userId="S::zk90288@edu.lu.lv::ad89aba9-24bc-4cb4-917b-1f533accc3f4" providerId="AD" clId="Web-{2E987406-7710-480A-B9BB-A2CE582B797E}" dt="2021-08-29T21:23:33.095" v="0"/>
        <pc:sldMkLst>
          <pc:docMk/>
          <pc:sldMk cId="1955439632" sldId="322"/>
        </pc:sldMkLst>
      </pc:sldChg>
    </pc:docChg>
  </pc:docChgLst>
  <pc:docChgLst>
    <pc:chgData name="Manuel Joaquin Fernandez Gonzalez" userId="90e28fec-564e-43b0-9c13-1b12e1cad7dc" providerId="ADAL" clId="{A8B7757A-3141-4204-B4A3-D5D1836980D2}"/>
    <pc:docChg chg="modSld">
      <pc:chgData name="Manuel Joaquin Fernandez Gonzalez" userId="90e28fec-564e-43b0-9c13-1b12e1cad7dc" providerId="ADAL" clId="{A8B7757A-3141-4204-B4A3-D5D1836980D2}" dt="2021-09-22T08:57:55.120" v="1" actId="1076"/>
      <pc:docMkLst>
        <pc:docMk/>
      </pc:docMkLst>
      <pc:sldChg chg="modSp mod">
        <pc:chgData name="Manuel Joaquin Fernandez Gonzalez" userId="90e28fec-564e-43b0-9c13-1b12e1cad7dc" providerId="ADAL" clId="{A8B7757A-3141-4204-B4A3-D5D1836980D2}" dt="2021-09-22T08:57:55.120" v="1" actId="1076"/>
        <pc:sldMkLst>
          <pc:docMk/>
          <pc:sldMk cId="116367806" sldId="315"/>
        </pc:sldMkLst>
        <pc:picChg chg="mod">
          <ac:chgData name="Manuel Joaquin Fernandez Gonzalez" userId="90e28fec-564e-43b0-9c13-1b12e1cad7dc" providerId="ADAL" clId="{A8B7757A-3141-4204-B4A3-D5D1836980D2}" dt="2021-09-22T08:57:55.120" v="1" actId="1076"/>
          <ac:picMkLst>
            <pc:docMk/>
            <pc:sldMk cId="116367806" sldId="315"/>
            <ac:picMk id="4" creationId="{94D158EB-962F-4D62-B28C-8FA0E56C96C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extLst>
      <p:ext uri="{BB962C8B-B14F-4D97-AF65-F5344CB8AC3E}">
        <p14:creationId xmlns="" xmlns:p14="http://schemas.microsoft.com/office/powerpoint/2010/main" val="138653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044191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68989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10" name="Attēls 8">
            <a:extLst>
              <a:ext uri="{FF2B5EF4-FFF2-40B4-BE49-F238E27FC236}">
                <a16:creationId xmlns:lc="http://schemas.openxmlformats.org/drawingml/2006/lockedCanvas" xmlns="" xmlns:a16="http://schemas.microsoft.com/office/drawing/2014/main"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1" name="Attēls 7">
            <a:extLst>
              <a:ext uri="{FF2B5EF4-FFF2-40B4-BE49-F238E27FC236}">
                <a16:creationId xmlns:lc="http://schemas.openxmlformats.org/drawingml/2006/lockedCanvas" xmlns="" xmlns:a16="http://schemas.microsoft.com/office/drawing/2014/main"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 xmlns:a14="http://schemas.microsoft.com/office/drawing/2010/main">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2" name="Picture 11"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JgCGbUuJxJ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1524000" y="2318116"/>
            <a:ext cx="9144000" cy="2387600"/>
          </a:xfrm>
        </p:spPr>
        <p:txBody>
          <a:bodyPr>
            <a:normAutofit fontScale="90000"/>
          </a:bodyPr>
          <a:lstStyle/>
          <a:p>
            <a:r>
              <a:rPr lang="lv-LV" sz="4800" dirty="0"/>
              <a:t>6. klase </a:t>
            </a:r>
            <a:br>
              <a:rPr lang="lv-LV" sz="4800" dirty="0"/>
            </a:br>
            <a:r>
              <a:rPr lang="lv-LV" sz="4800" dirty="0"/>
              <a:t/>
            </a:r>
            <a:br>
              <a:rPr lang="lv-LV" sz="4800" dirty="0"/>
            </a:br>
            <a:r>
              <a:rPr lang="lv-LV" sz="4800" dirty="0"/>
              <a:t>Tēma: Rīkošanās ar naudu</a:t>
            </a:r>
            <a:br>
              <a:rPr lang="lv-LV" sz="4800" dirty="0"/>
            </a:br>
            <a:r>
              <a:rPr lang="lv-LV" sz="4800" dirty="0"/>
              <a:t/>
            </a:r>
            <a:br>
              <a:rPr lang="lv-LV" sz="4800" dirty="0"/>
            </a:br>
            <a:r>
              <a:rPr lang="lv-LV" sz="4800" dirty="0"/>
              <a:t>1. nodarbība: Vēlmes un vajadzības</a:t>
            </a:r>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1524000" y="4797791"/>
            <a:ext cx="9144000" cy="1655762"/>
          </a:xfrm>
        </p:spPr>
        <p:txBody>
          <a:bodyPr/>
          <a:lstStyle/>
          <a:p>
            <a:r>
              <a:rPr lang="lv-LV" dirty="0"/>
              <a:t>Tikumiskās audzināšanas programma «e-</a:t>
            </a:r>
            <a:r>
              <a:rPr lang="lv-LV" dirty="0" err="1"/>
              <a:t>TAP</a:t>
            </a:r>
            <a:r>
              <a:rPr lang="lv-LV" dirty="0"/>
              <a:t>»</a:t>
            </a:r>
          </a:p>
        </p:txBody>
      </p:sp>
    </p:spTree>
    <p:extLst>
      <p:ext uri="{BB962C8B-B14F-4D97-AF65-F5344CB8AC3E}">
        <p14:creationId xmlns="" xmlns:p14="http://schemas.microsoft.com/office/powerpoint/2010/main" val="672128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EA14235A-7502-4B65-AAFA-199F04F0369E}"/>
              </a:ext>
            </a:extLst>
          </p:cNvPr>
          <p:cNvSpPr>
            <a:spLocks noGrp="1"/>
          </p:cNvSpPr>
          <p:nvPr>
            <p:ph type="title"/>
          </p:nvPr>
        </p:nvSpPr>
        <p:spPr/>
        <p:txBody>
          <a:bodyPr/>
          <a:lstStyle/>
          <a:p>
            <a:r>
              <a:rPr lang="lv-LV" dirty="0"/>
              <a:t>3</a:t>
            </a:r>
            <a:r>
              <a:rPr lang="lv-LV" dirty="0">
                <a:solidFill>
                  <a:srgbClr val="C00000"/>
                </a:solidFill>
              </a:rPr>
              <a:t>. </a:t>
            </a:r>
            <a:r>
              <a:rPr lang="lv-LV" dirty="0"/>
              <a:t>aktivitāte. Anna Irbe (2)</a:t>
            </a:r>
            <a:endParaRPr lang="lv-LV" dirty="0">
              <a:cs typeface="Calibri Light"/>
            </a:endParaRPr>
          </a:p>
        </p:txBody>
      </p:sp>
      <p:sp>
        <p:nvSpPr>
          <p:cNvPr id="3" name="Satura vietturis 2">
            <a:extLst>
              <a:ext uri="{FF2B5EF4-FFF2-40B4-BE49-F238E27FC236}">
                <a16:creationId xmlns="" xmlns:a16="http://schemas.microsoft.com/office/drawing/2014/main" id="{F09AF653-28A6-437D-B487-D3A6AF7D9C6C}"/>
              </a:ext>
            </a:extLst>
          </p:cNvPr>
          <p:cNvSpPr>
            <a:spLocks noGrp="1"/>
          </p:cNvSpPr>
          <p:nvPr>
            <p:ph idx="1"/>
          </p:nvPr>
        </p:nvSpPr>
        <p:spPr>
          <a:xfrm>
            <a:off x="680049" y="3962938"/>
            <a:ext cx="10831901" cy="2227497"/>
          </a:xfrm>
        </p:spPr>
        <p:txBody>
          <a:bodyPr vert="horz" lIns="91440" tIns="45720" rIns="91440" bIns="45720" rtlCol="0" anchor="t">
            <a:noAutofit/>
          </a:bodyPr>
          <a:lstStyle/>
          <a:p>
            <a:pPr>
              <a:lnSpc>
                <a:spcPct val="100000"/>
              </a:lnSpc>
            </a:pPr>
            <a:r>
              <a:rPr lang="lv-LV" sz="2400" dirty="0"/>
              <a:t>Kādus tikumus Anna Irbe izrādīja savā darbībā? </a:t>
            </a:r>
            <a:endParaRPr lang="lv-LV" sz="2400" dirty="0">
              <a:cs typeface="Calibri"/>
            </a:endParaRPr>
          </a:p>
          <a:p>
            <a:pPr>
              <a:lnSpc>
                <a:spcPct val="100000"/>
              </a:lnSpc>
            </a:pPr>
            <a:r>
              <a:rPr lang="lv-LV" sz="2400" dirty="0"/>
              <a:t>Kāda bija viņas motivācija pamest labi situētu dzīvi Latvijā? </a:t>
            </a:r>
            <a:endParaRPr lang="lv-LV" sz="2400" dirty="0">
              <a:cs typeface="Calibri"/>
            </a:endParaRPr>
          </a:p>
          <a:p>
            <a:pPr>
              <a:lnSpc>
                <a:spcPct val="100000"/>
              </a:lnSpc>
            </a:pPr>
            <a:r>
              <a:rPr lang="lv-LV" sz="2400" dirty="0"/>
              <a:t>Kāpēc, tavuprāt, viņa pūlējās, lai palīdzētu svešas zemes cilvēkiem iegūt izglītību, saņemt veselības aprūpi un vāca tam ziedojumus? Kāda bija naudas nozīme Annas Irbes dzīvē?</a:t>
            </a:r>
            <a:endParaRPr lang="lv-LV" sz="2400" dirty="0">
              <a:cs typeface="Calibri"/>
            </a:endParaRPr>
          </a:p>
        </p:txBody>
      </p:sp>
      <p:sp>
        <p:nvSpPr>
          <p:cNvPr id="4" name="TextBox 3">
            <a:extLst>
              <a:ext uri="{FF2B5EF4-FFF2-40B4-BE49-F238E27FC236}">
                <a16:creationId xmlns="" xmlns:a16="http://schemas.microsoft.com/office/drawing/2014/main" id="{D4BB7D57-352C-46D1-AA47-F80B09617011}"/>
              </a:ext>
            </a:extLst>
          </p:cNvPr>
          <p:cNvSpPr txBox="1"/>
          <p:nvPr/>
        </p:nvSpPr>
        <p:spPr>
          <a:xfrm>
            <a:off x="951875" y="1264170"/>
            <a:ext cx="10300740"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2200" dirty="0" err="1"/>
              <a:t>A.Irbes</a:t>
            </a:r>
            <a:r>
              <a:rPr lang="lv-LV" sz="2200" dirty="0"/>
              <a:t> meita Violeta Stīvena raksta: „Kas padarīja Annu Irbi par to, kas viņa bija? Pirmkārt, nelokāma ticība un drosme. [..] Otrkārt, viņa bija dziļi garīga. [..]Treškārt, viņai bija nākotnes redzējums un mērķis, kā arī garīgs spēks un griba. [..]  Visbeidzot, Annai Irbei piemita optimisms, mīlestība uz dzīvi, siltums, kurš apņēma katru, kas ar viņu tikās.. Anna Irbe piederēja visiem, .. eiropiešu māte mazajiem bērniem, kuru roku tīrību viņa pārbaudīja pirms ēdienreizēm, vecajiem ļaudīm viņas namā, skolotājiem skolā, strādniekiem, viesiem, bīskapiem, misionāriem un slimajiem, no kuriem daži bija ieradušies, lai beigtu dzīvi </a:t>
            </a:r>
            <a:r>
              <a:rPr lang="lv-LV" sz="2200" dirty="0" err="1"/>
              <a:t>Karunagarapuri</a:t>
            </a:r>
            <a:r>
              <a:rPr lang="lv-LV" sz="2200" dirty="0"/>
              <a:t> patversmē.”</a:t>
            </a:r>
            <a:r>
              <a:rPr lang="lv-LV" sz="2200" dirty="0">
                <a:cs typeface="Calibri"/>
              </a:rPr>
              <a:t>​</a:t>
            </a:r>
          </a:p>
        </p:txBody>
      </p:sp>
    </p:spTree>
    <p:extLst>
      <p:ext uri="{BB962C8B-B14F-4D97-AF65-F5344CB8AC3E}">
        <p14:creationId xmlns="" xmlns:p14="http://schemas.microsoft.com/office/powerpoint/2010/main" val="106579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EA14235A-7502-4B65-AAFA-199F04F0369E}"/>
              </a:ext>
            </a:extLst>
          </p:cNvPr>
          <p:cNvSpPr>
            <a:spLocks noGrp="1"/>
          </p:cNvSpPr>
          <p:nvPr>
            <p:ph type="title"/>
          </p:nvPr>
        </p:nvSpPr>
        <p:spPr/>
        <p:txBody>
          <a:bodyPr/>
          <a:lstStyle/>
          <a:p>
            <a:r>
              <a:rPr lang="lv-LV" dirty="0"/>
              <a:t>3. aktivitātes variants. Džons </a:t>
            </a:r>
            <a:r>
              <a:rPr lang="lv-LV" dirty="0" err="1"/>
              <a:t>Kirkbijs</a:t>
            </a:r>
            <a:endParaRPr lang="lv-LV" dirty="0"/>
          </a:p>
        </p:txBody>
      </p:sp>
      <p:sp>
        <p:nvSpPr>
          <p:cNvPr id="3" name="Satura vietturis 2">
            <a:extLst>
              <a:ext uri="{FF2B5EF4-FFF2-40B4-BE49-F238E27FC236}">
                <a16:creationId xmlns="" xmlns:a16="http://schemas.microsoft.com/office/drawing/2014/main" id="{F09AF653-28A6-437D-B487-D3A6AF7D9C6C}"/>
              </a:ext>
            </a:extLst>
          </p:cNvPr>
          <p:cNvSpPr>
            <a:spLocks noGrp="1"/>
          </p:cNvSpPr>
          <p:nvPr>
            <p:ph idx="1"/>
          </p:nvPr>
        </p:nvSpPr>
        <p:spPr/>
        <p:txBody>
          <a:bodyPr/>
          <a:lstStyle/>
          <a:p>
            <a:pPr marL="0" indent="0" algn="ctr">
              <a:lnSpc>
                <a:spcPct val="150000"/>
              </a:lnSpc>
              <a:buNone/>
            </a:pPr>
            <a:r>
              <a:rPr lang="lv-LV" sz="2400" dirty="0">
                <a:hlinkClick r:id="rId2"/>
              </a:rPr>
              <a:t>https://www.youtube.com/watch?v=JgCGbUuJxJA</a:t>
            </a:r>
            <a:r>
              <a:rPr lang="lv-LV" sz="2400" dirty="0"/>
              <a:t> </a:t>
            </a:r>
          </a:p>
          <a:p>
            <a:pPr>
              <a:lnSpc>
                <a:spcPct val="150000"/>
              </a:lnSpc>
            </a:pPr>
            <a:r>
              <a:rPr lang="lv-LV" sz="2400" dirty="0"/>
              <a:t>Kādus tikumus Džons izrādījis savā darbā? </a:t>
            </a:r>
          </a:p>
          <a:p>
            <a:pPr>
              <a:lnSpc>
                <a:spcPct val="150000"/>
              </a:lnSpc>
            </a:pPr>
            <a:r>
              <a:rPr lang="lv-LV" sz="2400" dirty="0"/>
              <a:t>Kāda bija viņa motivācija pamest labi apmaksātu darbu finanšu jomā? </a:t>
            </a:r>
          </a:p>
          <a:p>
            <a:pPr>
              <a:lnSpc>
                <a:spcPct val="150000"/>
              </a:lnSpc>
            </a:pPr>
            <a:r>
              <a:rPr lang="lv-LV" sz="2400" dirty="0"/>
              <a:t>Kāpēc, tavuprāt, viņš tik smagi strādājis, lai palīdzētu citiem cilvēkiem atrisināt finanšu problēmas?</a:t>
            </a:r>
            <a:endParaRPr lang="lv-LV" dirty="0"/>
          </a:p>
          <a:p>
            <a:endParaRPr lang="lv-LV" dirty="0"/>
          </a:p>
        </p:txBody>
      </p:sp>
      <p:pic>
        <p:nvPicPr>
          <p:cNvPr id="4" name="Attēls 3">
            <a:extLst>
              <a:ext uri="{FF2B5EF4-FFF2-40B4-BE49-F238E27FC236}">
                <a16:creationId xmlns="" xmlns:a16="http://schemas.microsoft.com/office/drawing/2014/main" id="{8923FC22-0D27-434D-A699-626650FCAF3E}"/>
              </a:ext>
            </a:extLst>
          </p:cNvPr>
          <p:cNvPicPr>
            <a:picLocks noChangeAspect="1"/>
          </p:cNvPicPr>
          <p:nvPr/>
        </p:nvPicPr>
        <p:blipFill rotWithShape="1">
          <a:blip r:embed="rId3" cstate="print"/>
          <a:srcRect l="1429" t="35975" r="1764" b="17862"/>
          <a:stretch/>
        </p:blipFill>
        <p:spPr>
          <a:xfrm>
            <a:off x="4313208" y="4692752"/>
            <a:ext cx="5313871" cy="2027225"/>
          </a:xfrm>
          <a:prstGeom prst="rect">
            <a:avLst/>
          </a:prstGeom>
        </p:spPr>
      </p:pic>
    </p:spTree>
    <p:extLst>
      <p:ext uri="{BB962C8B-B14F-4D97-AF65-F5344CB8AC3E}">
        <p14:creationId xmlns="" xmlns:p14="http://schemas.microsoft.com/office/powerpoint/2010/main" val="590000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359" y="531553"/>
            <a:ext cx="6160105" cy="5392502"/>
          </a:xfrm>
          <a:prstGeom prst="rect">
            <a:avLst/>
          </a:prstGeom>
          <a:noFill/>
        </p:spPr>
        <p:txBody>
          <a:bodyPr wrap="square" rtlCol="0">
            <a:spAutoFit/>
          </a:bodyPr>
          <a:lstStyle/>
          <a:p>
            <a:pPr algn="ctr"/>
            <a:r>
              <a:rPr lang="lv-LV" sz="4000" b="1" dirty="0"/>
              <a:t>Kā tu tērē savu naudu? </a:t>
            </a:r>
          </a:p>
          <a:p>
            <a:pPr algn="ctr"/>
            <a:endParaRPr lang="lv-LV" sz="4000" b="1" dirty="0"/>
          </a:p>
          <a:p>
            <a:pPr>
              <a:lnSpc>
                <a:spcPct val="150000"/>
              </a:lnSpc>
            </a:pPr>
            <a:r>
              <a:rPr lang="lv-LV" sz="3600" dirty="0"/>
              <a:t>-	Vai tu kādreiz atdod naudu vienkārši tāpat?</a:t>
            </a:r>
          </a:p>
          <a:p>
            <a:pPr>
              <a:lnSpc>
                <a:spcPct val="150000"/>
              </a:lnSpc>
            </a:pPr>
            <a:r>
              <a:rPr lang="lv-LV" sz="3600" dirty="0"/>
              <a:t>-	Ko nozīmē būt dāsnam? </a:t>
            </a:r>
          </a:p>
          <a:p>
            <a:pPr>
              <a:lnSpc>
                <a:spcPct val="150000"/>
              </a:lnSpc>
            </a:pPr>
            <a:r>
              <a:rPr lang="lv-LV" sz="3600" dirty="0"/>
              <a:t>-	Kā tu vari izrādīt savu dāsnumu?</a:t>
            </a:r>
          </a:p>
        </p:txBody>
      </p:sp>
      <p:pic>
        <p:nvPicPr>
          <p:cNvPr id="2050" name="Picture 2" descr="Bicycles Online - Buy Here w/ Free Shipping! - Peace Bicycles">
            <a:extLst>
              <a:ext uri="{FF2B5EF4-FFF2-40B4-BE49-F238E27FC236}">
                <a16:creationId xmlns="" xmlns:a16="http://schemas.microsoft.com/office/drawing/2014/main" id="{4F5839C3-4CF8-5443-9601-96697AE3E3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30465" y="1589049"/>
            <a:ext cx="4718844" cy="3429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23A6D0F4-F527-9340-9BDA-F75862895FB3}"/>
              </a:ext>
            </a:extLst>
          </p:cNvPr>
          <p:cNvSpPr/>
          <p:nvPr/>
        </p:nvSpPr>
        <p:spPr>
          <a:xfrm>
            <a:off x="6541972" y="5173495"/>
            <a:ext cx="3101362" cy="369332"/>
          </a:xfrm>
          <a:prstGeom prst="rect">
            <a:avLst/>
          </a:prstGeom>
        </p:spPr>
        <p:txBody>
          <a:bodyPr wrap="none">
            <a:spAutoFit/>
          </a:bodyPr>
          <a:lstStyle/>
          <a:p>
            <a:r>
              <a:rPr lang="x-none" dirty="0"/>
              <a:t>Foto: www.peacebicycles.com/</a:t>
            </a:r>
          </a:p>
        </p:txBody>
      </p:sp>
    </p:spTree>
    <p:extLst>
      <p:ext uri="{BB962C8B-B14F-4D97-AF65-F5344CB8AC3E}">
        <p14:creationId xmlns="" xmlns:p14="http://schemas.microsoft.com/office/powerpoint/2010/main" val="93458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831" y="848268"/>
            <a:ext cx="6849554" cy="4552506"/>
          </a:xfrm>
        </p:spPr>
        <p:txBody>
          <a:bodyPr>
            <a:noAutofit/>
          </a:bodyPr>
          <a:lstStyle/>
          <a:p>
            <a:pPr algn="l"/>
            <a:r>
              <a:rPr lang="lv-LV" sz="3200" dirty="0"/>
              <a:t>Vai esi kaut reizi sastrīdējies ar saviem vecākiem vai aprūpētājiem par naudu? Vai par to, cik daudz tu tērē?</a:t>
            </a:r>
            <a:br>
              <a:rPr lang="lv-LV" sz="3200" dirty="0"/>
            </a:br>
            <a:r>
              <a:rPr lang="lv-LV" sz="3200" dirty="0"/>
              <a:t>Kas bija nesaskaņu pamatā? </a:t>
            </a:r>
            <a:br>
              <a:rPr lang="lv-LV" sz="3200" dirty="0"/>
            </a:br>
            <a:r>
              <a:rPr lang="lv-LV" sz="3200" dirty="0"/>
              <a:t/>
            </a:r>
            <a:br>
              <a:rPr lang="lv-LV" sz="3200" dirty="0"/>
            </a:br>
            <a:r>
              <a:rPr lang="lv-LV" sz="3200" dirty="0"/>
              <a:t>Izstāsti savu piemēru </a:t>
            </a:r>
            <a:r>
              <a:rPr lang="lv-LV" sz="3200" dirty="0" err="1"/>
              <a:t>klasesbiedram</a:t>
            </a:r>
            <a:r>
              <a:rPr lang="lv-LV" sz="3200" dirty="0"/>
              <a:t>!</a:t>
            </a:r>
            <a:endParaRPr lang="lv-LV" sz="3200" dirty="0">
              <a:cs typeface="Calibri Light"/>
            </a:endParaRPr>
          </a:p>
        </p:txBody>
      </p:sp>
      <p:pic>
        <p:nvPicPr>
          <p:cNvPr id="3" name="Attēls 2">
            <a:extLst>
              <a:ext uri="{FF2B5EF4-FFF2-40B4-BE49-F238E27FC236}">
                <a16:creationId xmlns="" xmlns:a16="http://schemas.microsoft.com/office/drawing/2014/main" id="{8C1A779D-828C-4C1D-8C0D-40CAB012AC95}"/>
              </a:ext>
            </a:extLst>
          </p:cNvPr>
          <p:cNvPicPr>
            <a:picLocks noChangeAspect="1"/>
          </p:cNvPicPr>
          <p:nvPr/>
        </p:nvPicPr>
        <p:blipFill>
          <a:blip r:embed="rId2" cstate="print"/>
          <a:stretch>
            <a:fillRect/>
          </a:stretch>
        </p:blipFill>
        <p:spPr>
          <a:xfrm>
            <a:off x="6823149" y="1540117"/>
            <a:ext cx="5037020" cy="3777765"/>
          </a:xfrm>
          <a:prstGeom prst="rect">
            <a:avLst/>
          </a:prstGeom>
        </p:spPr>
      </p:pic>
      <p:sp>
        <p:nvSpPr>
          <p:cNvPr id="9" name="TextBox 8">
            <a:extLst>
              <a:ext uri="{FF2B5EF4-FFF2-40B4-BE49-F238E27FC236}">
                <a16:creationId xmlns="" xmlns:a16="http://schemas.microsoft.com/office/drawing/2014/main" id="{0C94916C-9BB3-4DA9-A3C9-E91D349DCF55}"/>
              </a:ext>
            </a:extLst>
          </p:cNvPr>
          <p:cNvSpPr txBox="1"/>
          <p:nvPr/>
        </p:nvSpPr>
        <p:spPr>
          <a:xfrm>
            <a:off x="6831437" y="5483666"/>
            <a:ext cx="2599333" cy="307777"/>
          </a:xfrm>
          <a:prstGeom prst="rect">
            <a:avLst/>
          </a:prstGeom>
          <a:noFill/>
        </p:spPr>
        <p:txBody>
          <a:bodyPr wrap="square">
            <a:spAutoFit/>
          </a:bodyPr>
          <a:lstStyle/>
          <a:p>
            <a:r>
              <a:rPr lang="lv-LV" sz="1400" dirty="0"/>
              <a:t>Foto:  </a:t>
            </a:r>
            <a:r>
              <a:rPr lang="lv-LV" sz="1400" dirty="0" err="1"/>
              <a:t>www.sievietespasaule.lv</a:t>
            </a:r>
            <a:r>
              <a:rPr lang="lv-LV" sz="1400" dirty="0"/>
              <a:t> </a:t>
            </a:r>
          </a:p>
        </p:txBody>
      </p:sp>
    </p:spTree>
    <p:extLst>
      <p:ext uri="{BB962C8B-B14F-4D97-AF65-F5344CB8AC3E}">
        <p14:creationId xmlns="" xmlns:p14="http://schemas.microsoft.com/office/powerpoint/2010/main" val="107420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4468" y="657923"/>
            <a:ext cx="6155473" cy="5186613"/>
          </a:xfrm>
          <a:prstGeom prst="rect">
            <a:avLst/>
          </a:prstGeom>
          <a:noFill/>
        </p:spPr>
        <p:txBody>
          <a:bodyPr wrap="square" rtlCol="0">
            <a:spAutoFit/>
          </a:bodyPr>
          <a:lstStyle/>
          <a:p>
            <a:pPr marL="457200" indent="-457200">
              <a:lnSpc>
                <a:spcPct val="150000"/>
              </a:lnSpc>
              <a:buFontTx/>
              <a:buChar char="-"/>
            </a:pPr>
            <a:r>
              <a:rPr lang="lv-LV" sz="3200" dirty="0"/>
              <a:t>Kur rodas tava nauda?</a:t>
            </a:r>
          </a:p>
          <a:p>
            <a:pPr marL="457200" indent="-457200">
              <a:lnSpc>
                <a:spcPct val="150000"/>
              </a:lnSpc>
              <a:buFontTx/>
              <a:buChar char="-"/>
            </a:pPr>
            <a:r>
              <a:rPr lang="lv-LV" sz="3200" dirty="0"/>
              <a:t>Kādiem mērķiem tu tērē savu naudu?</a:t>
            </a:r>
          </a:p>
          <a:p>
            <a:pPr marL="457200" indent="-457200">
              <a:lnSpc>
                <a:spcPct val="150000"/>
              </a:lnSpc>
              <a:buFontTx/>
              <a:buChar char="-"/>
            </a:pPr>
            <a:r>
              <a:rPr lang="lv-LV" sz="3200" dirty="0"/>
              <a:t>Kādi izdevumi tev (vai tavai ģimenei) ir?</a:t>
            </a:r>
          </a:p>
          <a:p>
            <a:pPr marL="457200" indent="-457200">
              <a:lnSpc>
                <a:spcPct val="150000"/>
              </a:lnSpc>
              <a:buFontTx/>
              <a:buChar char="-"/>
            </a:pPr>
            <a:r>
              <a:rPr lang="lv-LV" sz="3200" dirty="0"/>
              <a:t>Kā mēs nosakām prioritātes, kādiem nolūkiem tērēt naudu?</a:t>
            </a:r>
          </a:p>
        </p:txBody>
      </p:sp>
      <p:pic>
        <p:nvPicPr>
          <p:cNvPr id="6" name="Attēls 5">
            <a:extLst>
              <a:ext uri="{FF2B5EF4-FFF2-40B4-BE49-F238E27FC236}">
                <a16:creationId xmlns="" xmlns:a16="http://schemas.microsoft.com/office/drawing/2014/main" id="{951E7005-FE6F-4DD9-AC93-28F74478C185}"/>
              </a:ext>
            </a:extLst>
          </p:cNvPr>
          <p:cNvPicPr>
            <a:picLocks noChangeAspect="1"/>
          </p:cNvPicPr>
          <p:nvPr/>
        </p:nvPicPr>
        <p:blipFill>
          <a:blip r:embed="rId2" cstate="print"/>
          <a:stretch>
            <a:fillRect/>
          </a:stretch>
        </p:blipFill>
        <p:spPr>
          <a:xfrm>
            <a:off x="6490010" y="1599057"/>
            <a:ext cx="4995217" cy="30900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 xmlns:a16="http://schemas.microsoft.com/office/drawing/2014/main" id="{578C0194-9239-4BA3-AAB2-523057547BB0}"/>
              </a:ext>
            </a:extLst>
          </p:cNvPr>
          <p:cNvSpPr txBox="1"/>
          <p:nvPr/>
        </p:nvSpPr>
        <p:spPr>
          <a:xfrm>
            <a:off x="6267447" y="4897496"/>
            <a:ext cx="1980799" cy="369332"/>
          </a:xfrm>
          <a:prstGeom prst="rect">
            <a:avLst/>
          </a:prstGeom>
          <a:noFill/>
        </p:spPr>
        <p:txBody>
          <a:bodyPr wrap="none" rtlCol="0">
            <a:spAutoFit/>
          </a:bodyPr>
          <a:lstStyle/>
          <a:p>
            <a:r>
              <a:rPr lang="lv-LV" dirty="0"/>
              <a:t>Foto: </a:t>
            </a:r>
            <a:r>
              <a:rPr lang="lv-LV" dirty="0" err="1"/>
              <a:t>www.santa.lv</a:t>
            </a:r>
            <a:endParaRPr lang="lv-LV" dirty="0"/>
          </a:p>
        </p:txBody>
      </p:sp>
    </p:spTree>
    <p:extLst>
      <p:ext uri="{BB962C8B-B14F-4D97-AF65-F5344CB8AC3E}">
        <p14:creationId xmlns="" xmlns:p14="http://schemas.microsoft.com/office/powerpoint/2010/main" val="182079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95A4B727-7CD6-46D4-9B54-C9CB65AF10F8}"/>
              </a:ext>
            </a:extLst>
          </p:cNvPr>
          <p:cNvSpPr>
            <a:spLocks noGrp="1"/>
          </p:cNvSpPr>
          <p:nvPr>
            <p:ph type="title"/>
          </p:nvPr>
        </p:nvSpPr>
        <p:spPr>
          <a:xfrm>
            <a:off x="659781" y="109154"/>
            <a:ext cx="10515600" cy="1325563"/>
          </a:xfrm>
        </p:spPr>
        <p:txBody>
          <a:bodyPr/>
          <a:lstStyle/>
          <a:p>
            <a:r>
              <a:rPr lang="lv-LV" dirty="0"/>
              <a:t>1.aktivitāte </a:t>
            </a:r>
            <a:br>
              <a:rPr lang="lv-LV" dirty="0"/>
            </a:br>
            <a:r>
              <a:rPr lang="lv-LV" dirty="0"/>
              <a:t>Kam tu un tava ģimene tērē naudu?</a:t>
            </a:r>
          </a:p>
        </p:txBody>
      </p:sp>
      <p:sp>
        <p:nvSpPr>
          <p:cNvPr id="3" name="Satura vietturis 2">
            <a:extLst>
              <a:ext uri="{FF2B5EF4-FFF2-40B4-BE49-F238E27FC236}">
                <a16:creationId xmlns="" xmlns:a16="http://schemas.microsoft.com/office/drawing/2014/main" id="{7BDA7759-46A0-41F4-BE13-D60F748A1B7E}"/>
              </a:ext>
            </a:extLst>
          </p:cNvPr>
          <p:cNvSpPr>
            <a:spLocks noGrp="1"/>
          </p:cNvSpPr>
          <p:nvPr>
            <p:ph idx="1"/>
          </p:nvPr>
        </p:nvSpPr>
        <p:spPr>
          <a:xfrm>
            <a:off x="0" y="1253331"/>
            <a:ext cx="10515600" cy="4351338"/>
          </a:xfrm>
        </p:spPr>
        <p:txBody>
          <a:bodyPr vert="horz" lIns="91440" tIns="45720" rIns="91440" bIns="45720" rtlCol="0" anchor="t">
            <a:normAutofit/>
          </a:bodyPr>
          <a:lstStyle/>
          <a:p>
            <a:pPr marL="0" indent="0" algn="ctr">
              <a:buNone/>
            </a:pPr>
            <a:endParaRPr lang="lv-LV" dirty="0"/>
          </a:p>
          <a:p>
            <a:pPr marL="0" indent="0" algn="ctr">
              <a:buNone/>
            </a:pPr>
            <a:r>
              <a:rPr lang="lv-LV" dirty="0"/>
              <a:t>Sagrupē sarakstā iekļautās vienības vēlmēs un vajadzībās!</a:t>
            </a:r>
            <a:endParaRPr lang="lv-LV" dirty="0">
              <a:cs typeface="Calibri"/>
            </a:endParaRPr>
          </a:p>
          <a:p>
            <a:endParaRPr lang="lv-LV" dirty="0"/>
          </a:p>
        </p:txBody>
      </p:sp>
      <p:graphicFrame>
        <p:nvGraphicFramePr>
          <p:cNvPr id="5" name="Tabula 5">
            <a:extLst>
              <a:ext uri="{FF2B5EF4-FFF2-40B4-BE49-F238E27FC236}">
                <a16:creationId xmlns="" xmlns:a16="http://schemas.microsoft.com/office/drawing/2014/main" id="{7C6175D4-8059-4A65-AEE1-1414D4AAA237}"/>
              </a:ext>
            </a:extLst>
          </p:cNvPr>
          <p:cNvGraphicFramePr>
            <a:graphicFrameLocks noGrp="1"/>
          </p:cNvGraphicFramePr>
          <p:nvPr/>
        </p:nvGraphicFramePr>
        <p:xfrm>
          <a:off x="502276" y="2202629"/>
          <a:ext cx="10097038" cy="4145280"/>
        </p:xfrm>
        <a:graphic>
          <a:graphicData uri="http://schemas.openxmlformats.org/drawingml/2006/table">
            <a:tbl>
              <a:tblPr firstRow="1" bandRow="1">
                <a:tableStyleId>{5940675A-B579-460E-94D1-54222C63F5DA}</a:tableStyleId>
              </a:tblPr>
              <a:tblGrid>
                <a:gridCol w="5048519">
                  <a:extLst>
                    <a:ext uri="{9D8B030D-6E8A-4147-A177-3AD203B41FA5}">
                      <a16:colId xmlns="" xmlns:a16="http://schemas.microsoft.com/office/drawing/2014/main" val="3673126374"/>
                    </a:ext>
                  </a:extLst>
                </a:gridCol>
                <a:gridCol w="5048519">
                  <a:extLst>
                    <a:ext uri="{9D8B030D-6E8A-4147-A177-3AD203B41FA5}">
                      <a16:colId xmlns="" xmlns:a16="http://schemas.microsoft.com/office/drawing/2014/main" val="1670979196"/>
                    </a:ext>
                  </a:extLst>
                </a:gridCol>
              </a:tblGrid>
              <a:tr h="370840">
                <a:tc>
                  <a:txBody>
                    <a:bodyPr/>
                    <a:lstStyle/>
                    <a:p>
                      <a:pPr algn="ctr"/>
                      <a:r>
                        <a:rPr lang="lv-LV" sz="2800" dirty="0"/>
                        <a:t>Vēlmes vai greznība</a:t>
                      </a:r>
                    </a:p>
                  </a:txBody>
                  <a:tcPr/>
                </a:tc>
                <a:tc>
                  <a:txBody>
                    <a:bodyPr/>
                    <a:lstStyle/>
                    <a:p>
                      <a:pPr algn="ctr"/>
                      <a:r>
                        <a:rPr lang="lv-LV" sz="2800" dirty="0"/>
                        <a:t>Vajadzības vai nepieciešamība</a:t>
                      </a:r>
                    </a:p>
                  </a:txBody>
                  <a:tcPr/>
                </a:tc>
                <a:extLst>
                  <a:ext uri="{0D108BD9-81ED-4DB2-BD59-A6C34878D82A}">
                    <a16:rowId xmlns="" xmlns:a16="http://schemas.microsoft.com/office/drawing/2014/main" val="933407999"/>
                  </a:ext>
                </a:extLst>
              </a:tr>
              <a:tr h="370840">
                <a:tc>
                  <a:txBody>
                    <a:bodyPr/>
                    <a:lstStyle/>
                    <a:p>
                      <a:endParaRPr lang="lv-LV" sz="2800"/>
                    </a:p>
                  </a:txBody>
                  <a:tcPr/>
                </a:tc>
                <a:tc>
                  <a:txBody>
                    <a:bodyPr/>
                    <a:lstStyle/>
                    <a:p>
                      <a:endParaRPr lang="lv-LV" sz="2800"/>
                    </a:p>
                  </a:txBody>
                  <a:tcPr/>
                </a:tc>
                <a:extLst>
                  <a:ext uri="{0D108BD9-81ED-4DB2-BD59-A6C34878D82A}">
                    <a16:rowId xmlns="" xmlns:a16="http://schemas.microsoft.com/office/drawing/2014/main" val="2044232742"/>
                  </a:ext>
                </a:extLst>
              </a:tr>
              <a:tr h="370840">
                <a:tc>
                  <a:txBody>
                    <a:bodyPr/>
                    <a:lstStyle/>
                    <a:p>
                      <a:endParaRPr lang="lv-LV" sz="2800" dirty="0"/>
                    </a:p>
                  </a:txBody>
                  <a:tcPr/>
                </a:tc>
                <a:tc>
                  <a:txBody>
                    <a:bodyPr/>
                    <a:lstStyle/>
                    <a:p>
                      <a:endParaRPr lang="lv-LV" sz="2800"/>
                    </a:p>
                  </a:txBody>
                  <a:tcPr/>
                </a:tc>
                <a:extLst>
                  <a:ext uri="{0D108BD9-81ED-4DB2-BD59-A6C34878D82A}">
                    <a16:rowId xmlns="" xmlns:a16="http://schemas.microsoft.com/office/drawing/2014/main" val="99890611"/>
                  </a:ext>
                </a:extLst>
              </a:tr>
              <a:tr h="370840">
                <a:tc>
                  <a:txBody>
                    <a:bodyPr/>
                    <a:lstStyle/>
                    <a:p>
                      <a:endParaRPr lang="lv-LV" sz="2800"/>
                    </a:p>
                  </a:txBody>
                  <a:tcPr/>
                </a:tc>
                <a:tc>
                  <a:txBody>
                    <a:bodyPr/>
                    <a:lstStyle/>
                    <a:p>
                      <a:endParaRPr lang="lv-LV" sz="2800"/>
                    </a:p>
                  </a:txBody>
                  <a:tcPr/>
                </a:tc>
                <a:extLst>
                  <a:ext uri="{0D108BD9-81ED-4DB2-BD59-A6C34878D82A}">
                    <a16:rowId xmlns="" xmlns:a16="http://schemas.microsoft.com/office/drawing/2014/main" val="4017654770"/>
                  </a:ext>
                </a:extLst>
              </a:tr>
              <a:tr h="370840">
                <a:tc>
                  <a:txBody>
                    <a:bodyPr/>
                    <a:lstStyle/>
                    <a:p>
                      <a:endParaRPr lang="lv-LV" sz="2800"/>
                    </a:p>
                  </a:txBody>
                  <a:tcPr/>
                </a:tc>
                <a:tc>
                  <a:txBody>
                    <a:bodyPr/>
                    <a:lstStyle/>
                    <a:p>
                      <a:endParaRPr lang="lv-LV" sz="2800" dirty="0"/>
                    </a:p>
                  </a:txBody>
                  <a:tcPr/>
                </a:tc>
                <a:extLst>
                  <a:ext uri="{0D108BD9-81ED-4DB2-BD59-A6C34878D82A}">
                    <a16:rowId xmlns="" xmlns:a16="http://schemas.microsoft.com/office/drawing/2014/main" val="3962888158"/>
                  </a:ext>
                </a:extLst>
              </a:tr>
              <a:tr h="370840">
                <a:tc>
                  <a:txBody>
                    <a:bodyPr/>
                    <a:lstStyle/>
                    <a:p>
                      <a:endParaRPr lang="lv-LV" sz="2800"/>
                    </a:p>
                  </a:txBody>
                  <a:tcPr/>
                </a:tc>
                <a:tc>
                  <a:txBody>
                    <a:bodyPr/>
                    <a:lstStyle/>
                    <a:p>
                      <a:endParaRPr lang="lv-LV" sz="2800"/>
                    </a:p>
                  </a:txBody>
                  <a:tcPr/>
                </a:tc>
                <a:extLst>
                  <a:ext uri="{0D108BD9-81ED-4DB2-BD59-A6C34878D82A}">
                    <a16:rowId xmlns="" xmlns:a16="http://schemas.microsoft.com/office/drawing/2014/main" val="683260660"/>
                  </a:ext>
                </a:extLst>
              </a:tr>
              <a:tr h="370840">
                <a:tc>
                  <a:txBody>
                    <a:bodyPr/>
                    <a:lstStyle/>
                    <a:p>
                      <a:endParaRPr lang="lv-LV" sz="2800"/>
                    </a:p>
                  </a:txBody>
                  <a:tcPr/>
                </a:tc>
                <a:tc>
                  <a:txBody>
                    <a:bodyPr/>
                    <a:lstStyle/>
                    <a:p>
                      <a:endParaRPr lang="lv-LV" sz="2800"/>
                    </a:p>
                  </a:txBody>
                  <a:tcPr/>
                </a:tc>
                <a:extLst>
                  <a:ext uri="{0D108BD9-81ED-4DB2-BD59-A6C34878D82A}">
                    <a16:rowId xmlns="" xmlns:a16="http://schemas.microsoft.com/office/drawing/2014/main" val="1106552962"/>
                  </a:ext>
                </a:extLst>
              </a:tr>
              <a:tr h="370840">
                <a:tc>
                  <a:txBody>
                    <a:bodyPr/>
                    <a:lstStyle/>
                    <a:p>
                      <a:endParaRPr lang="lv-LV" sz="2800"/>
                    </a:p>
                  </a:txBody>
                  <a:tcPr/>
                </a:tc>
                <a:tc>
                  <a:txBody>
                    <a:bodyPr/>
                    <a:lstStyle/>
                    <a:p>
                      <a:endParaRPr lang="lv-LV" sz="2800" dirty="0"/>
                    </a:p>
                  </a:txBody>
                  <a:tcPr/>
                </a:tc>
                <a:extLst>
                  <a:ext uri="{0D108BD9-81ED-4DB2-BD59-A6C34878D82A}">
                    <a16:rowId xmlns="" xmlns:a16="http://schemas.microsoft.com/office/drawing/2014/main" val="3792638770"/>
                  </a:ext>
                </a:extLst>
              </a:tr>
            </a:tbl>
          </a:graphicData>
        </a:graphic>
      </p:graphicFrame>
    </p:spTree>
    <p:extLst>
      <p:ext uri="{BB962C8B-B14F-4D97-AF65-F5344CB8AC3E}">
        <p14:creationId xmlns="" xmlns:p14="http://schemas.microsoft.com/office/powerpoint/2010/main" val="38000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C1DF7146-2951-4BEA-8E9C-152F794185A7}"/>
              </a:ext>
            </a:extLst>
          </p:cNvPr>
          <p:cNvSpPr>
            <a:spLocks noGrp="1"/>
          </p:cNvSpPr>
          <p:nvPr>
            <p:ph type="title"/>
          </p:nvPr>
        </p:nvSpPr>
        <p:spPr/>
        <p:txBody>
          <a:bodyPr/>
          <a:lstStyle/>
          <a:p>
            <a:r>
              <a:rPr lang="lv-LV" dirty="0"/>
              <a:t>Pārdomām</a:t>
            </a:r>
          </a:p>
        </p:txBody>
      </p:sp>
      <p:sp>
        <p:nvSpPr>
          <p:cNvPr id="3" name="Satura vietturis 2">
            <a:extLst>
              <a:ext uri="{FF2B5EF4-FFF2-40B4-BE49-F238E27FC236}">
                <a16:creationId xmlns="" xmlns:a16="http://schemas.microsoft.com/office/drawing/2014/main" id="{4C18AF0C-2AFC-4BFF-BE62-43C404098D59}"/>
              </a:ext>
            </a:extLst>
          </p:cNvPr>
          <p:cNvSpPr>
            <a:spLocks noGrp="1"/>
          </p:cNvSpPr>
          <p:nvPr>
            <p:ph idx="1"/>
          </p:nvPr>
        </p:nvSpPr>
        <p:spPr/>
        <p:txBody>
          <a:bodyPr vert="horz" lIns="91440" tIns="45720" rIns="91440" bIns="45720" rtlCol="0" anchor="t">
            <a:normAutofit/>
          </a:bodyPr>
          <a:lstStyle/>
          <a:p>
            <a:pPr>
              <a:lnSpc>
                <a:spcPct val="200000"/>
              </a:lnSpc>
            </a:pPr>
            <a:r>
              <a:rPr lang="lv-LV" dirty="0"/>
              <a:t>Kādi tikumi palīdz izlemt, kas ir vēlme vai vajadzība? </a:t>
            </a:r>
          </a:p>
          <a:p>
            <a:pPr>
              <a:lnSpc>
                <a:spcPct val="200000"/>
              </a:lnSpc>
            </a:pPr>
            <a:r>
              <a:rPr lang="lv-LV" dirty="0"/>
              <a:t>Kā mēs varētu saprast, vai pirkums ir patiešām nepieciešams? </a:t>
            </a:r>
          </a:p>
          <a:p>
            <a:pPr>
              <a:lnSpc>
                <a:spcPct val="200000"/>
              </a:lnSpc>
            </a:pPr>
            <a:r>
              <a:rPr lang="lv-LV" dirty="0"/>
              <a:t>Pēc kādiem kritērijiem tu vari izlemt, vai naudas tērēšana kādai lietai ir pieņemama?</a:t>
            </a:r>
          </a:p>
          <a:p>
            <a:pPr>
              <a:lnSpc>
                <a:spcPct val="200000"/>
              </a:lnSpc>
            </a:pPr>
            <a:endParaRPr lang="lv-LV" dirty="0"/>
          </a:p>
        </p:txBody>
      </p:sp>
    </p:spTree>
    <p:extLst>
      <p:ext uri="{BB962C8B-B14F-4D97-AF65-F5344CB8AC3E}">
        <p14:creationId xmlns="" xmlns:p14="http://schemas.microsoft.com/office/powerpoint/2010/main" val="97140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D789DC5-9B1E-4239-9E9A-44C02F480305}"/>
              </a:ext>
            </a:extLst>
          </p:cNvPr>
          <p:cNvSpPr>
            <a:spLocks noGrp="1"/>
          </p:cNvSpPr>
          <p:nvPr>
            <p:ph type="title"/>
          </p:nvPr>
        </p:nvSpPr>
        <p:spPr>
          <a:xfrm>
            <a:off x="314092" y="331671"/>
            <a:ext cx="10515600" cy="1325563"/>
          </a:xfrm>
        </p:spPr>
        <p:txBody>
          <a:bodyPr/>
          <a:lstStyle/>
          <a:p>
            <a:r>
              <a:rPr lang="lv-LV" dirty="0"/>
              <a:t>Vēlmju un vajadzību lapa</a:t>
            </a:r>
          </a:p>
        </p:txBody>
      </p:sp>
      <p:sp>
        <p:nvSpPr>
          <p:cNvPr id="3" name="Satura vietturis 2">
            <a:extLst>
              <a:ext uri="{FF2B5EF4-FFF2-40B4-BE49-F238E27FC236}">
                <a16:creationId xmlns="" xmlns:a16="http://schemas.microsoft.com/office/drawing/2014/main" id="{D4AE731B-6E0D-4432-B96D-61954638844F}"/>
              </a:ext>
            </a:extLst>
          </p:cNvPr>
          <p:cNvSpPr>
            <a:spLocks noGrp="1"/>
          </p:cNvSpPr>
          <p:nvPr>
            <p:ph idx="1"/>
          </p:nvPr>
        </p:nvSpPr>
        <p:spPr>
          <a:xfrm>
            <a:off x="314092" y="1870230"/>
            <a:ext cx="6245180" cy="4351338"/>
          </a:xfrm>
        </p:spPr>
        <p:txBody>
          <a:bodyPr vert="horz" lIns="91440" tIns="45720" rIns="91440" bIns="45720" rtlCol="0" anchor="t">
            <a:normAutofit fontScale="92500" lnSpcReduction="10000"/>
          </a:bodyPr>
          <a:lstStyle/>
          <a:p>
            <a:pPr>
              <a:lnSpc>
                <a:spcPct val="150000"/>
              </a:lnSpc>
            </a:pPr>
            <a:r>
              <a:rPr lang="lv-LV" dirty="0"/>
              <a:t>Kuras tu uzskati par vēlmēm un kuras – par vajadzībām? </a:t>
            </a:r>
          </a:p>
          <a:p>
            <a:pPr>
              <a:lnSpc>
                <a:spcPct val="150000"/>
              </a:lnSpc>
            </a:pPr>
            <a:r>
              <a:rPr lang="lv-LV" dirty="0"/>
              <a:t>Saliec kartītes secīgi no svarīgākās līdz vismazāk svarīgajai! Vai vari pievienot sarakstam vēl kādu vēlmi vai vajadzību? </a:t>
            </a:r>
            <a:endParaRPr lang="lv-LV" dirty="0">
              <a:cs typeface="Calibri"/>
            </a:endParaRPr>
          </a:p>
          <a:p>
            <a:pPr>
              <a:lnSpc>
                <a:spcPct val="150000"/>
              </a:lnSpc>
            </a:pPr>
            <a:r>
              <a:rPr lang="lv-LV" dirty="0"/>
              <a:t>Kuri tikumi mums var būt vajadzīgi, lai palīdzētu nošķirt vēlmes no vajadzībām?</a:t>
            </a:r>
          </a:p>
          <a:p>
            <a:pPr>
              <a:lnSpc>
                <a:spcPct val="150000"/>
              </a:lnSpc>
            </a:pPr>
            <a:endParaRPr lang="lv-LV" dirty="0"/>
          </a:p>
        </p:txBody>
      </p:sp>
      <p:pic>
        <p:nvPicPr>
          <p:cNvPr id="4" name="Attēls 3">
            <a:extLst>
              <a:ext uri="{FF2B5EF4-FFF2-40B4-BE49-F238E27FC236}">
                <a16:creationId xmlns="" xmlns:a16="http://schemas.microsoft.com/office/drawing/2014/main" id="{94D158EB-962F-4D62-B28C-8FA0E56C96CF}"/>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7231" r="7231"/>
          <a:stretch/>
        </p:blipFill>
        <p:spPr>
          <a:xfrm>
            <a:off x="7012156" y="1233299"/>
            <a:ext cx="3485072" cy="48825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154013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BCC0C6B-BC3F-4BC0-ABF5-5ECB66591DE3}"/>
              </a:ext>
            </a:extLst>
          </p:cNvPr>
          <p:cNvSpPr>
            <a:spLocks noGrp="1"/>
          </p:cNvSpPr>
          <p:nvPr>
            <p:ph type="title"/>
          </p:nvPr>
        </p:nvSpPr>
        <p:spPr/>
        <p:txBody>
          <a:bodyPr/>
          <a:lstStyle/>
          <a:p>
            <a:r>
              <a:rPr lang="lv-LV" dirty="0"/>
              <a:t>2. aktivitāte. Finanšu lēmumi</a:t>
            </a:r>
          </a:p>
        </p:txBody>
      </p:sp>
      <p:sp>
        <p:nvSpPr>
          <p:cNvPr id="5" name="TextBox 4">
            <a:extLst>
              <a:ext uri="{FF2B5EF4-FFF2-40B4-BE49-F238E27FC236}">
                <a16:creationId xmlns="" xmlns:a16="http://schemas.microsoft.com/office/drawing/2014/main" id="{163AFA38-44A5-47F2-8FF2-43ED45882088}"/>
              </a:ext>
            </a:extLst>
          </p:cNvPr>
          <p:cNvSpPr txBox="1"/>
          <p:nvPr/>
        </p:nvSpPr>
        <p:spPr>
          <a:xfrm>
            <a:off x="598161" y="1865804"/>
            <a:ext cx="6098146" cy="468077"/>
          </a:xfrm>
          <a:prstGeom prst="rect">
            <a:avLst/>
          </a:prstGeom>
          <a:noFill/>
          <a:ln>
            <a:solidFill>
              <a:srgbClr val="0070C0"/>
            </a:solidFill>
          </a:ln>
        </p:spPr>
        <p:txBody>
          <a:bodyPr wrap="square">
            <a:spAutoFit/>
          </a:bodyPr>
          <a:lstStyle/>
          <a:p>
            <a:pPr algn="ctr">
              <a:lnSpc>
                <a:spcPct val="107000"/>
              </a:lnSpc>
              <a:spcAft>
                <a:spcPts val="800"/>
              </a:spcAft>
            </a:pP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K</a:t>
            </a:r>
            <a:r>
              <a:rPr lang="lv-LV" sz="2400" dirty="0">
                <a:effectLst/>
                <a:latin typeface="Times New Roman" panose="02020603050405020304" pitchFamily="18" charset="0"/>
                <a:ea typeface="Times New Roman" panose="02020603050405020304" pitchFamily="18" charset="0"/>
                <a:cs typeface="Times New Roman" panose="02020603050405020304" pitchFamily="18" charset="0"/>
              </a:rPr>
              <a:t>ā</a:t>
            </a: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diem m</a:t>
            </a:r>
            <a:r>
              <a:rPr lang="lv-LV" sz="2400" dirty="0">
                <a:effectLst/>
                <a:latin typeface="Times New Roman" panose="02020603050405020304" pitchFamily="18" charset="0"/>
                <a:ea typeface="Times New Roman" panose="02020603050405020304" pitchFamily="18" charset="0"/>
                <a:cs typeface="Times New Roman" panose="02020603050405020304" pitchFamily="18" charset="0"/>
              </a:rPr>
              <a:t>ē</a:t>
            </a: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r</a:t>
            </a:r>
            <a:r>
              <a:rPr lang="lv-LV" sz="2400" dirty="0">
                <a:effectLst/>
                <a:latin typeface="Times New Roman" panose="02020603050405020304" pitchFamily="18" charset="0"/>
                <a:ea typeface="Times New Roman" panose="02020603050405020304" pitchFamily="18" charset="0"/>
                <a:cs typeface="Times New Roman" panose="02020603050405020304" pitchFamily="18" charset="0"/>
              </a:rPr>
              <a:t>ķ</a:t>
            </a: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iem tev pat</a:t>
            </a:r>
            <a:r>
              <a:rPr lang="lv-LV" sz="2400" dirty="0">
                <a:effectLst/>
                <a:latin typeface="Times New Roman" panose="02020603050405020304" pitchFamily="18" charset="0"/>
                <a:ea typeface="Times New Roman" panose="02020603050405020304" pitchFamily="18" charset="0"/>
                <a:cs typeface="Times New Roman" panose="02020603050405020304" pitchFamily="18" charset="0"/>
              </a:rPr>
              <a:t>ī</a:t>
            </a: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k t</a:t>
            </a:r>
            <a:r>
              <a:rPr lang="lv-LV" sz="2400" dirty="0">
                <a:effectLst/>
                <a:latin typeface="Times New Roman" panose="02020603050405020304" pitchFamily="18" charset="0"/>
                <a:ea typeface="Times New Roman" panose="02020603050405020304" pitchFamily="18" charset="0"/>
                <a:cs typeface="Times New Roman" panose="02020603050405020304" pitchFamily="18" charset="0"/>
              </a:rPr>
              <a:t>ē</a:t>
            </a: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r</a:t>
            </a:r>
            <a:r>
              <a:rPr lang="lv-LV" sz="2400" dirty="0">
                <a:effectLst/>
                <a:latin typeface="Times New Roman" panose="02020603050405020304" pitchFamily="18" charset="0"/>
                <a:ea typeface="Times New Roman" panose="02020603050405020304" pitchFamily="18" charset="0"/>
                <a:cs typeface="Times New Roman" panose="02020603050405020304" pitchFamily="18" charset="0"/>
              </a:rPr>
              <a:t>ē</a:t>
            </a: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t savu naudu?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36954845-5846-464C-96DB-5B4578DB164C}"/>
              </a:ext>
            </a:extLst>
          </p:cNvPr>
          <p:cNvSpPr txBox="1"/>
          <p:nvPr/>
        </p:nvSpPr>
        <p:spPr>
          <a:xfrm>
            <a:off x="5457423" y="2696296"/>
            <a:ext cx="6098146" cy="1569660"/>
          </a:xfrm>
          <a:prstGeom prst="rect">
            <a:avLst/>
          </a:prstGeom>
          <a:noFill/>
          <a:ln>
            <a:solidFill>
              <a:srgbClr val="0070C0"/>
            </a:solidFill>
          </a:ln>
        </p:spPr>
        <p:txBody>
          <a:bodyPr wrap="square">
            <a:spAutoFit/>
          </a:bodyPr>
          <a:lstStyle/>
          <a:p>
            <a:pPr algn="ctr"/>
            <a:r>
              <a:rPr lang="lv-LV" sz="2400" dirty="0"/>
              <a:t>Kas ietekmē tavus lēmumus?</a:t>
            </a:r>
          </a:p>
          <a:p>
            <a:pPr algn="ctr"/>
            <a:r>
              <a:rPr lang="lv-LV" sz="2400" dirty="0"/>
              <a:t>Kuras no šīm ietekmēm ir visspēcīgākās? (Draugi, ģimene, reklāmas, īpašie piedāvājumi, slavenību izvēles u. tml.) </a:t>
            </a:r>
          </a:p>
        </p:txBody>
      </p:sp>
      <p:sp>
        <p:nvSpPr>
          <p:cNvPr id="9" name="TextBox 8">
            <a:extLst>
              <a:ext uri="{FF2B5EF4-FFF2-40B4-BE49-F238E27FC236}">
                <a16:creationId xmlns="" xmlns:a16="http://schemas.microsoft.com/office/drawing/2014/main" id="{F89713D7-2D6D-4E8B-ACF2-D6BD120AE4AA}"/>
              </a:ext>
            </a:extLst>
          </p:cNvPr>
          <p:cNvSpPr txBox="1"/>
          <p:nvPr/>
        </p:nvSpPr>
        <p:spPr>
          <a:xfrm>
            <a:off x="1542246" y="4746510"/>
            <a:ext cx="6098146" cy="1200329"/>
          </a:xfrm>
          <a:prstGeom prst="rect">
            <a:avLst/>
          </a:prstGeom>
          <a:noFill/>
          <a:ln>
            <a:solidFill>
              <a:srgbClr val="0070C0"/>
            </a:solidFill>
          </a:ln>
        </p:spPr>
        <p:txBody>
          <a:bodyPr wrap="square" lIns="91440" tIns="45720" rIns="91440" bIns="45720" anchor="t">
            <a:spAutoFit/>
          </a:bodyPr>
          <a:lstStyle/>
          <a:p>
            <a:pPr algn="ctr"/>
            <a:r>
              <a:rPr lang="fi-FI" sz="2400" dirty="0"/>
              <a:t>Tu esi tērētājs vai krājējs?</a:t>
            </a:r>
            <a:endParaRPr lang="lv-LV" sz="2400" dirty="0"/>
          </a:p>
          <a:p>
            <a:pPr algn="ctr"/>
            <a:r>
              <a:rPr lang="fi-FI" sz="2400" dirty="0" err="1"/>
              <a:t>Kādas</a:t>
            </a:r>
            <a:r>
              <a:rPr lang="fi-FI" sz="2400" dirty="0"/>
              <a:t> </a:t>
            </a:r>
            <a:r>
              <a:rPr lang="fi-FI" sz="2400" dirty="0" err="1"/>
              <a:t>saspringtas</a:t>
            </a:r>
            <a:r>
              <a:rPr lang="fi-FI" sz="2400" dirty="0"/>
              <a:t> </a:t>
            </a:r>
            <a:r>
              <a:rPr lang="fi-FI" sz="2400" dirty="0" err="1"/>
              <a:t>situācijas</a:t>
            </a:r>
            <a:r>
              <a:rPr lang="fi-FI" sz="2400" dirty="0"/>
              <a:t> </a:t>
            </a:r>
            <a:r>
              <a:rPr lang="fi-FI" sz="2400" dirty="0" err="1"/>
              <a:t>varētu</a:t>
            </a:r>
            <a:r>
              <a:rPr lang="fi-FI" sz="2400" dirty="0"/>
              <a:t> </a:t>
            </a:r>
            <a:r>
              <a:rPr lang="fi-FI" sz="2400" dirty="0" err="1"/>
              <a:t>rasties</a:t>
            </a:r>
            <a:r>
              <a:rPr lang="fi-FI" sz="2400" dirty="0"/>
              <a:t> </a:t>
            </a:r>
            <a:r>
              <a:rPr lang="fi-FI" sz="2400" dirty="0" err="1"/>
              <a:t>katrā</a:t>
            </a:r>
            <a:r>
              <a:rPr lang="fi-FI" sz="2400" dirty="0"/>
              <a:t> no šīm pozīcijām? </a:t>
            </a:r>
            <a:endParaRPr lang="lv-LV" sz="2400" dirty="0"/>
          </a:p>
        </p:txBody>
      </p:sp>
    </p:spTree>
    <p:extLst>
      <p:ext uri="{BB962C8B-B14F-4D97-AF65-F5344CB8AC3E}">
        <p14:creationId xmlns="" xmlns:p14="http://schemas.microsoft.com/office/powerpoint/2010/main" val="131828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252DBFA5-6700-445F-8E83-EB8F73835005}"/>
              </a:ext>
            </a:extLst>
          </p:cNvPr>
          <p:cNvSpPr>
            <a:spLocks noGrp="1"/>
          </p:cNvSpPr>
          <p:nvPr>
            <p:ph type="title"/>
          </p:nvPr>
        </p:nvSpPr>
        <p:spPr>
          <a:xfrm>
            <a:off x="838200" y="532394"/>
            <a:ext cx="10515600" cy="1325563"/>
          </a:xfrm>
        </p:spPr>
        <p:txBody>
          <a:bodyPr/>
          <a:lstStyle/>
          <a:p>
            <a:r>
              <a:rPr lang="lv-LV" dirty="0"/>
              <a:t>Konkrēts finanšu lēmums…</a:t>
            </a:r>
          </a:p>
        </p:txBody>
      </p:sp>
      <p:sp>
        <p:nvSpPr>
          <p:cNvPr id="3" name="Satura vietturis 2">
            <a:extLst>
              <a:ext uri="{FF2B5EF4-FFF2-40B4-BE49-F238E27FC236}">
                <a16:creationId xmlns="" xmlns:a16="http://schemas.microsoft.com/office/drawing/2014/main" id="{D660EC2D-E48D-4395-B150-F04C87FBE426}"/>
              </a:ext>
            </a:extLst>
          </p:cNvPr>
          <p:cNvSpPr>
            <a:spLocks noGrp="1"/>
          </p:cNvSpPr>
          <p:nvPr>
            <p:ph idx="1"/>
          </p:nvPr>
        </p:nvSpPr>
        <p:spPr>
          <a:xfrm>
            <a:off x="838200" y="2141537"/>
            <a:ext cx="10515600" cy="4351338"/>
          </a:xfrm>
        </p:spPr>
        <p:txBody>
          <a:bodyPr vert="horz" lIns="91440" tIns="45720" rIns="91440" bIns="45720" rtlCol="0" anchor="t">
            <a:normAutofit/>
          </a:bodyPr>
          <a:lstStyle/>
          <a:p>
            <a:pPr marL="0" indent="0">
              <a:buNone/>
            </a:pPr>
            <a:r>
              <a:rPr lang="lv-LV" b="1" dirty="0"/>
              <a:t>Iztēlojies, ka tu esi jauniņais futbolā, kas tikko pievienojies skolas komandai, un tev vajadzīgi sporta apavi…</a:t>
            </a:r>
          </a:p>
          <a:p>
            <a:pPr marL="0" indent="0">
              <a:buNone/>
            </a:pPr>
            <a:endParaRPr lang="lv-LV" b="1" dirty="0"/>
          </a:p>
          <a:p>
            <a:r>
              <a:rPr lang="lv-LV" dirty="0"/>
              <a:t>Kādi jautājumi tev būtu jāuzdod, pirms tu izvēlies sev apavus? </a:t>
            </a:r>
          </a:p>
          <a:p>
            <a:r>
              <a:rPr lang="lv-LV" dirty="0"/>
              <a:t>Kā tu vari uzzināt, kāda ir saprātīga cena? </a:t>
            </a:r>
          </a:p>
          <a:p>
            <a:r>
              <a:rPr lang="lv-LV" dirty="0"/>
              <a:t>Kur un kā vari atrast labu piedāvājumu?</a:t>
            </a:r>
            <a:endParaRPr lang="lv-LV" dirty="0">
              <a:cs typeface="Calibri"/>
            </a:endParaRPr>
          </a:p>
          <a:p>
            <a:endParaRPr lang="lv-LV" dirty="0"/>
          </a:p>
        </p:txBody>
      </p:sp>
    </p:spTree>
    <p:extLst>
      <p:ext uri="{BB962C8B-B14F-4D97-AF65-F5344CB8AC3E}">
        <p14:creationId xmlns="" xmlns:p14="http://schemas.microsoft.com/office/powerpoint/2010/main" val="305630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0A0EDE-D549-4102-8071-FAD6244103AC}"/>
              </a:ext>
            </a:extLst>
          </p:cNvPr>
          <p:cNvSpPr>
            <a:spLocks noGrp="1"/>
          </p:cNvSpPr>
          <p:nvPr>
            <p:ph type="title"/>
          </p:nvPr>
        </p:nvSpPr>
        <p:spPr>
          <a:xfrm>
            <a:off x="306860" y="216845"/>
            <a:ext cx="7465540" cy="722269"/>
          </a:xfrm>
        </p:spPr>
        <p:txBody>
          <a:bodyPr/>
          <a:lstStyle/>
          <a:p>
            <a:r>
              <a:rPr lang="lv-LV" dirty="0">
                <a:ea typeface="+mj-lt"/>
                <a:cs typeface="+mj-lt"/>
              </a:rPr>
              <a:t>3</a:t>
            </a:r>
            <a:r>
              <a:rPr lang="lv-LV" dirty="0">
                <a:solidFill>
                  <a:srgbClr val="000000"/>
                </a:solidFill>
                <a:ea typeface="+mj-lt"/>
                <a:cs typeface="+mj-lt"/>
              </a:rPr>
              <a:t>.</a:t>
            </a:r>
            <a:r>
              <a:rPr lang="lv-LV" dirty="0">
                <a:solidFill>
                  <a:srgbClr val="C00000"/>
                </a:solidFill>
                <a:ea typeface="+mj-lt"/>
                <a:cs typeface="+mj-lt"/>
              </a:rPr>
              <a:t> </a:t>
            </a:r>
            <a:r>
              <a:rPr lang="lv-LV" dirty="0">
                <a:ea typeface="+mj-lt"/>
                <a:cs typeface="+mj-lt"/>
              </a:rPr>
              <a:t>aktivitāte. Anna Irbe (1)</a:t>
            </a:r>
            <a:endParaRPr lang="en-US" dirty="0">
              <a:ea typeface="+mj-lt"/>
              <a:cs typeface="+mj-lt"/>
            </a:endParaRPr>
          </a:p>
        </p:txBody>
      </p:sp>
      <p:sp>
        <p:nvSpPr>
          <p:cNvPr id="3" name="Content Placeholder 2">
            <a:extLst>
              <a:ext uri="{FF2B5EF4-FFF2-40B4-BE49-F238E27FC236}">
                <a16:creationId xmlns="" xmlns:a16="http://schemas.microsoft.com/office/drawing/2014/main" id="{C5D45E17-C601-4E76-A7B2-6638D9021189}"/>
              </a:ext>
            </a:extLst>
          </p:cNvPr>
          <p:cNvSpPr>
            <a:spLocks noGrp="1"/>
          </p:cNvSpPr>
          <p:nvPr>
            <p:ph idx="1"/>
          </p:nvPr>
        </p:nvSpPr>
        <p:spPr>
          <a:xfrm>
            <a:off x="306860" y="848132"/>
            <a:ext cx="9094627" cy="5793023"/>
          </a:xfrm>
        </p:spPr>
        <p:txBody>
          <a:bodyPr vert="horz" lIns="91440" tIns="45720" rIns="91440" bIns="45720" rtlCol="0" anchor="t">
            <a:normAutofit fontScale="92500" lnSpcReduction="10000"/>
          </a:bodyPr>
          <a:lstStyle/>
          <a:p>
            <a:r>
              <a:rPr lang="lv-LV" dirty="0"/>
              <a:t>Anna Irbe (1890 -1973) bija latviešu luterāņu misionāre Indijā. Līdzīgi kā slavenā Nobela prēmija laureāte Kalkutas Terēze – arī Anna Irbe lielāko savas dzīves daļu ir pavadījusi Indijā, rūpēdamās par trūkumcietējiem, beztiesiskiem ļaudīm, bērnu izglītību un slimnieku aprūpi. </a:t>
            </a:r>
            <a:endParaRPr lang="lv-LV" dirty="0">
              <a:cs typeface="Calibri"/>
            </a:endParaRPr>
          </a:p>
          <a:p>
            <a:r>
              <a:rPr lang="lv-LV" dirty="0"/>
              <a:t>Anna Irbe dzimusi 1890. gadā Dzērbenē. Rīgā viņa  ieguva skolotājas tiesības un Šveicē studēja slimnieku kopšanu. Pirmā pasaules kara laikā Anna Irbe zaudēja savu vīru un vienu no dēliem. Viņa devās  uz Indiju, jo gribēja kalpot cilvēkiem. 1925. gadā ieradās </a:t>
            </a:r>
            <a:r>
              <a:rPr lang="lv-LV" dirty="0" err="1"/>
              <a:t>Koimbatorā</a:t>
            </a:r>
            <a:r>
              <a:rPr lang="lv-LV" dirty="0"/>
              <a:t> un sāka darbu Zviedrijas misijā Madrasā. 1933. gadā viņa mežā starp </a:t>
            </a:r>
            <a:r>
              <a:rPr lang="lv-LV" dirty="0" err="1"/>
              <a:t>Koimbatoras</a:t>
            </a:r>
            <a:r>
              <a:rPr lang="lv-LV" dirty="0"/>
              <a:t> un </a:t>
            </a:r>
            <a:r>
              <a:rPr lang="lv-LV" dirty="0" err="1"/>
              <a:t>Polači</a:t>
            </a:r>
            <a:r>
              <a:rPr lang="lv-LV" dirty="0"/>
              <a:t> (</a:t>
            </a:r>
            <a:r>
              <a:rPr lang="lv-LV" i="1" dirty="0" err="1"/>
              <a:t>Pollachi</a:t>
            </a:r>
            <a:r>
              <a:rPr lang="lv-LV" dirty="0"/>
              <a:t>) pilsētām ieraka krustu kā pamatakmeni vēlākajam </a:t>
            </a:r>
            <a:r>
              <a:rPr lang="lv-LV" dirty="0" err="1"/>
              <a:t>Karunagarapuri</a:t>
            </a:r>
            <a:r>
              <a:rPr lang="lv-LV" dirty="0"/>
              <a:t> ("Kunga žēlastības") ciemam. Pati Anna dzīvoja būdiņā tikpat vienkārši kā vietējie </a:t>
            </a:r>
            <a:r>
              <a:rPr lang="lv-LV" dirty="0" err="1"/>
              <a:t>bezkastas</a:t>
            </a:r>
            <a:r>
              <a:rPr lang="lv-LV" dirty="0"/>
              <a:t> ļaudis (</a:t>
            </a:r>
            <a:r>
              <a:rPr lang="lv-LV" i="1" dirty="0" err="1"/>
              <a:t>pana</a:t>
            </a:r>
            <a:r>
              <a:rPr lang="lv-LV" i="1" dirty="0"/>
              <a:t>, </a:t>
            </a:r>
            <a:r>
              <a:rPr lang="lv-LV" i="1" dirty="0" err="1"/>
              <a:t>ādivāsī</a:t>
            </a:r>
            <a:r>
              <a:rPr lang="lv-LV" dirty="0"/>
              <a:t>). Ciemā bez evaņģēlistu mājām uzcēla atraitņu namu, bērnu atradeņu māju, skolu un aptieku. </a:t>
            </a:r>
            <a:endParaRPr lang="lv-LV" dirty="0">
              <a:cs typeface="Calibri"/>
            </a:endParaRPr>
          </a:p>
        </p:txBody>
      </p:sp>
      <p:pic>
        <p:nvPicPr>
          <p:cNvPr id="4" name="Picture 2" descr="Anna Irb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67622" y="1027906"/>
            <a:ext cx="2693719" cy="43351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70438119"/>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12EF04-4A79-49FD-B21A-5993B49F3EBE}">
  <ds:schemaRef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bcd8bb90-b1cb-4fe5-8892-66ea2dba031d"/>
    <ds:schemaRef ds:uri="http://purl.org/dc/dcmitype/"/>
  </ds:schemaRefs>
</ds:datastoreItem>
</file>

<file path=customXml/itemProps2.xml><?xml version="1.0" encoding="utf-8"?>
<ds:datastoreItem xmlns:ds="http://schemas.openxmlformats.org/officeDocument/2006/customXml" ds:itemID="{FE1FD14F-0746-4E5F-B0A1-1F977EF0A197}">
  <ds:schemaRefs>
    <ds:schemaRef ds:uri="http://schemas.microsoft.com/sharepoint/v3/contenttype/forms"/>
  </ds:schemaRefs>
</ds:datastoreItem>
</file>

<file path=customXml/itemProps3.xml><?xml version="1.0" encoding="utf-8"?>
<ds:datastoreItem xmlns:ds="http://schemas.openxmlformats.org/officeDocument/2006/customXml" ds:itemID="{E6E21A18-DA1B-44F3-B1A8-C5A7844CD1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1281</TotalTime>
  <Words>422</Words>
  <Application>Microsoft Office PowerPoint</Application>
  <PresentationFormat>Custom</PresentationFormat>
  <Paragraphs>60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dizains</vt:lpstr>
      <vt:lpstr>6. klase   Tēma: Rīkošanās ar naudu  1. nodarbība: Vēlmes un vajadzības</vt:lpstr>
      <vt:lpstr>Vai esi kaut reizi sastrīdējies ar saviem vecākiem vai aprūpētājiem par naudu? Vai par to, cik daudz tu tērē? Kas bija nesaskaņu pamatā?   Izstāsti savu piemēru klasesbiedram!</vt:lpstr>
      <vt:lpstr>Slide 3</vt:lpstr>
      <vt:lpstr>1.aktivitāte  Kam tu un tava ģimene tērē naudu?</vt:lpstr>
      <vt:lpstr>Pārdomām</vt:lpstr>
      <vt:lpstr>Vēlmju un vajadzību lapa</vt:lpstr>
      <vt:lpstr>2. aktivitāte. Finanšu lēmumi</vt:lpstr>
      <vt:lpstr>Konkrēts finanšu lēmums…</vt:lpstr>
      <vt:lpstr>3. aktivitāte. Anna Irbe (1)</vt:lpstr>
      <vt:lpstr>3. aktivitāte. Anna Irbe (2)</vt:lpstr>
      <vt:lpstr>3. aktivitātes variants. Džons Kirkbijs</vt:lpstr>
      <vt:lpstr>Slide 12</vt:lpstr>
      <vt:lpstr>Slide 13</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210</cp:revision>
  <dcterms:created xsi:type="dcterms:W3CDTF">2019-06-13T10:46:31Z</dcterms:created>
  <dcterms:modified xsi:type="dcterms:W3CDTF">2021-10-15T10:53:45Z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