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10" r:id="rId5"/>
    <p:sldId id="275" r:id="rId6"/>
    <p:sldId id="276" r:id="rId7"/>
    <p:sldId id="277" r:id="rId8"/>
    <p:sldId id="309" r:id="rId9"/>
    <p:sldId id="278" r:id="rId10"/>
    <p:sldId id="279" r:id="rId11"/>
    <p:sldId id="280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57BC0-801E-493D-8B49-0E74FCF7CA09}" v="3" dt="2021-09-22T09:35:38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āra Pīgozne" userId="S::zk90288@edu.lu.lv::ad89aba9-24bc-4cb4-917b-1f533accc3f4" providerId="AD" clId="Web-{AC04EA28-743C-4520-B849-9C1B60F65BDC}"/>
    <pc:docChg chg="addSld delSld modSld addMainMaster modMainMaster">
      <pc:chgData name="Tamāra Pīgozne" userId="S::zk90288@edu.lu.lv::ad89aba9-24bc-4cb4-917b-1f533accc3f4" providerId="AD" clId="Web-{AC04EA28-743C-4520-B849-9C1B60F65BDC}" dt="2021-08-29T21:11:23.520" v="45" actId="20577"/>
      <pc:docMkLst>
        <pc:docMk/>
      </pc:docMkLst>
      <pc:sldChg chg="del">
        <pc:chgData name="Tamāra Pīgozne" userId="S::zk90288@edu.lu.lv::ad89aba9-24bc-4cb4-917b-1f533accc3f4" providerId="AD" clId="Web-{AC04EA28-743C-4520-B849-9C1B60F65BDC}" dt="2021-08-29T21:10:50.348" v="1"/>
        <pc:sldMkLst>
          <pc:docMk/>
          <pc:sldMk cId="797951687" sldId="308"/>
        </pc:sldMkLst>
      </pc:sldChg>
      <pc:sldChg chg="modSp add">
        <pc:chgData name="Tamāra Pīgozne" userId="S::zk90288@edu.lu.lv::ad89aba9-24bc-4cb4-917b-1f533accc3f4" providerId="AD" clId="Web-{AC04EA28-743C-4520-B849-9C1B60F65BDC}" dt="2021-08-29T21:11:23.520" v="45" actId="20577"/>
        <pc:sldMkLst>
          <pc:docMk/>
          <pc:sldMk cId="3828698542" sldId="310"/>
        </pc:sldMkLst>
        <pc:spChg chg="mod">
          <ac:chgData name="Tamāra Pīgozne" userId="S::zk90288@edu.lu.lv::ad89aba9-24bc-4cb4-917b-1f533accc3f4" providerId="AD" clId="Web-{AC04EA28-743C-4520-B849-9C1B60F65BDC}" dt="2021-08-29T21:11:23.520" v="45" actId="20577"/>
          <ac:spMkLst>
            <pc:docMk/>
            <pc:sldMk cId="3828698542" sldId="310"/>
            <ac:spMk id="2" creationId="{45F9EF60-A8E6-425F-870C-F44EC6141DD0}"/>
          </ac:spMkLst>
        </pc:spChg>
      </pc:sldChg>
      <pc:sldMasterChg chg="add addSldLayout">
        <pc:chgData name="Tamāra Pīgozne" userId="S::zk90288@edu.lu.lv::ad89aba9-24bc-4cb4-917b-1f533accc3f4" providerId="AD" clId="Web-{AC04EA28-743C-4520-B849-9C1B60F65BDC}" dt="2021-08-29T21:10:44.707" v="0"/>
        <pc:sldMasterMkLst>
          <pc:docMk/>
          <pc:sldMasterMk cId="3049302763" sldId="2147483648"/>
        </pc:sldMasterMkLst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2481608360" sldId="2147483649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1274472203" sldId="2147483650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1299732338" sldId="2147483651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3494197426" sldId="2147483652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3916651452" sldId="2147483653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862902728" sldId="2147483654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1918004020" sldId="2147483655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1654377868" sldId="2147483656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1262353682" sldId="2147483657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3495566023" sldId="2147483658"/>
          </pc:sldLayoutMkLst>
        </pc:sldLayoutChg>
        <pc:sldLayoutChg chg="ad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3049302763" sldId="2147483648"/>
            <pc:sldLayoutMk cId="2044191109" sldId="2147483659"/>
          </pc:sldLayoutMkLst>
        </pc:sldLayoutChg>
      </pc:sldMasterChg>
      <pc:sldMasterChg chg="replId modSldLayout">
        <pc:chgData name="Tamāra Pīgozne" userId="S::zk90288@edu.lu.lv::ad89aba9-24bc-4cb4-917b-1f533accc3f4" providerId="AD" clId="Web-{AC04EA28-743C-4520-B849-9C1B60F65BDC}" dt="2021-08-29T21:10:44.707" v="0"/>
        <pc:sldMasterMkLst>
          <pc:docMk/>
          <pc:sldMasterMk cId="2866832251" sldId="2147483661"/>
        </pc:sldMasterMkLst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89154146" sldId="2147483662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502160615" sldId="2147483663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3019949026" sldId="2147483664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258537790" sldId="2147483665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4126918320" sldId="2147483666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2892335307" sldId="2147483667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3123357097" sldId="2147483668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3017137220" sldId="2147483669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3780867408" sldId="2147483670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1121756415" sldId="2147483671"/>
          </pc:sldLayoutMkLst>
        </pc:sldLayoutChg>
        <pc:sldLayoutChg chg="replId">
          <pc:chgData name="Tamāra Pīgozne" userId="S::zk90288@edu.lu.lv::ad89aba9-24bc-4cb4-917b-1f533accc3f4" providerId="AD" clId="Web-{AC04EA28-743C-4520-B849-9C1B60F65BDC}" dt="2021-08-29T21:10:44.707" v="0"/>
          <pc:sldLayoutMkLst>
            <pc:docMk/>
            <pc:sldMasterMk cId="2866832251" sldId="2147483661"/>
            <pc:sldLayoutMk cId="1620035424" sldId="2147483672"/>
          </pc:sldLayoutMkLst>
        </pc:sldLayoutChg>
      </pc:sldMasterChg>
    </pc:docChg>
  </pc:docChgLst>
  <pc:docChgLst>
    <pc:chgData name="Manuel Joaquin Fernandez Gonzalez" userId="90e28fec-564e-43b0-9c13-1b12e1cad7dc" providerId="ADAL" clId="{AA757BC0-801E-493D-8B49-0E74FCF7CA09}"/>
    <pc:docChg chg="modSld">
      <pc:chgData name="Manuel Joaquin Fernandez Gonzalez" userId="90e28fec-564e-43b0-9c13-1b12e1cad7dc" providerId="ADAL" clId="{AA757BC0-801E-493D-8B49-0E74FCF7CA09}" dt="2021-09-22T09:35:38.649" v="3" actId="1076"/>
      <pc:docMkLst>
        <pc:docMk/>
      </pc:docMkLst>
      <pc:sldChg chg="modSp mod">
        <pc:chgData name="Manuel Joaquin Fernandez Gonzalez" userId="90e28fec-564e-43b0-9c13-1b12e1cad7dc" providerId="ADAL" clId="{AA757BC0-801E-493D-8B49-0E74FCF7CA09}" dt="2021-09-22T09:35:38.649" v="3" actId="1076"/>
        <pc:sldMkLst>
          <pc:docMk/>
          <pc:sldMk cId="926318863" sldId="277"/>
        </pc:sldMkLst>
        <pc:picChg chg="mod">
          <ac:chgData name="Manuel Joaquin Fernandez Gonzalez" userId="90e28fec-564e-43b0-9c13-1b12e1cad7dc" providerId="ADAL" clId="{AA757BC0-801E-493D-8B49-0E74FCF7CA09}" dt="2021-09-22T09:35:38.649" v="3" actId="1076"/>
          <ac:picMkLst>
            <pc:docMk/>
            <pc:sldMk cId="926318863" sldId="277"/>
            <ac:picMk id="3" creationId="{00000000-0000-0000-0000-000000000000}"/>
          </ac:picMkLst>
        </pc:picChg>
      </pc:sldChg>
    </pc:docChg>
  </pc:docChgLst>
  <pc:docChgLst>
    <pc:chgData name="Tamāra Pīgozne" userId="S::zk90288@edu.lu.lv::ad89aba9-24bc-4cb4-917b-1f533accc3f4" providerId="AD" clId="Web-{B55A26B6-67EA-4266-A2D0-6974B427A96E}"/>
    <pc:docChg chg="addSld delSld">
      <pc:chgData name="Tamāra Pīgozne" userId="S::zk90288@edu.lu.lv::ad89aba9-24bc-4cb4-917b-1f533accc3f4" providerId="AD" clId="Web-{B55A26B6-67EA-4266-A2D0-6974B427A96E}" dt="2021-08-29T21:24:03.247" v="1"/>
      <pc:docMkLst>
        <pc:docMk/>
      </pc:docMkLst>
      <pc:sldChg chg="del">
        <pc:chgData name="Tamāra Pīgozne" userId="S::zk90288@edu.lu.lv::ad89aba9-24bc-4cb4-917b-1f533accc3f4" providerId="AD" clId="Web-{B55A26B6-67EA-4266-A2D0-6974B427A96E}" dt="2021-08-29T21:24:03.247" v="1"/>
        <pc:sldMkLst>
          <pc:docMk/>
          <pc:sldMk cId="0" sldId="262"/>
        </pc:sldMkLst>
      </pc:sldChg>
      <pc:sldChg chg="add">
        <pc:chgData name="Tamāra Pīgozne" userId="S::zk90288@edu.lu.lv::ad89aba9-24bc-4cb4-917b-1f533accc3f4" providerId="AD" clId="Web-{B55A26B6-67EA-4266-A2D0-6974B427A96E}" dt="2021-08-29T21:23:57.465" v="0"/>
        <pc:sldMkLst>
          <pc:docMk/>
          <pc:sldMk cId="850033774" sldId="311"/>
        </pc:sldMkLst>
      </pc:sldChg>
    </pc:docChg>
  </pc:docChgLst>
  <pc:docChgLst>
    <pc:chgData name="Baiba Kaļķe" userId="S::baibak@edu.lu.lv::090b5955-d8cd-4512-94e7-80946276549e" providerId="AD" clId="Web-{4BB198B6-A301-4534-98B3-D5E8F67A916A}"/>
    <pc:docChg chg="modSld">
      <pc:chgData name="Baiba Kaļķe" userId="S::baibak@edu.lu.lv::090b5955-d8cd-4512-94e7-80946276549e" providerId="AD" clId="Web-{4BB198B6-A301-4534-98B3-D5E8F67A916A}" dt="2021-09-19T18:28:49.810" v="63" actId="20577"/>
      <pc:docMkLst>
        <pc:docMk/>
      </pc:docMkLst>
      <pc:sldChg chg="modSp">
        <pc:chgData name="Baiba Kaļķe" userId="S::baibak@edu.lu.lv::090b5955-d8cd-4512-94e7-80946276549e" providerId="AD" clId="Web-{4BB198B6-A301-4534-98B3-D5E8F67A916A}" dt="2021-09-19T18:25:14.851" v="1" actId="20577"/>
        <pc:sldMkLst>
          <pc:docMk/>
          <pc:sldMk cId="2746269063" sldId="275"/>
        </pc:sldMkLst>
        <pc:spChg chg="mod">
          <ac:chgData name="Baiba Kaļķe" userId="S::baibak@edu.lu.lv::090b5955-d8cd-4512-94e7-80946276549e" providerId="AD" clId="Web-{4BB198B6-A301-4534-98B3-D5E8F67A916A}" dt="2021-09-19T18:25:14.851" v="1" actId="20577"/>
          <ac:spMkLst>
            <pc:docMk/>
            <pc:sldMk cId="2746269063" sldId="275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4BB198B6-A301-4534-98B3-D5E8F67A916A}" dt="2021-09-19T18:25:40.102" v="5" actId="20577"/>
        <pc:sldMkLst>
          <pc:docMk/>
          <pc:sldMk cId="2741687823" sldId="276"/>
        </pc:sldMkLst>
        <pc:spChg chg="mod">
          <ac:chgData name="Baiba Kaļķe" userId="S::baibak@edu.lu.lv::090b5955-d8cd-4512-94e7-80946276549e" providerId="AD" clId="Web-{4BB198B6-A301-4534-98B3-D5E8F67A916A}" dt="2021-09-19T18:25:37.790" v="4" actId="20577"/>
          <ac:spMkLst>
            <pc:docMk/>
            <pc:sldMk cId="2741687823" sldId="276"/>
            <ac:spMk id="11" creationId="{00000000-0000-0000-0000-000000000000}"/>
          </ac:spMkLst>
        </pc:spChg>
        <pc:spChg chg="mod">
          <ac:chgData name="Baiba Kaļķe" userId="S::baibak@edu.lu.lv::090b5955-d8cd-4512-94e7-80946276549e" providerId="AD" clId="Web-{4BB198B6-A301-4534-98B3-D5E8F67A916A}" dt="2021-09-19T18:25:40.102" v="5" actId="20577"/>
          <ac:spMkLst>
            <pc:docMk/>
            <pc:sldMk cId="2741687823" sldId="276"/>
            <ac:spMk id="1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4BB198B6-A301-4534-98B3-D5E8F67A916A}" dt="2021-09-19T18:26:24.056" v="20" actId="20577"/>
        <pc:sldMkLst>
          <pc:docMk/>
          <pc:sldMk cId="926318863" sldId="277"/>
        </pc:sldMkLst>
        <pc:spChg chg="mod">
          <ac:chgData name="Baiba Kaļķe" userId="S::baibak@edu.lu.lv::090b5955-d8cd-4512-94e7-80946276549e" providerId="AD" clId="Web-{4BB198B6-A301-4534-98B3-D5E8F67A916A}" dt="2021-09-19T18:26:24.056" v="20" actId="20577"/>
          <ac:spMkLst>
            <pc:docMk/>
            <pc:sldMk cId="926318863" sldId="277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4BB198B6-A301-4534-98B3-D5E8F67A916A}" dt="2021-09-19T18:28:20.247" v="57" actId="1076"/>
        <pc:sldMkLst>
          <pc:docMk/>
          <pc:sldMk cId="3611797783" sldId="278"/>
        </pc:sldMkLst>
        <pc:spChg chg="mod">
          <ac:chgData name="Baiba Kaļķe" userId="S::baibak@edu.lu.lv::090b5955-d8cd-4512-94e7-80946276549e" providerId="AD" clId="Web-{4BB198B6-A301-4534-98B3-D5E8F67A916A}" dt="2021-09-19T18:28:18.606" v="56" actId="20577"/>
          <ac:spMkLst>
            <pc:docMk/>
            <pc:sldMk cId="3611797783" sldId="278"/>
            <ac:spMk id="6" creationId="{00000000-0000-0000-0000-000000000000}"/>
          </ac:spMkLst>
        </pc:spChg>
        <pc:spChg chg="mod">
          <ac:chgData name="Baiba Kaļķe" userId="S::baibak@edu.lu.lv::090b5955-d8cd-4512-94e7-80946276549e" providerId="AD" clId="Web-{4BB198B6-A301-4534-98B3-D5E8F67A916A}" dt="2021-09-19T18:27:42.324" v="43" actId="1076"/>
          <ac:spMkLst>
            <pc:docMk/>
            <pc:sldMk cId="3611797783" sldId="278"/>
            <ac:spMk id="9" creationId="{00000000-0000-0000-0000-000000000000}"/>
          </ac:spMkLst>
        </pc:spChg>
        <pc:picChg chg="mod">
          <ac:chgData name="Baiba Kaļķe" userId="S::baibak@edu.lu.lv::090b5955-d8cd-4512-94e7-80946276549e" providerId="AD" clId="Web-{4BB198B6-A301-4534-98B3-D5E8F67A916A}" dt="2021-09-19T18:28:20.247" v="57" actId="1076"/>
          <ac:picMkLst>
            <pc:docMk/>
            <pc:sldMk cId="3611797783" sldId="278"/>
            <ac:picMk id="8" creationId="{00000000-0000-0000-0000-000000000000}"/>
          </ac:picMkLst>
        </pc:picChg>
      </pc:sldChg>
      <pc:sldChg chg="modSp">
        <pc:chgData name="Baiba Kaļķe" userId="S::baibak@edu.lu.lv::090b5955-d8cd-4512-94e7-80946276549e" providerId="AD" clId="Web-{4BB198B6-A301-4534-98B3-D5E8F67A916A}" dt="2021-09-19T18:28:49.810" v="63" actId="20577"/>
        <pc:sldMkLst>
          <pc:docMk/>
          <pc:sldMk cId="359154715" sldId="280"/>
        </pc:sldMkLst>
        <pc:spChg chg="mod">
          <ac:chgData name="Baiba Kaļķe" userId="S::baibak@edu.lu.lv::090b5955-d8cd-4512-94e7-80946276549e" providerId="AD" clId="Web-{4BB198B6-A301-4534-98B3-D5E8F67A916A}" dt="2021-09-19T18:28:49.810" v="63" actId="20577"/>
          <ac:spMkLst>
            <pc:docMk/>
            <pc:sldMk cId="359154715" sldId="280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4BB198B6-A301-4534-98B3-D5E8F67A916A}" dt="2021-09-19T18:27:08.308" v="35" actId="20577"/>
        <pc:sldMkLst>
          <pc:docMk/>
          <pc:sldMk cId="3389154940" sldId="309"/>
        </pc:sldMkLst>
        <pc:spChg chg="mod">
          <ac:chgData name="Baiba Kaļķe" userId="S::baibak@edu.lu.lv::090b5955-d8cd-4512-94e7-80946276549e" providerId="AD" clId="Web-{4BB198B6-A301-4534-98B3-D5E8F67A916A}" dt="2021-09-19T18:27:08.308" v="35" actId="20577"/>
          <ac:spMkLst>
            <pc:docMk/>
            <pc:sldMk cId="3389154940" sldId="309"/>
            <ac:spMk id="3" creationId="{57A3C3EB-4CB5-499D-968A-C187E21EC1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965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0788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0" name="Attēls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1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atwest.mymoneysense.com/media/5349/12_16_topic_9_how_can_my_money_choices_affect_my_mental_wellbeing_activity_ideas_nw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atwest.mymoneysense.com/students/students-12-16/the-budget-gam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81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6. klase </a:t>
            </a:r>
            <a:br>
              <a:rPr lang="lv-LV" sz="4800" dirty="0"/>
            </a:br>
            <a:r>
              <a:rPr lang="lv-LV" sz="4800" dirty="0"/>
              <a:t/>
            </a:r>
            <a:br>
              <a:rPr lang="lv-LV" sz="4800" dirty="0"/>
            </a:br>
            <a:r>
              <a:rPr lang="lv-LV" sz="4800" dirty="0"/>
              <a:t>Tēma: Rīkošanās ar naudu</a:t>
            </a:r>
            <a:br>
              <a:rPr lang="lv-LV" sz="4800" dirty="0"/>
            </a:br>
            <a:r>
              <a:rPr lang="lv-LV" sz="4800" dirty="0"/>
              <a:t/>
            </a:r>
            <a:br>
              <a:rPr lang="lv-LV" sz="4800" dirty="0"/>
            </a:br>
            <a:r>
              <a:rPr lang="lv-LV" sz="4800" dirty="0"/>
              <a:t>2. nodarbība: Budžeta plānošana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7791"/>
            <a:ext cx="9144000" cy="1655762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8286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9532" y="407226"/>
            <a:ext cx="7362093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200"/>
              <a:t>Vai, iegūstot vairāk naudas, kļūsi par laimīgāku cilvēku? </a:t>
            </a:r>
          </a:p>
          <a:p>
            <a:pPr marL="71755" marR="71755">
              <a:spcAft>
                <a:spcPts val="0"/>
              </a:spcAft>
            </a:pPr>
            <a:endParaRPr lang="en-US" sz="3200">
              <a:effectLst/>
              <a:ea typeface="Arial" panose="020B0604020202020204" pitchFamily="34" charset="0"/>
            </a:endParaRPr>
          </a:p>
          <a:p>
            <a:r>
              <a:rPr lang="lv-LV" sz="3200"/>
              <a:t>Izklāsti savas idejas grupai!</a:t>
            </a:r>
            <a:endParaRPr lang="lv-LV" sz="320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3119" y="2738880"/>
            <a:ext cx="3023424" cy="2975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74" y="2738880"/>
            <a:ext cx="4369667" cy="2975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5803" y="2896977"/>
            <a:ext cx="4060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/>
              <a:t>Kāpēc nauda varētu būt saistīta ar laimi?</a:t>
            </a:r>
          </a:p>
          <a:p>
            <a:endParaRPr lang="lv-LV" sz="2400"/>
          </a:p>
          <a:p>
            <a:r>
              <a:rPr lang="lv-LV" sz="2400"/>
              <a:t>Vai vari iedomāties, kā daudz naudas var ietekmēt cilvēku negatīvā veidā?</a:t>
            </a:r>
          </a:p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8534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6300" y="468297"/>
            <a:ext cx="6096000" cy="452431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lv-LV" sz="2400"/>
              <a:t>Kas ir budžets?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/>
              <a:t>Kāpēc tāds nepieciešams? 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/>
              <a:t>Kas notiek, ja tu pārtērē budžetu? 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/>
              <a:t>Vai tu plāno savas finanses (piemēram, kabatas naudu)? 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/>
              <a:t>Izskaidro, kāda ir atšķirība starp debetu un kredītu un kādas ir sekas, ja budžets netiek plānots pareizi! </a:t>
            </a:r>
            <a:endParaRPr lang="lv-LV" sz="2400"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809" y="1293542"/>
            <a:ext cx="4805403" cy="31955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3854" y="5211816"/>
            <a:ext cx="9031024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1755" marR="71755" algn="just"/>
            <a:r>
              <a:rPr lang="lv-LV" sz="2800" dirty="0"/>
              <a:t>Tēriņu plāna izveidošana ļauj laikus izlemt, vai tev pietiks naudas, lai izdarītu to, kas nepieciešams, vai ko tu vēlētos. </a:t>
            </a:r>
            <a:r>
              <a:rPr lang="en-US" sz="2800" dirty="0">
                <a:ea typeface="Arial" panose="020B0604020202020204" pitchFamily="34" charset="0"/>
              </a:rPr>
              <a:t> </a:t>
            </a:r>
            <a:endParaRPr lang="en-GB" sz="28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99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33" y="428178"/>
            <a:ext cx="6220691" cy="60016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800" b="1"/>
              <a:t>Budžeta veidošana</a:t>
            </a:r>
          </a:p>
          <a:p>
            <a:pPr marL="71755" marR="71755">
              <a:spcAft>
                <a:spcPts val="0"/>
              </a:spcAft>
            </a:pPr>
            <a:endParaRPr lang="en-GB" sz="2800">
              <a:ea typeface="Arial" panose="020B0604020202020204" pitchFamily="34" charset="0"/>
            </a:endParaRPr>
          </a:p>
          <a:p>
            <a:r>
              <a:rPr lang="lv-LV" sz="2800"/>
              <a:t>Izveido savu nedēļas budžetu, lai tērētu naudu lietām, kas tev vajadzīgas (izmanto materiālu)!</a:t>
            </a:r>
            <a:endParaRPr lang="lv-LV" sz="2800">
              <a:cs typeface="Calibri"/>
            </a:endParaRPr>
          </a:p>
          <a:p>
            <a:endParaRPr lang="lv-LV" sz="2800"/>
          </a:p>
          <a:p>
            <a:pPr marL="457200" indent="-457200">
              <a:buFont typeface="Arial" pitchFamily="34" charset="0"/>
              <a:buChar char="•"/>
            </a:pPr>
            <a:r>
              <a:rPr lang="lv-LV" sz="2800"/>
              <a:t>Vai tas bija vieglāk vai grūtāk, nekā tu iztēlojies?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800"/>
              <a:t>Par ko tu domāji, pieņemot lēmumus, kam tērēt naudu?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800"/>
              <a:t>Ko naudas tērēšanas paradumi stāsta par tevi?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800"/>
              <a:t>Vai tu krāj naudu? Kāpēc jā vai nē?</a:t>
            </a:r>
            <a:endParaRPr lang="lv-LV" sz="2800">
              <a:cs typeface="Calibri"/>
            </a:endParaRPr>
          </a:p>
          <a:p>
            <a:pPr marL="342900" marR="71755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>
              <a:effectLst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9741" y="1173003"/>
            <a:ext cx="4612503" cy="4679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51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B88E765-F7BE-4E6C-8AFF-5FBC9C26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lv-LV" sz="4000"/>
              <a:t>Refleksija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57A3C3EB-4CB5-499D-968A-C187E21EC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42" y="1984248"/>
            <a:ext cx="5598446" cy="4526860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lv-LV" dirty="0"/>
              <a:t>Kāda jēga plānot budžetu? </a:t>
            </a:r>
          </a:p>
          <a:p>
            <a:pPr>
              <a:spcAft>
                <a:spcPts val="600"/>
              </a:spcAft>
            </a:pPr>
            <a:r>
              <a:rPr lang="lv-LV" dirty="0"/>
              <a:t>Ko tas tev palīdzēja panākt? </a:t>
            </a:r>
          </a:p>
          <a:p>
            <a:pPr>
              <a:spcAft>
                <a:spcPts val="600"/>
              </a:spcAft>
            </a:pPr>
            <a:r>
              <a:rPr lang="lv-LV" dirty="0"/>
              <a:t>Vai plānot budžetu ir grūtāk, nekā tu iztēlojies? Kāpēc jā vai nē? </a:t>
            </a:r>
            <a:endParaRPr lang="lv-LV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lv-LV" dirty="0"/>
              <a:t>Par ko tev bija jādomā, pieņemot lēmumus, kam tērēt naudu? </a:t>
            </a:r>
          </a:p>
          <a:p>
            <a:pPr>
              <a:spcAft>
                <a:spcPts val="600"/>
              </a:spcAft>
            </a:pPr>
            <a:r>
              <a:rPr lang="lv-LV" dirty="0"/>
              <a:t>Vai tu krāj naudu? Kāpēc jā vai nē? </a:t>
            </a:r>
            <a:endParaRPr lang="lv-LV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lv-LV" dirty="0"/>
              <a:t>Ko tavi naudas plānošanas principi stāsta par tevi? 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63118477-D166-4644-AAB0-04800F5063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318" r="1478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205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617" y="1441525"/>
            <a:ext cx="7032327" cy="26161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i="1"/>
              <a:t>NatWest</a:t>
            </a:r>
            <a:r>
              <a:rPr lang="lv-LV" sz="2400"/>
              <a:t> spēle </a:t>
            </a:r>
            <a:r>
              <a:rPr lang="lv-LV" sz="2400" i="1"/>
              <a:t>MoneySense</a:t>
            </a:r>
            <a:r>
              <a:rPr lang="lv-LV" sz="2400"/>
              <a:t> (Izpratne par naudu) </a:t>
            </a:r>
          </a:p>
          <a:p>
            <a:pPr marL="71755" marR="71755">
              <a:spcAft>
                <a:spcPts val="0"/>
              </a:spcAft>
            </a:pPr>
            <a:endParaRPr lang="en-GB" sz="2200">
              <a:ea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lv-LV" sz="2400"/>
              <a:t>Izmanto </a:t>
            </a:r>
            <a:r>
              <a:rPr lang="lv-LV" sz="2400" i="1"/>
              <a:t>NatWest</a:t>
            </a:r>
            <a:r>
              <a:rPr lang="lv-LV" sz="2400"/>
              <a:t> aktivitāti izpratnes par naudu veidošanai, lai iegūtu pārskatu par dažiem finansiāliem jautājumiem, ar ko mūsdienās saskaras!</a:t>
            </a:r>
            <a:endParaRPr lang="en-GB" sz="2200" kern="1400">
              <a:solidFill>
                <a:srgbClr val="000000"/>
              </a:solidFill>
              <a:ea typeface="Times New Roman" panose="02020603050405020304" pitchFamily="18" charset="0"/>
              <a:cs typeface="Calibri"/>
            </a:endParaRPr>
          </a:p>
          <a:p>
            <a:pPr marL="71755" marR="71755">
              <a:spcAft>
                <a:spcPts val="0"/>
              </a:spcAft>
            </a:pPr>
            <a:endParaRPr lang="en-GB" sz="2200" kern="14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6816" y="3459355"/>
            <a:ext cx="4714875" cy="1504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71903" y="1362282"/>
            <a:ext cx="4212264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lv-LV" sz="2400"/>
              <a:t>Vai vari aprakstīt dažus veidus, kā finansiālie lēmumi var ietekmēt garīgo labklājību? </a:t>
            </a:r>
          </a:p>
          <a:p>
            <a:pPr marL="528955" marR="71755" indent="-457200" algn="just">
              <a:spcAft>
                <a:spcPts val="0"/>
              </a:spcAft>
              <a:buFont typeface="Arial" pitchFamily="34" charset="0"/>
              <a:buChar char="•"/>
            </a:pPr>
            <a:endParaRPr lang="en-GB" sz="2400" kern="14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v-LV" sz="2400"/>
              <a:t>Izveido ieteikumu bukletu jauniešiem par azartspēlēm vai parādiem vai izveido videomateriālu ar informāciju par šīm tēmām!</a:t>
            </a:r>
            <a:endParaRPr lang="lv-LV" sz="24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FB9825-DFEC-4BDF-9ACA-7C755E7237DD}"/>
              </a:ext>
            </a:extLst>
          </p:cNvPr>
          <p:cNvSpPr txBox="1"/>
          <p:nvPr/>
        </p:nvSpPr>
        <p:spPr>
          <a:xfrm>
            <a:off x="319617" y="4854326"/>
            <a:ext cx="7032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>
                <a:hlinkClick r:id="rId4"/>
              </a:rPr>
              <a:t>https://natwest.mymoneysense.com/students/students-12-16/the-budget-game/</a:t>
            </a:r>
            <a:r>
              <a:rPr lang="lv-LV" sz="160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4779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9388" y="267641"/>
            <a:ext cx="81534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/>
              <a:t>Atliktais gandarījums</a:t>
            </a:r>
            <a:br>
              <a:rPr lang="lv-LV" sz="2800" b="1" dirty="0"/>
            </a:br>
            <a:r>
              <a:rPr lang="lv-LV" sz="2800" dirty="0"/>
              <a:t>Atliktais gandarījums vai atalgojuma novilcināšana apraksta procesu, ko cilvēks piedzīvo, kad spēj turēties pretī vēlmei iegūt tūlītēju vēlmju apmierinājumu, tā vietā saņemot šo gandarījumu vēlāk. </a:t>
            </a:r>
          </a:p>
          <a:p>
            <a:pPr algn="just"/>
            <a:endParaRPr lang="lv-LV" sz="2800" dirty="0"/>
          </a:p>
          <a:p>
            <a:pPr algn="just"/>
            <a:r>
              <a:rPr lang="lv-LV" sz="2800" dirty="0"/>
              <a:t>Kā izpaustos aizkavētais apbalvojums, domājot par finansēm? </a:t>
            </a:r>
          </a:p>
          <a:p>
            <a:pPr algn="just"/>
            <a:endParaRPr lang="lv-LV" sz="2800" dirty="0"/>
          </a:p>
          <a:p>
            <a:pPr algn="just"/>
            <a:r>
              <a:rPr lang="lv-LV" sz="2800" dirty="0"/>
              <a:t>Vai esi kādreiz atlicis apbalvojumu uz vēlāku laiku, rīkojoties ar naudu?</a:t>
            </a:r>
          </a:p>
          <a:p>
            <a:pPr algn="just"/>
            <a:endParaRPr lang="lv-LV" sz="2800" dirty="0"/>
          </a:p>
          <a:p>
            <a:pPr algn="just"/>
            <a:r>
              <a:rPr lang="lv-LV" sz="2800" dirty="0"/>
              <a:t>Kā šis tikums var pozitīvi ietekmēt citas dzīves jomas?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6078" y="2296026"/>
            <a:ext cx="3466534" cy="2184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181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828" y="1247758"/>
            <a:ext cx="6536575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3200"/>
              <a:t>Kāpēc varētu būt grūti iekļauties budžetā?  Ar kādiem pārbaudījumiem tu saskaries, mēģinot atbildīgi rīkoties ar finansēm?</a:t>
            </a:r>
          </a:p>
          <a:p>
            <a:pPr algn="just"/>
            <a:endParaRPr lang="lv-LV" sz="3200"/>
          </a:p>
          <a:p>
            <a:pPr algn="just"/>
            <a:r>
              <a:rPr lang="lv-LV" sz="3200"/>
              <a:t>Kādi tikumi tev jāizmanto, rīkojoties ar naudu?</a:t>
            </a:r>
          </a:p>
          <a:p>
            <a:pPr algn="just"/>
            <a:r>
              <a:rPr lang="lv-LV" sz="3200"/>
              <a:t> </a:t>
            </a:r>
          </a:p>
          <a:p>
            <a:pPr algn="just"/>
            <a:r>
              <a:rPr lang="lv-LV" sz="3200"/>
              <a:t>Vai vari nosaukt piemērus?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3688" y="1657127"/>
            <a:ext cx="4384052" cy="3226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199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4791F-EB75-421C-A1CE-571E48479D71}">
  <ds:schemaRefs>
    <ds:schemaRef ds:uri="bcd8bb90-b1cb-4fe5-8892-66ea2dba03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8E8C99-458A-4409-B5ED-BBAD0A0F0B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C87E8E-57D7-4A5A-8FCC-579AF9A367FE}">
  <ds:schemaRefs>
    <ds:schemaRef ds:uri="bcd8bb90-b1cb-4fe5-8892-66ea2dba03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Custom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dizains</vt:lpstr>
      <vt:lpstr>6. klase   Tēma: Rīkošanās ar naudu  2. nodarbība: Budžeta plānošana</vt:lpstr>
      <vt:lpstr>Slide 2</vt:lpstr>
      <vt:lpstr>Slide 3</vt:lpstr>
      <vt:lpstr>Slide 4</vt:lpstr>
      <vt:lpstr>Refleksija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 Joaquin Fernandez Gonzalez</dc:creator>
  <cp:lastModifiedBy>Arturs</cp:lastModifiedBy>
  <cp:revision>4</cp:revision>
  <dcterms:created xsi:type="dcterms:W3CDTF">2021-01-17T15:50:55Z</dcterms:created>
  <dcterms:modified xsi:type="dcterms:W3CDTF">2021-10-15T10:53:56Z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