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3" r:id="rId6"/>
    <p:sldId id="314" r:id="rId7"/>
    <p:sldId id="315" r:id="rId8"/>
    <p:sldId id="316" r:id="rId9"/>
    <p:sldId id="317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077A7-2CCE-4427-B63D-DB13AF4B44B3}" v="104" dt="2021-10-06T14:55:48.461"/>
    <p1510:client id="{A00B1BED-9D4B-4DE3-8FE6-485F6C2AEB3F}" v="79" dt="2021-09-20T14:01:59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A00B1BED-9D4B-4DE3-8FE6-485F6C2AEB3F}"/>
    <pc:docChg chg="modSld">
      <pc:chgData name="Baiba Kaļķe" userId="S::baibak@edu.lu.lv::090b5955-d8cd-4512-94e7-80946276549e" providerId="AD" clId="Web-{A00B1BED-9D4B-4DE3-8FE6-485F6C2AEB3F}" dt="2021-09-20T14:01:59.162" v="36" actId="20577"/>
      <pc:docMkLst>
        <pc:docMk/>
      </pc:docMkLst>
      <pc:sldChg chg="modSp">
        <pc:chgData name="Baiba Kaļķe" userId="S::baibak@edu.lu.lv::090b5955-d8cd-4512-94e7-80946276549e" providerId="AD" clId="Web-{A00B1BED-9D4B-4DE3-8FE6-485F6C2AEB3F}" dt="2021-09-20T13:58:19.353" v="2" actId="20577"/>
        <pc:sldMkLst>
          <pc:docMk/>
          <pc:sldMk cId="1712761613" sldId="313"/>
        </pc:sldMkLst>
        <pc:spChg chg="mod">
          <ac:chgData name="Baiba Kaļķe" userId="S::baibak@edu.lu.lv::090b5955-d8cd-4512-94e7-80946276549e" providerId="AD" clId="Web-{A00B1BED-9D4B-4DE3-8FE6-485F6C2AEB3F}" dt="2021-09-20T13:58:19.353" v="2" actId="20577"/>
          <ac:spMkLst>
            <pc:docMk/>
            <pc:sldMk cId="1712761613" sldId="313"/>
            <ac:spMk id="8" creationId="{8E7FA55F-792A-410E-8F1C-B45909963B74}"/>
          </ac:spMkLst>
        </pc:spChg>
      </pc:sldChg>
      <pc:sldChg chg="modSp">
        <pc:chgData name="Baiba Kaļķe" userId="S::baibak@edu.lu.lv::090b5955-d8cd-4512-94e7-80946276549e" providerId="AD" clId="Web-{A00B1BED-9D4B-4DE3-8FE6-485F6C2AEB3F}" dt="2021-09-20T13:59:04.215" v="10" actId="20577"/>
        <pc:sldMkLst>
          <pc:docMk/>
          <pc:sldMk cId="101724577" sldId="315"/>
        </pc:sldMkLst>
        <pc:spChg chg="mod">
          <ac:chgData name="Baiba Kaļķe" userId="S::baibak@edu.lu.lv::090b5955-d8cd-4512-94e7-80946276549e" providerId="AD" clId="Web-{A00B1BED-9D4B-4DE3-8FE6-485F6C2AEB3F}" dt="2021-09-20T13:58:28.182" v="3" actId="20577"/>
          <ac:spMkLst>
            <pc:docMk/>
            <pc:sldMk cId="101724577" sldId="315"/>
            <ac:spMk id="3" creationId="{03EDCCEF-A604-4786-9C9A-F9FDE4B41D59}"/>
          </ac:spMkLst>
        </pc:spChg>
        <pc:spChg chg="mod">
          <ac:chgData name="Baiba Kaļķe" userId="S::baibak@edu.lu.lv::090b5955-d8cd-4512-94e7-80946276549e" providerId="AD" clId="Web-{A00B1BED-9D4B-4DE3-8FE6-485F6C2AEB3F}" dt="2021-09-20T13:59:04.215" v="10" actId="20577"/>
          <ac:spMkLst>
            <pc:docMk/>
            <pc:sldMk cId="101724577" sldId="315"/>
            <ac:spMk id="6" creationId="{789DE829-25AA-47E1-85FF-13044736726F}"/>
          </ac:spMkLst>
        </pc:spChg>
      </pc:sldChg>
      <pc:sldChg chg="modSp">
        <pc:chgData name="Baiba Kaļķe" userId="S::baibak@edu.lu.lv::090b5955-d8cd-4512-94e7-80946276549e" providerId="AD" clId="Web-{A00B1BED-9D4B-4DE3-8FE6-485F6C2AEB3F}" dt="2021-09-20T13:59:25.185" v="13" actId="20577"/>
        <pc:sldMkLst>
          <pc:docMk/>
          <pc:sldMk cId="3772670978" sldId="316"/>
        </pc:sldMkLst>
        <pc:spChg chg="mod">
          <ac:chgData name="Baiba Kaļķe" userId="S::baibak@edu.lu.lv::090b5955-d8cd-4512-94e7-80946276549e" providerId="AD" clId="Web-{A00B1BED-9D4B-4DE3-8FE6-485F6C2AEB3F}" dt="2021-09-20T13:59:25.185" v="13" actId="20577"/>
          <ac:spMkLst>
            <pc:docMk/>
            <pc:sldMk cId="3772670978" sldId="316"/>
            <ac:spMk id="6" creationId="{ECE63AE2-30EF-4070-921F-0BF5B8DB9959}"/>
          </ac:spMkLst>
        </pc:spChg>
      </pc:sldChg>
      <pc:sldChg chg="modSp">
        <pc:chgData name="Baiba Kaļķe" userId="S::baibak@edu.lu.lv::090b5955-d8cd-4512-94e7-80946276549e" providerId="AD" clId="Web-{A00B1BED-9D4B-4DE3-8FE6-485F6C2AEB3F}" dt="2021-09-20T14:01:59.162" v="36" actId="20577"/>
        <pc:sldMkLst>
          <pc:docMk/>
          <pc:sldMk cId="185925101" sldId="317"/>
        </pc:sldMkLst>
        <pc:spChg chg="mod">
          <ac:chgData name="Baiba Kaļķe" userId="S::baibak@edu.lu.lv::090b5955-d8cd-4512-94e7-80946276549e" providerId="AD" clId="Web-{A00B1BED-9D4B-4DE3-8FE6-485F6C2AEB3F}" dt="2021-09-20T13:59:31.029" v="14" actId="20577"/>
          <ac:spMkLst>
            <pc:docMk/>
            <pc:sldMk cId="185925101" sldId="317"/>
            <ac:spMk id="4" creationId="{77D949AC-6D1C-4DF0-86F8-C96DF56A4E15}"/>
          </ac:spMkLst>
        </pc:spChg>
        <pc:spChg chg="mod">
          <ac:chgData name="Baiba Kaļķe" userId="S::baibak@edu.lu.lv::090b5955-d8cd-4512-94e7-80946276549e" providerId="AD" clId="Web-{A00B1BED-9D4B-4DE3-8FE6-485F6C2AEB3F}" dt="2021-09-20T14:01:59.162" v="36" actId="20577"/>
          <ac:spMkLst>
            <pc:docMk/>
            <pc:sldMk cId="185925101" sldId="317"/>
            <ac:spMk id="6" creationId="{E49A8970-0264-406D-97AF-B8FB420085BB}"/>
          </ac:spMkLst>
        </pc:spChg>
      </pc:sldChg>
    </pc:docChg>
  </pc:docChgLst>
  <pc:docChgLst>
    <pc:chgData name="Manuel Joaquin Fernandez Gonzalez" userId="S::mf08052@edu.lu.lv::90e28fec-564e-43b0-9c13-1b12e1cad7dc" providerId="AD" clId="Web-{4F7077A7-2CCE-4427-B63D-DB13AF4B44B3}"/>
    <pc:docChg chg="modSld">
      <pc:chgData name="Manuel Joaquin Fernandez Gonzalez" userId="S::mf08052@edu.lu.lv::90e28fec-564e-43b0-9c13-1b12e1cad7dc" providerId="AD" clId="Web-{4F7077A7-2CCE-4427-B63D-DB13AF4B44B3}" dt="2021-10-06T14:55:48.461" v="55" actId="20577"/>
      <pc:docMkLst>
        <pc:docMk/>
      </pc:docMkLst>
      <pc:sldChg chg="modSp">
        <pc:chgData name="Manuel Joaquin Fernandez Gonzalez" userId="S::mf08052@edu.lu.lv::90e28fec-564e-43b0-9c13-1b12e1cad7dc" providerId="AD" clId="Web-{4F7077A7-2CCE-4427-B63D-DB13AF4B44B3}" dt="2021-10-06T14:39:54.360" v="1" actId="20577"/>
        <pc:sldMkLst>
          <pc:docMk/>
          <pc:sldMk cId="2592969653" sldId="256"/>
        </pc:sldMkLst>
        <pc:spChg chg="mod">
          <ac:chgData name="Manuel Joaquin Fernandez Gonzalez" userId="S::mf08052@edu.lu.lv::90e28fec-564e-43b0-9c13-1b12e1cad7dc" providerId="AD" clId="Web-{4F7077A7-2CCE-4427-B63D-DB13AF4B44B3}" dt="2021-10-06T14:39:54.360" v="1" actId="20577"/>
          <ac:spMkLst>
            <pc:docMk/>
            <pc:sldMk cId="2592969653" sldId="256"/>
            <ac:spMk id="2" creationId="{45F9EF60-A8E6-425F-870C-F44EC6141DD0}"/>
          </ac:spMkLst>
        </pc:spChg>
      </pc:sldChg>
      <pc:sldChg chg="modSp">
        <pc:chgData name="Manuel Joaquin Fernandez Gonzalez" userId="S::mf08052@edu.lu.lv::90e28fec-564e-43b0-9c13-1b12e1cad7dc" providerId="AD" clId="Web-{4F7077A7-2CCE-4427-B63D-DB13AF4B44B3}" dt="2021-10-06T14:54:26.647" v="10" actId="20577"/>
        <pc:sldMkLst>
          <pc:docMk/>
          <pc:sldMk cId="101724577" sldId="315"/>
        </pc:sldMkLst>
        <pc:spChg chg="mod">
          <ac:chgData name="Manuel Joaquin Fernandez Gonzalez" userId="S::mf08052@edu.lu.lv::90e28fec-564e-43b0-9c13-1b12e1cad7dc" providerId="AD" clId="Web-{4F7077A7-2CCE-4427-B63D-DB13AF4B44B3}" dt="2021-10-06T14:54:26.647" v="10" actId="20577"/>
          <ac:spMkLst>
            <pc:docMk/>
            <pc:sldMk cId="101724577" sldId="315"/>
            <ac:spMk id="6" creationId="{789DE829-25AA-47E1-85FF-13044736726F}"/>
          </ac:spMkLst>
        </pc:spChg>
      </pc:sldChg>
      <pc:sldChg chg="modSp">
        <pc:chgData name="Manuel Joaquin Fernandez Gonzalez" userId="S::mf08052@edu.lu.lv::90e28fec-564e-43b0-9c13-1b12e1cad7dc" providerId="AD" clId="Web-{4F7077A7-2CCE-4427-B63D-DB13AF4B44B3}" dt="2021-10-06T14:55:48.461" v="55" actId="20577"/>
        <pc:sldMkLst>
          <pc:docMk/>
          <pc:sldMk cId="3772670978" sldId="316"/>
        </pc:sldMkLst>
        <pc:spChg chg="mod">
          <ac:chgData name="Manuel Joaquin Fernandez Gonzalez" userId="S::mf08052@edu.lu.lv::90e28fec-564e-43b0-9c13-1b12e1cad7dc" providerId="AD" clId="Web-{4F7077A7-2CCE-4427-B63D-DB13AF4B44B3}" dt="2021-10-06T14:55:48.461" v="55" actId="20577"/>
          <ac:spMkLst>
            <pc:docMk/>
            <pc:sldMk cId="3772670978" sldId="316"/>
            <ac:spMk id="6" creationId="{ECE63AE2-30EF-4070-921F-0BF5B8DB99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62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0" name="Attēls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1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176425-alkohola-narkotisko-psihotropo-vai-toksisko-vielu-ietekmes-parbaudes-kartib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735020"/>
            <a:ext cx="7619999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7.klase </a:t>
            </a:r>
            <a:br>
              <a:rPr lang="lv-LV" sz="4800" dirty="0"/>
            </a:br>
            <a:r>
              <a:rPr lang="lv-LV" sz="4800" dirty="0"/>
              <a:t>Tēma: Psihotropās vielas un alkohols</a:t>
            </a:r>
            <a:r>
              <a:rPr lang="lv-LV" sz="4800" dirty="0">
                <a:cs typeface="Calibri Light"/>
              </a:rPr>
              <a:t/>
            </a:r>
            <a:br>
              <a:rPr lang="lv-LV" sz="4800" dirty="0">
                <a:cs typeface="Calibri Light"/>
              </a:rPr>
            </a:br>
            <a:r>
              <a:rPr lang="lv-LV" sz="4800" dirty="0"/>
              <a:t/>
            </a:r>
            <a:br>
              <a:rPr lang="lv-LV" sz="4800" dirty="0"/>
            </a:br>
            <a:r>
              <a:rPr lang="lv-LV" sz="4800" b="1" dirty="0"/>
              <a:t>1. nodarbība: Saprātīga izvēle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5" y="4122620"/>
            <a:ext cx="6599583" cy="111198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559B79-88E4-4F38-A65D-C8FCDC1F50BD}"/>
              </a:ext>
            </a:extLst>
          </p:cNvPr>
          <p:cNvSpPr txBox="1"/>
          <p:nvPr/>
        </p:nvSpPr>
        <p:spPr>
          <a:xfrm>
            <a:off x="8971723" y="4538574"/>
            <a:ext cx="259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01F8E81-3375-454C-BF3E-6C846067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85" y="1492358"/>
            <a:ext cx="4548550" cy="303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B264A9-E166-4E1F-9FA0-9E09C17DD9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8696" y="1336407"/>
            <a:ext cx="4557369" cy="297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7FA55F-792A-410E-8F1C-B45909963B74}"/>
              </a:ext>
            </a:extLst>
          </p:cNvPr>
          <p:cNvSpPr txBox="1"/>
          <p:nvPr/>
        </p:nvSpPr>
        <p:spPr>
          <a:xfrm>
            <a:off x="993913" y="1656123"/>
            <a:ext cx="6096000" cy="25399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Strādājiet grupās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Nosauciet visas psihotropās vielas un narkotikas, ko varat iedomāties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Kuras no šīm vielām ir bīstamas? Kāpēc? Kuras ir visbīstamākās?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D7DC8F-C893-4440-97FA-C183BEDCD0A0}"/>
              </a:ext>
            </a:extLst>
          </p:cNvPr>
          <p:cNvSpPr txBox="1"/>
          <p:nvPr/>
        </p:nvSpPr>
        <p:spPr>
          <a:xfrm>
            <a:off x="8825947" y="4418111"/>
            <a:ext cx="259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171276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3F4E3A-E2D7-47DC-968C-E9343B5044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877" y="3227429"/>
            <a:ext cx="2232025" cy="141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BDF031-6D1A-48E2-A369-5D172192AA27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7156" y="3254415"/>
            <a:ext cx="2185035" cy="1414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F04789-9D3A-4CD6-80C2-C2508B3BFE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225" y="3205705"/>
            <a:ext cx="2196799" cy="146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1C8343-E96E-4E65-B3AA-C04F8782B68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6838" y="3227426"/>
            <a:ext cx="2097041" cy="146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2C5174-5AD9-475D-91C7-146AC82B8DC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6347" y="3240920"/>
            <a:ext cx="2088164" cy="1441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8EC20B-BD1E-453F-8E7B-9DD1F8717613}"/>
              </a:ext>
            </a:extLst>
          </p:cNvPr>
          <p:cNvSpPr txBox="1"/>
          <p:nvPr/>
        </p:nvSpPr>
        <p:spPr>
          <a:xfrm>
            <a:off x="6624" y="148477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Dažādas vielas.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DA5E9-1F39-40EA-8933-98E90AF6122D}"/>
              </a:ext>
            </a:extLst>
          </p:cNvPr>
          <p:cNvSpPr txBox="1"/>
          <p:nvPr/>
        </p:nvSpPr>
        <p:spPr>
          <a:xfrm>
            <a:off x="1332889" y="1713563"/>
            <a:ext cx="7515515" cy="1045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vari nosaukt, kas tā par vielu?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vari nosaukt, kāda ir šīs vielas kaitīgā ietekme?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606B4C-E301-4EEB-BD5D-98723500363E}"/>
              </a:ext>
            </a:extLst>
          </p:cNvPr>
          <p:cNvSpPr txBox="1"/>
          <p:nvPr/>
        </p:nvSpPr>
        <p:spPr>
          <a:xfrm>
            <a:off x="10244320" y="4730616"/>
            <a:ext cx="259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Attēli: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274344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EDCCEF-A604-4786-9C9A-F9FDE4B41D59}"/>
              </a:ext>
            </a:extLst>
          </p:cNvPr>
          <p:cNvSpPr txBox="1"/>
          <p:nvPr/>
        </p:nvSpPr>
        <p:spPr>
          <a:xfrm>
            <a:off x="185530" y="121973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Narkotiku kaitīgā ietekme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5EE45B-5CF5-446B-866C-40D697615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485455" y="2532614"/>
            <a:ext cx="2401745" cy="2384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9DE829-25AA-47E1-85FF-13044736726F}"/>
              </a:ext>
            </a:extLst>
          </p:cNvPr>
          <p:cNvSpPr txBox="1"/>
          <p:nvPr/>
        </p:nvSpPr>
        <p:spPr>
          <a:xfrm>
            <a:off x="450573" y="1220959"/>
            <a:ext cx="8600661" cy="46081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b="1" dirty="0">
                <a:solidFill>
                  <a:srgbClr val="25AAE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Pārdomā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kādi dažādi alkohola un narkotiku veidi pastāv un kādu kaitējumu tie var nodarīt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Izlasi faktu lapu par alkoholu un narkotiskajām vielām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 (2. lpp.),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lai uzzinātu jaunākos statistikas datus attiecībā uz jauniešiem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0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b="1" dirty="0">
                <a:solidFill>
                  <a:srgbClr val="EF3F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Pārrunājiet</a:t>
            </a:r>
            <a:r>
              <a:rPr lang="lv-LV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šos faktus grupās: 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alkohols ietekmē dažādas sabiedrības grupas?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alkohols varētu ietekmēt tos, kas alkoholu lieto, un tos, kuri nelieto? Ņem vērā </a:t>
            </a:r>
            <a:r>
              <a:rPr lang="lv-LV" sz="2000" dirty="0" err="1">
                <a:latin typeface="Calibri"/>
                <a:ea typeface="Calibri" panose="020F0502020204030204" pitchFamily="34" charset="0"/>
                <a:cs typeface="Times New Roman"/>
              </a:rPr>
              <a:t>varadarbību</a:t>
            </a:r>
            <a:r>
              <a:rPr lang="lv-LV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neplānotu grūtniecību, STS, ekonomiku utt.</a:t>
            </a:r>
            <a:r>
              <a:rPr lang="lv-LV" sz="20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Kas, tavuprāt, ir vislielākais kaitējums, lietojot narkotikas vai alkoholu? Kā narkotiku vai alkohola lietošana var ietekmēt citus cilvēkus?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2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2FD11E-CF34-4A59-B7A3-FE959BB1AE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9535" y="1579226"/>
            <a:ext cx="2193902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9E2336-F7ED-4E26-9FDA-72D818B0AAA5}"/>
              </a:ext>
            </a:extLst>
          </p:cNvPr>
          <p:cNvSpPr txBox="1"/>
          <p:nvPr/>
        </p:nvSpPr>
        <p:spPr>
          <a:xfrm>
            <a:off x="145773" y="95469"/>
            <a:ext cx="7739269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aktivitāte. Kāpēc cilvēki lieto apreibinošas vielas?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E63AE2-30EF-4070-921F-0BF5B8DB9959}"/>
              </a:ext>
            </a:extLst>
          </p:cNvPr>
          <p:cNvSpPr txBox="1"/>
          <p:nvPr/>
        </p:nvSpPr>
        <p:spPr>
          <a:xfrm>
            <a:off x="569844" y="1287367"/>
            <a:ext cx="7633252" cy="37306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Apsver narkotiku un pārmērīgu alkohola lietošanu, pārdomājot, kāpēc cilvēki varētu pieņemt šādu lēmumu.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izpaužas narkotiku un pārmērīga alkohola lietošana?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tas izskatās?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Kāpēc cilvēki varētu lietot narkotikas un pārmērīgi lietot alkoholu?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Apkopojiet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savas idejas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pēc tam salīdziniet tās ar idejām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režģī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(3. lpp.)!</a:t>
            </a:r>
            <a:endParaRPr lang="en-GB" sz="2400" dirty="0">
              <a:latin typeface="Calibri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737585-140C-4116-BC61-FAA3BBDB6F0A}"/>
              </a:ext>
            </a:extLst>
          </p:cNvPr>
          <p:cNvSpPr txBox="1"/>
          <p:nvPr/>
        </p:nvSpPr>
        <p:spPr>
          <a:xfrm>
            <a:off x="10045147" y="4970997"/>
            <a:ext cx="259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377267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A031E2A-B8E9-4C8C-9D76-53A9733791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437" y="3395783"/>
            <a:ext cx="4858117" cy="220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D949AC-6D1C-4DF0-86F8-C96DF56A4E15}"/>
              </a:ext>
            </a:extLst>
          </p:cNvPr>
          <p:cNvSpPr txBox="1"/>
          <p:nvPr/>
        </p:nvSpPr>
        <p:spPr>
          <a:xfrm>
            <a:off x="265043" y="188244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 Likumi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9A8970-0264-406D-97AF-B8FB420085BB}"/>
              </a:ext>
            </a:extLst>
          </p:cNvPr>
          <p:cNvSpPr txBox="1"/>
          <p:nvPr/>
        </p:nvSpPr>
        <p:spPr>
          <a:xfrm>
            <a:off x="437322" y="839958"/>
            <a:ext cx="9766852" cy="23962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noteikts likumos?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Vai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zināt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kas likumos noteikts attiecībā uz cigaretēm, alkoholu un </a:t>
            </a:r>
            <a:r>
              <a:rPr lang="lv-LV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narkotikām</a:t>
            </a:r>
            <a:r>
              <a:rPr lang="lv-LV" sz="2400"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  <a:r>
              <a:rPr lang="lv-LV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Kopīgi </a:t>
            </a:r>
            <a:r>
              <a:rPr lang="lv-LV" sz="2400">
                <a:latin typeface="Calibri"/>
                <a:ea typeface="Calibri" panose="020F0502020204030204" pitchFamily="34" charset="0"/>
                <a:cs typeface="Times New Roman"/>
              </a:rPr>
              <a:t>izskatiet šos</a:t>
            </a:r>
            <a:r>
              <a:rPr lang="lv-LV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 likumus</a:t>
            </a:r>
            <a:r>
              <a:rPr lang="lv-LV" sz="2400">
                <a:latin typeface="Calibri"/>
                <a:ea typeface="Calibri" panose="020F0502020204030204" pitchFamily="34" charset="0"/>
                <a:cs typeface="Times New Roman"/>
              </a:rPr>
              <a:t>!</a:t>
            </a:r>
            <a:endParaRPr lang="en-GB" sz="24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Šeit ir pieejami likumi: </a:t>
            </a: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https://likumi.lv/ta/id/176425-alkohola-narkotisko-psihotropo-vai-toksisko-vielu-ietekmes-parbaudes-kartiba</a:t>
            </a: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3A168B6-ED48-4F40-A933-D774F6461C5F}"/>
              </a:ext>
            </a:extLst>
          </p:cNvPr>
          <p:cNvSpPr txBox="1"/>
          <p:nvPr/>
        </p:nvSpPr>
        <p:spPr>
          <a:xfrm>
            <a:off x="8521147" y="5710265"/>
            <a:ext cx="259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18592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A08566-3BD7-43FA-A447-5E6815443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BB747-1CE2-40FB-B740-7CFE0F9D2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13515A-6C93-49A7-955F-56A10C49AF5E}">
  <ds:schemaRefs>
    <ds:schemaRef ds:uri="http://www.w3.org/XML/1998/namespace"/>
    <ds:schemaRef ds:uri="bcd8bb90-b1cb-4fe5-8892-66ea2dba031d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326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dizains</vt:lpstr>
      <vt:lpstr>7.klase  Tēma: Psihotropās vielas un alkohols  1. nodarbība: Saprātīga izvēle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Arturs</cp:lastModifiedBy>
  <cp:revision>38</cp:revision>
  <dcterms:created xsi:type="dcterms:W3CDTF">2021-06-29T10:55:51Z</dcterms:created>
  <dcterms:modified xsi:type="dcterms:W3CDTF">2021-10-15T10:41:00Z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