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4973D2-082E-478B-B9B2-AC6935A254BC}" v="19" dt="2021-09-20T08:34:46.549"/>
    <p1510:client id="{52949D83-7541-46FC-91D1-7568CEB986F7}" v="2" dt="2021-09-22T09:59:47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Joaquin Fernandez Gonzalez" userId="S::mf08052@edu.lu.lv::90e28fec-564e-43b0-9c13-1b12e1cad7dc" providerId="AD" clId="Web-{014973D2-082E-478B-B9B2-AC6935A254BC}"/>
    <pc:docChg chg="modSld">
      <pc:chgData name="Manuel Joaquin Fernandez Gonzalez" userId="S::mf08052@edu.lu.lv::90e28fec-564e-43b0-9c13-1b12e1cad7dc" providerId="AD" clId="Web-{014973D2-082E-478B-B9B2-AC6935A254BC}" dt="2021-09-20T08:34:46.549" v="14" actId="1076"/>
      <pc:docMkLst>
        <pc:docMk/>
      </pc:docMkLst>
      <pc:sldChg chg="addSp modSp">
        <pc:chgData name="Manuel Joaquin Fernandez Gonzalez" userId="S::mf08052@edu.lu.lv::90e28fec-564e-43b0-9c13-1b12e1cad7dc" providerId="AD" clId="Web-{014973D2-082E-478B-B9B2-AC6935A254BC}" dt="2021-09-20T08:34:24.501" v="10" actId="1076"/>
        <pc:sldMkLst>
          <pc:docMk/>
          <pc:sldMk cId="3086238232" sldId="315"/>
        </pc:sldMkLst>
        <pc:spChg chg="mod">
          <ac:chgData name="Manuel Joaquin Fernandez Gonzalez" userId="S::mf08052@edu.lu.lv::90e28fec-564e-43b0-9c13-1b12e1cad7dc" providerId="AD" clId="Web-{014973D2-082E-478B-B9B2-AC6935A254BC}" dt="2021-09-20T08:34:24.501" v="10" actId="1076"/>
          <ac:spMkLst>
            <pc:docMk/>
            <pc:sldMk cId="3086238232" sldId="315"/>
            <ac:spMk id="6" creationId="{9E6784F4-EF6D-460F-A7EC-14DA5E8BC941}"/>
          </ac:spMkLst>
        </pc:spChg>
        <pc:spChg chg="add mod">
          <ac:chgData name="Manuel Joaquin Fernandez Gonzalez" userId="S::mf08052@edu.lu.lv::90e28fec-564e-43b0-9c13-1b12e1cad7dc" providerId="AD" clId="Web-{014973D2-082E-478B-B9B2-AC6935A254BC}" dt="2021-09-20T08:34:14.642" v="9" actId="20577"/>
          <ac:spMkLst>
            <pc:docMk/>
            <pc:sldMk cId="3086238232" sldId="315"/>
            <ac:spMk id="7" creationId="{FA0A1213-5702-4F1E-992F-8F288AEE08E2}"/>
          </ac:spMkLst>
        </pc:spChg>
      </pc:sldChg>
      <pc:sldChg chg="delSp modSp addAnim delAnim modAnim">
        <pc:chgData name="Manuel Joaquin Fernandez Gonzalez" userId="S::mf08052@edu.lu.lv::90e28fec-564e-43b0-9c13-1b12e1cad7dc" providerId="AD" clId="Web-{014973D2-082E-478B-B9B2-AC6935A254BC}" dt="2021-09-20T08:34:46.549" v="14" actId="1076"/>
        <pc:sldMkLst>
          <pc:docMk/>
          <pc:sldMk cId="2739341776" sldId="316"/>
        </pc:sldMkLst>
        <pc:spChg chg="del">
          <ac:chgData name="Manuel Joaquin Fernandez Gonzalez" userId="S::mf08052@edu.lu.lv::90e28fec-564e-43b0-9c13-1b12e1cad7dc" providerId="AD" clId="Web-{014973D2-082E-478B-B9B2-AC6935A254BC}" dt="2021-09-20T08:33:56.282" v="5"/>
          <ac:spMkLst>
            <pc:docMk/>
            <pc:sldMk cId="2739341776" sldId="316"/>
            <ac:spMk id="3" creationId="{EA0E73C8-9456-4346-8139-1850FF2D0DFD}"/>
          </ac:spMkLst>
        </pc:spChg>
        <pc:spChg chg="mod">
          <ac:chgData name="Manuel Joaquin Fernandez Gonzalez" userId="S::mf08052@edu.lu.lv::90e28fec-564e-43b0-9c13-1b12e1cad7dc" providerId="AD" clId="Web-{014973D2-082E-478B-B9B2-AC6935A254BC}" dt="2021-09-20T08:34:30.408" v="11" actId="1076"/>
          <ac:spMkLst>
            <pc:docMk/>
            <pc:sldMk cId="2739341776" sldId="316"/>
            <ac:spMk id="5" creationId="{9D531B89-4491-4D0E-B898-B9C4921AA155}"/>
          </ac:spMkLst>
        </pc:spChg>
        <pc:spChg chg="mod">
          <ac:chgData name="Manuel Joaquin Fernandez Gonzalez" userId="S::mf08052@edu.lu.lv::90e28fec-564e-43b0-9c13-1b12e1cad7dc" providerId="AD" clId="Web-{014973D2-082E-478B-B9B2-AC6935A254BC}" dt="2021-09-20T08:34:46.549" v="14" actId="1076"/>
          <ac:spMkLst>
            <pc:docMk/>
            <pc:sldMk cId="2739341776" sldId="316"/>
            <ac:spMk id="7" creationId="{308B5020-5BB0-4457-83ED-D4C0E2ED7979}"/>
          </ac:spMkLst>
        </pc:spChg>
      </pc:sldChg>
    </pc:docChg>
  </pc:docChgLst>
  <pc:docChgLst>
    <pc:chgData name="Manuel Joaquin Fernandez Gonzalez" userId="S::mf08052@edu.lu.lv::90e28fec-564e-43b0-9c13-1b12e1cad7dc" providerId="AD" clId="Web-{52949D83-7541-46FC-91D1-7568CEB986F7}"/>
    <pc:docChg chg="modSld">
      <pc:chgData name="Manuel Joaquin Fernandez Gonzalez" userId="S::mf08052@edu.lu.lv::90e28fec-564e-43b0-9c13-1b12e1cad7dc" providerId="AD" clId="Web-{52949D83-7541-46FC-91D1-7568CEB986F7}" dt="2021-09-22T09:59:47.703" v="0" actId="20577"/>
      <pc:docMkLst>
        <pc:docMk/>
      </pc:docMkLst>
      <pc:sldChg chg="modSp">
        <pc:chgData name="Manuel Joaquin Fernandez Gonzalez" userId="S::mf08052@edu.lu.lv::90e28fec-564e-43b0-9c13-1b12e1cad7dc" providerId="AD" clId="Web-{52949D83-7541-46FC-91D1-7568CEB986F7}" dt="2021-09-22T09:59:47.703" v="0" actId="20577"/>
        <pc:sldMkLst>
          <pc:docMk/>
          <pc:sldMk cId="205066805" sldId="318"/>
        </pc:sldMkLst>
        <pc:spChg chg="mod">
          <ac:chgData name="Manuel Joaquin Fernandez Gonzalez" userId="S::mf08052@edu.lu.lv::90e28fec-564e-43b0-9c13-1b12e1cad7dc" providerId="AD" clId="Web-{52949D83-7541-46FC-91D1-7568CEB986F7}" dt="2021-09-22T09:59:47.703" v="0" actId="20577"/>
          <ac:spMkLst>
            <pc:docMk/>
            <pc:sldMk cId="205066805" sldId="318"/>
            <ac:spMk id="5" creationId="{93178A07-56BA-4956-A056-1B89EB690BE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04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10" name="Attēls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1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026" y="1695264"/>
            <a:ext cx="7169426" cy="2387600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7.</a:t>
            </a:r>
            <a:r>
              <a:rPr lang="lv-LV" sz="4800" b="1" dirty="0"/>
              <a:t>klase </a:t>
            </a:r>
            <a:br>
              <a:rPr lang="lv-LV" sz="4800" b="1" dirty="0"/>
            </a:br>
            <a:r>
              <a:rPr lang="lv-LV" sz="4800" b="1" dirty="0"/>
              <a:t>Tēma</a:t>
            </a:r>
            <a:r>
              <a:rPr lang="en-GB" sz="4800" b="1" dirty="0"/>
              <a:t>: </a:t>
            </a:r>
            <a:r>
              <a:rPr lang="en-GB" sz="4800" b="1" dirty="0" err="1"/>
              <a:t>Konfliktu</a:t>
            </a:r>
            <a:r>
              <a:rPr lang="en-GB" sz="4800" b="1" dirty="0"/>
              <a:t> </a:t>
            </a:r>
            <a:r>
              <a:rPr lang="en-GB" sz="4800" b="1" dirty="0" err="1"/>
              <a:t>risin</a:t>
            </a:r>
            <a:r>
              <a:rPr lang="lv-LV" sz="4800" b="1" dirty="0" err="1"/>
              <a:t>āšana</a:t>
            </a:r>
            <a:r>
              <a:rPr lang="lv-LV" sz="4800" b="1" dirty="0"/>
              <a:t/>
            </a:r>
            <a:br>
              <a:rPr lang="lv-LV" sz="4800" b="1" dirty="0"/>
            </a:br>
            <a:r>
              <a:rPr lang="lv-LV" sz="4800" b="1" dirty="0"/>
              <a:t>1. nodarbība: Kā rodas konflikti?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243" y="4082864"/>
            <a:ext cx="6042991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95AF52-0707-4AD4-8EC9-87A3A8E0AC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5490" y="1430145"/>
            <a:ext cx="3475203" cy="3525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EDAAAC-2DB9-4397-A629-3B75550FD4B0}"/>
              </a:ext>
            </a:extLst>
          </p:cNvPr>
          <p:cNvSpPr txBox="1"/>
          <p:nvPr/>
        </p:nvSpPr>
        <p:spPr>
          <a:xfrm>
            <a:off x="8232733" y="5080720"/>
            <a:ext cx="287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8005978-FC22-4587-91C4-E989D207CB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9846" y="1099056"/>
            <a:ext cx="3384296" cy="4135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051D87-52C8-4C9D-8AB1-8D125E019CF7}"/>
              </a:ext>
            </a:extLst>
          </p:cNvPr>
          <p:cNvSpPr txBox="1"/>
          <p:nvPr/>
        </p:nvSpPr>
        <p:spPr>
          <a:xfrm>
            <a:off x="662609" y="1742532"/>
            <a:ext cx="6096000" cy="284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 ir konflikts?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lv-LV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visi konflikti ir slikti?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ir kādi piemēri, kur konflikts var tikt izmantots pozitīvā nolūkā?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9AF43A-F7F3-4999-AD21-F9127F3C346C}"/>
              </a:ext>
            </a:extLst>
          </p:cNvPr>
          <p:cNvSpPr txBox="1"/>
          <p:nvPr/>
        </p:nvSpPr>
        <p:spPr>
          <a:xfrm>
            <a:off x="8232733" y="5080720"/>
            <a:ext cx="287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4452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427ABA-0C11-4043-B536-F62F8D4DC5D1}"/>
              </a:ext>
            </a:extLst>
          </p:cNvPr>
          <p:cNvSpPr txBox="1"/>
          <p:nvPr/>
        </p:nvSpPr>
        <p:spPr>
          <a:xfrm>
            <a:off x="401540" y="1242732"/>
            <a:ext cx="8715955" cy="455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 skolēni izspēlē situāciju, kurā diviem cilvēkiem pēc piezīmes gaitenī rodas nesaskaņas, kas tiek sakāpinātas, pasliktinot situāciju.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Kādas bija konflikta stadijas?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situācija saasinājās?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Izpētiet konflikta kāpinātāju. Vai tu vari tam piekrist? 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D018DC-4654-4AFD-A86F-6DE770E53F59}"/>
              </a:ext>
            </a:extLst>
          </p:cNvPr>
          <p:cNvSpPr txBox="1"/>
          <p:nvPr/>
        </p:nvSpPr>
        <p:spPr>
          <a:xfrm>
            <a:off x="106017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Konflikta kāpinātājs.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9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8863CF-4C1E-4EA5-BB04-CE04CF3B386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5490" y="1430145"/>
            <a:ext cx="3475203" cy="352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7A1273-8145-4587-AD48-6166D2167BA3}"/>
              </a:ext>
            </a:extLst>
          </p:cNvPr>
          <p:cNvSpPr txBox="1"/>
          <p:nvPr/>
        </p:nvSpPr>
        <p:spPr>
          <a:xfrm>
            <a:off x="132522" y="224678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aktivitāte. Kāpēc rodas konflikti?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6784F4-EF6D-460F-A7EC-14DA5E8BC941}"/>
              </a:ext>
            </a:extLst>
          </p:cNvPr>
          <p:cNvSpPr txBox="1"/>
          <p:nvPr/>
        </p:nvSpPr>
        <p:spPr>
          <a:xfrm>
            <a:off x="611809" y="1330591"/>
            <a:ext cx="6096000" cy="3967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Kāda ir konflikta daba un no kurienes konflikti rodas.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konflikts var rasties?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vari izdomāt kādu piemēru, kad esi aizsācis konfliktu ar kādu citu?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Kāpēc tas notika?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19DE767-710E-428A-AA1F-CB290C66FE4E}"/>
              </a:ext>
            </a:extLst>
          </p:cNvPr>
          <p:cNvSpPr txBox="1"/>
          <p:nvPr/>
        </p:nvSpPr>
        <p:spPr>
          <a:xfrm>
            <a:off x="8232733" y="5080720"/>
            <a:ext cx="287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  <p:sp>
        <p:nvSpPr>
          <p:cNvPr id="7" name="TextBox 1">
            <a:extLst>
              <a:ext uri="{FF2B5EF4-FFF2-40B4-BE49-F238E27FC236}">
                <a16:creationId xmlns="" xmlns:a16="http://schemas.microsoft.com/office/drawing/2014/main" id="{FA0A1213-5702-4F1E-992F-8F288AEE08E2}"/>
              </a:ext>
            </a:extLst>
          </p:cNvPr>
          <p:cNvSpPr txBox="1"/>
          <p:nvPr/>
        </p:nvSpPr>
        <p:spPr>
          <a:xfrm>
            <a:off x="497647" y="5231623"/>
            <a:ext cx="11926956" cy="4588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Izveido </a:t>
            </a:r>
            <a:r>
              <a:rPr lang="lv-LV" sz="22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sarakstu</a:t>
            </a:r>
            <a:r>
              <a:rPr lang="lv-LV" sz="22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norādot personīgus iemeslus, kāpēc cilvēks varētu nonākt konfliktā ar kādu citu</a:t>
            </a:r>
            <a:r>
              <a:rPr lang="lv-LV" sz="2200" dirty="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23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14FD27-01BD-4738-956B-36ACAE56CDFA}"/>
              </a:ext>
            </a:extLst>
          </p:cNvPr>
          <p:cNvSpPr txBox="1"/>
          <p:nvPr/>
        </p:nvSpPr>
        <p:spPr>
          <a:xfrm>
            <a:off x="132522" y="224678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aktivitāte. Kāpēc rodas konflikti?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531B89-4491-4D0E-B898-B9C4921AA155}"/>
              </a:ext>
            </a:extLst>
          </p:cNvPr>
          <p:cNvSpPr txBox="1"/>
          <p:nvPr/>
        </p:nvSpPr>
        <p:spPr>
          <a:xfrm>
            <a:off x="711960" y="1128575"/>
            <a:ext cx="6131591" cy="390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tev ir pieredze attiecībā uz šo sarakstu?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Pagātnes attiecības ar cilvēku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Pašreizējas jūtas pret cilvēku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Konflikta pieredze pagātnē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Pašreizējas jūtas attiecībā uz konfliktu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Jūtas par sevi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Pārdzīvojumi, šaubas par sevi, vainas sajūta </a:t>
            </a:r>
            <a:endParaRPr lang="lv-LV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Garastāvoklis konkrētajā dienā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8B5020-5BB0-4457-83ED-D4C0E2ED7979}"/>
              </a:ext>
            </a:extLst>
          </p:cNvPr>
          <p:cNvSpPr txBox="1"/>
          <p:nvPr/>
        </p:nvSpPr>
        <p:spPr>
          <a:xfrm>
            <a:off x="1053756" y="5310908"/>
            <a:ext cx="6096000" cy="45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lv-LV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ir vēl kas, ko vari pievienot šim sarakstam?</a:t>
            </a:r>
            <a:r>
              <a:rPr lang="lv-LV" sz="2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200" b="1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0FD5B4-2E86-4AD2-A985-5F0C01D539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2092" y="2250784"/>
            <a:ext cx="3278185" cy="28275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D18964-97FB-4D2A-BC97-736B71E25556}"/>
              </a:ext>
            </a:extLst>
          </p:cNvPr>
          <p:cNvSpPr txBox="1"/>
          <p:nvPr/>
        </p:nvSpPr>
        <p:spPr>
          <a:xfrm>
            <a:off x="8232733" y="5080720"/>
            <a:ext cx="287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2739341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55F5E7-FA32-4314-8CD9-2B3EEAFD8937}"/>
              </a:ext>
            </a:extLst>
          </p:cNvPr>
          <p:cNvSpPr txBox="1"/>
          <p:nvPr/>
        </p:nvSpPr>
        <p:spPr>
          <a:xfrm>
            <a:off x="265043" y="171669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aktivitāte. Uzvedības eskalators.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C7AE859-7AE0-4E2A-8B89-38CD0D52DBFA}"/>
              </a:ext>
            </a:extLst>
          </p:cNvPr>
          <p:cNvSpPr txBox="1"/>
          <p:nvPr/>
        </p:nvSpPr>
        <p:spPr>
          <a:xfrm>
            <a:off x="92765" y="765547"/>
            <a:ext cx="60960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Domājot par uzvedību, kas sakāpina vai samazina konfliktu, iztēlojāties eskalatoru vai kāpnes, kas ved augšup un lejup.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Uzvedība, kas padara situāciju sliktāku, ir solis augšup, un uzvedība, kas palīdz situāciju risināt, ir solis lejup.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lv-LV" sz="2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lv-LV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Pārī virs katra pakāpiena uzrakstiet vārdus un rīcību, kas uzlabo situāciju, un zem katra pakāpiena — vārdus un rīcību, kas padara situāciju sliktāku.</a:t>
            </a:r>
            <a:r>
              <a:rPr lang="lv-LV" sz="2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600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AFF326D4-11B0-47A4-9CE4-3B67F91B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96" y="1537235"/>
            <a:ext cx="5419561" cy="37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51405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32412C-FE51-4049-9067-BB77B02B3F7A}"/>
              </a:ext>
            </a:extLst>
          </p:cNvPr>
          <p:cNvSpPr txBox="1"/>
          <p:nvPr/>
        </p:nvSpPr>
        <p:spPr>
          <a:xfrm>
            <a:off x="318052" y="181502"/>
            <a:ext cx="6096000" cy="55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NAAA.</a:t>
            </a:r>
            <a:endParaRPr lang="en-GB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178A07-56BA-4956-A056-1B89EB690BED}"/>
              </a:ext>
            </a:extLst>
          </p:cNvPr>
          <p:cNvSpPr txBox="1"/>
          <p:nvPr/>
        </p:nvSpPr>
        <p:spPr>
          <a:xfrm>
            <a:off x="318052" y="1388137"/>
            <a:ext cx="6096000" cy="428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Konflikta mazināšanas metodi NAAA: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Nomierinieties</a:t>
            </a:r>
            <a:r>
              <a:rPr lang="lv-LV" sz="2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lv-LV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Apņemieties risināt problēmu</a:t>
            </a:r>
            <a:r>
              <a:rPr lang="lv-LV" sz="2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lv-LV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Aplūkojiet problēmu no dažādiem skatpunktiem</a:t>
            </a:r>
            <a:r>
              <a:rPr lang="lv-LV" sz="2400">
                <a:latin typeface="Calibri"/>
                <a:ea typeface="Calibri" panose="020F0502020204030204" pitchFamily="34" charset="0"/>
                <a:cs typeface="Times New Roman"/>
              </a:rPr>
              <a:t> </a:t>
            </a:r>
            <a:endParaRPr lang="lv-LV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>
                <a:effectLst/>
                <a:latin typeface="Calibri"/>
                <a:ea typeface="Calibri" panose="020F0502020204030204" pitchFamily="34" charset="0"/>
                <a:cs typeface="Times New Roman"/>
              </a:rPr>
              <a:t>Atrisiniet problēmu</a:t>
            </a:r>
          </a:p>
          <a:p>
            <a:pPr algn="just"/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Izspēlējiet 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dažādas situācijas, kas pāraug konfliktā, tad izmantojiet NAAA paņēmienu, lai mazinātu konfliktu.</a:t>
            </a:r>
            <a:r>
              <a:rPr lang="lv-LV" sz="2400" b="1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lv-LV" sz="240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886D333-1AF4-4514-A4ED-E4A57C4FC4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25" t="39106" r="31750" b="17227"/>
          <a:stretch/>
        </p:blipFill>
        <p:spPr>
          <a:xfrm>
            <a:off x="6470626" y="1691641"/>
            <a:ext cx="5172734" cy="33752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06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2CD3388-B814-4B75-83A3-C7FA29BA8050}"/>
              </a:ext>
            </a:extLst>
          </p:cNvPr>
          <p:cNvSpPr txBox="1"/>
          <p:nvPr/>
        </p:nvSpPr>
        <p:spPr>
          <a:xfrm>
            <a:off x="212035" y="145164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Kopīgā noslēguma apspriede: personība</a:t>
            </a:r>
            <a:r>
              <a:rPr lang="en-GB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91AA76-8E69-4654-9D11-A36112D503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0440" y="1694562"/>
            <a:ext cx="4353803" cy="31316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958F6A-B81A-423A-8876-92DB1333157E}"/>
              </a:ext>
            </a:extLst>
          </p:cNvPr>
          <p:cNvSpPr txBox="1"/>
          <p:nvPr/>
        </p:nvSpPr>
        <p:spPr>
          <a:xfrm>
            <a:off x="212035" y="637286"/>
            <a:ext cx="6096000" cy="5380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Cilvēki uz dažādām situācijām reaģē atšķirīgi. Daži var kļūt agresīvi un skaļi, savukārt citi — noslēgties sevī.</a:t>
            </a: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Kurš personības tips atbilst tev?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 agrāk esi piedzīvojis konfliktsituācijas?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pirms situācijas veidošanās tev var palīdzēt apzināšanās, kā tu parasti reaģē?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Kāda ir tikumu nozīme konfliktsituācijās?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Kādi tikumi nepieciešami, lai labi atrisinātu konfliktu?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 tos vari pielietot?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10C269-8DEC-4A18-B5B3-4B0868D020F1}"/>
              </a:ext>
            </a:extLst>
          </p:cNvPr>
          <p:cNvSpPr txBox="1"/>
          <p:nvPr/>
        </p:nvSpPr>
        <p:spPr>
          <a:xfrm>
            <a:off x="8232733" y="5080720"/>
            <a:ext cx="2875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Attēls: pixabay.com</a:t>
            </a:r>
            <a:endParaRPr lang="en-GB" sz="1400" dirty="0"/>
          </a:p>
        </p:txBody>
      </p:sp>
    </p:spTree>
    <p:extLst>
      <p:ext uri="{BB962C8B-B14F-4D97-AF65-F5344CB8AC3E}">
        <p14:creationId xmlns="" xmlns:p14="http://schemas.microsoft.com/office/powerpoint/2010/main" val="795736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EBB747-1CE2-40FB-B740-7CFE0F9D2E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A08566-3BD7-43FA-A447-5E6815443D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13515A-6C93-49A7-955F-56A10C49AF5E}">
  <ds:schemaRefs>
    <ds:schemaRef ds:uri="http://www.w3.org/XML/1998/namespace"/>
    <ds:schemaRef ds:uri="bcd8bb90-b1cb-4fe5-8892-66ea2dba031d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371</Words>
  <Application>Microsoft Office PowerPoint</Application>
  <PresentationFormat>Custom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dizains</vt:lpstr>
      <vt:lpstr>7.klase  Tēma: Konfliktu risināšana 1. nodarbība: Kā rodas konflikti?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Arturs</cp:lastModifiedBy>
  <cp:revision>20</cp:revision>
  <dcterms:created xsi:type="dcterms:W3CDTF">2021-06-29T10:55:51Z</dcterms:created>
  <dcterms:modified xsi:type="dcterms:W3CDTF">2021-10-15T10:41:34Z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