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53F11-C7E9-40CB-A767-2AB38100BE40}" v="80" dt="2021-09-20T14:04:5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9BD53F11-C7E9-40CB-A767-2AB38100BE40}"/>
    <pc:docChg chg="modSld">
      <pc:chgData name="Baiba Kaļķe" userId="S::baibak@edu.lu.lv::090b5955-d8cd-4512-94e7-80946276549e" providerId="AD" clId="Web-{9BD53F11-C7E9-40CB-A767-2AB38100BE40}" dt="2021-09-20T14:04:57.940" v="36" actId="20577"/>
      <pc:docMkLst>
        <pc:docMk/>
      </pc:docMkLst>
      <pc:sldChg chg="modSp">
        <pc:chgData name="Baiba Kaļķe" userId="S::baibak@edu.lu.lv::090b5955-d8cd-4512-94e7-80946276549e" providerId="AD" clId="Web-{9BD53F11-C7E9-40CB-A767-2AB38100BE40}" dt="2021-09-20T14:02:42.905" v="0" actId="20577"/>
        <pc:sldMkLst>
          <pc:docMk/>
          <pc:sldMk cId="1712761613" sldId="313"/>
        </pc:sldMkLst>
        <pc:spChg chg="mod">
          <ac:chgData name="Baiba Kaļķe" userId="S::baibak@edu.lu.lv::090b5955-d8cd-4512-94e7-80946276549e" providerId="AD" clId="Web-{9BD53F11-C7E9-40CB-A767-2AB38100BE40}" dt="2021-09-20T14:02:42.905" v="0" actId="20577"/>
          <ac:spMkLst>
            <pc:docMk/>
            <pc:sldMk cId="1712761613" sldId="313"/>
            <ac:spMk id="4" creationId="{B5D0C978-7B24-4911-A4E7-34FE31B57650}"/>
          </ac:spMkLst>
        </pc:spChg>
      </pc:sldChg>
      <pc:sldChg chg="modSp">
        <pc:chgData name="Baiba Kaļķe" userId="S::baibak@edu.lu.lv::090b5955-d8cd-4512-94e7-80946276549e" providerId="AD" clId="Web-{9BD53F11-C7E9-40CB-A767-2AB38100BE40}" dt="2021-09-20T14:03:14.015" v="8" actId="20577"/>
        <pc:sldMkLst>
          <pc:docMk/>
          <pc:sldMk cId="2610738209" sldId="315"/>
        </pc:sldMkLst>
        <pc:spChg chg="mod">
          <ac:chgData name="Baiba Kaļķe" userId="S::baibak@edu.lu.lv::090b5955-d8cd-4512-94e7-80946276549e" providerId="AD" clId="Web-{9BD53F11-C7E9-40CB-A767-2AB38100BE40}" dt="2021-09-20T14:02:47.014" v="1" actId="20577"/>
          <ac:spMkLst>
            <pc:docMk/>
            <pc:sldMk cId="2610738209" sldId="315"/>
            <ac:spMk id="5" creationId="{8EE1F316-6280-4E44-BBE3-20AF25D9C490}"/>
          </ac:spMkLst>
        </pc:spChg>
        <pc:spChg chg="mod">
          <ac:chgData name="Baiba Kaļķe" userId="S::baibak@edu.lu.lv::090b5955-d8cd-4512-94e7-80946276549e" providerId="AD" clId="Web-{9BD53F11-C7E9-40CB-A767-2AB38100BE40}" dt="2021-09-20T14:03:14.015" v="8" actId="20577"/>
          <ac:spMkLst>
            <pc:docMk/>
            <pc:sldMk cId="2610738209" sldId="315"/>
            <ac:spMk id="9" creationId="{2011F74D-9343-4190-9176-8BBD74F30226}"/>
          </ac:spMkLst>
        </pc:spChg>
      </pc:sldChg>
      <pc:sldChg chg="modSp">
        <pc:chgData name="Baiba Kaļķe" userId="S::baibak@edu.lu.lv::090b5955-d8cd-4512-94e7-80946276549e" providerId="AD" clId="Web-{9BD53F11-C7E9-40CB-A767-2AB38100BE40}" dt="2021-09-20T14:03:59.251" v="20" actId="20577"/>
        <pc:sldMkLst>
          <pc:docMk/>
          <pc:sldMk cId="1667387970" sldId="317"/>
        </pc:sldMkLst>
        <pc:spChg chg="mod">
          <ac:chgData name="Baiba Kaļķe" userId="S::baibak@edu.lu.lv::090b5955-d8cd-4512-94e7-80946276549e" providerId="AD" clId="Web-{9BD53F11-C7E9-40CB-A767-2AB38100BE40}" dt="2021-09-20T14:03:24.515" v="9" actId="20577"/>
          <ac:spMkLst>
            <pc:docMk/>
            <pc:sldMk cId="1667387970" sldId="317"/>
            <ac:spMk id="3" creationId="{C03AA003-F911-48AC-A1AC-FFC4B6C6DE39}"/>
          </ac:spMkLst>
        </pc:spChg>
        <pc:spChg chg="mod">
          <ac:chgData name="Baiba Kaļķe" userId="S::baibak@edu.lu.lv::090b5955-d8cd-4512-94e7-80946276549e" providerId="AD" clId="Web-{9BD53F11-C7E9-40CB-A767-2AB38100BE40}" dt="2021-09-20T14:03:59.251" v="20" actId="20577"/>
          <ac:spMkLst>
            <pc:docMk/>
            <pc:sldMk cId="1667387970" sldId="317"/>
            <ac:spMk id="6" creationId="{F2A92FA9-B2D9-43E9-98D4-FB6428A53644}"/>
          </ac:spMkLst>
        </pc:spChg>
      </pc:sldChg>
      <pc:sldChg chg="modSp">
        <pc:chgData name="Baiba Kaļķe" userId="S::baibak@edu.lu.lv::090b5955-d8cd-4512-94e7-80946276549e" providerId="AD" clId="Web-{9BD53F11-C7E9-40CB-A767-2AB38100BE40}" dt="2021-09-20T14:04:21.798" v="28" actId="20577"/>
        <pc:sldMkLst>
          <pc:docMk/>
          <pc:sldMk cId="586644825" sldId="318"/>
        </pc:sldMkLst>
        <pc:spChg chg="mod">
          <ac:chgData name="Baiba Kaļķe" userId="S::baibak@edu.lu.lv::090b5955-d8cd-4512-94e7-80946276549e" providerId="AD" clId="Web-{9BD53F11-C7E9-40CB-A767-2AB38100BE40}" dt="2021-09-20T14:04:04.298" v="21" actId="20577"/>
          <ac:spMkLst>
            <pc:docMk/>
            <pc:sldMk cId="586644825" sldId="318"/>
            <ac:spMk id="3" creationId="{106CB403-861E-4D34-BB2D-099D96DC8BFB}"/>
          </ac:spMkLst>
        </pc:spChg>
        <pc:spChg chg="mod">
          <ac:chgData name="Baiba Kaļķe" userId="S::baibak@edu.lu.lv::090b5955-d8cd-4512-94e7-80946276549e" providerId="AD" clId="Web-{9BD53F11-C7E9-40CB-A767-2AB38100BE40}" dt="2021-09-20T14:04:21.798" v="28" actId="20577"/>
          <ac:spMkLst>
            <pc:docMk/>
            <pc:sldMk cId="586644825" sldId="318"/>
            <ac:spMk id="5" creationId="{30B54F5E-7E51-406B-8C4E-9C673038D2C7}"/>
          </ac:spMkLst>
        </pc:spChg>
      </pc:sldChg>
      <pc:sldChg chg="modSp">
        <pc:chgData name="Baiba Kaļķe" userId="S::baibak@edu.lu.lv::090b5955-d8cd-4512-94e7-80946276549e" providerId="AD" clId="Web-{9BD53F11-C7E9-40CB-A767-2AB38100BE40}" dt="2021-09-20T14:04:42.330" v="32" actId="20577"/>
        <pc:sldMkLst>
          <pc:docMk/>
          <pc:sldMk cId="579002960" sldId="319"/>
        </pc:sldMkLst>
        <pc:spChg chg="mod">
          <ac:chgData name="Baiba Kaļķe" userId="S::baibak@edu.lu.lv::090b5955-d8cd-4512-94e7-80946276549e" providerId="AD" clId="Web-{9BD53F11-C7E9-40CB-A767-2AB38100BE40}" dt="2021-09-20T14:04:42.330" v="32" actId="20577"/>
          <ac:spMkLst>
            <pc:docMk/>
            <pc:sldMk cId="579002960" sldId="319"/>
            <ac:spMk id="4" creationId="{73C893C2-17DA-4E2F-B00D-E54D2F3FDE37}"/>
          </ac:spMkLst>
        </pc:spChg>
        <pc:spChg chg="mod">
          <ac:chgData name="Baiba Kaļķe" userId="S::baibak@edu.lu.lv::090b5955-d8cd-4512-94e7-80946276549e" providerId="AD" clId="Web-{9BD53F11-C7E9-40CB-A767-2AB38100BE40}" dt="2021-09-20T14:04:24.923" v="29" actId="20577"/>
          <ac:spMkLst>
            <pc:docMk/>
            <pc:sldMk cId="579002960" sldId="319"/>
            <ac:spMk id="5" creationId="{9F734444-60A9-4301-8E02-DAEA6EA4E077}"/>
          </ac:spMkLst>
        </pc:spChg>
      </pc:sldChg>
      <pc:sldChg chg="modSp">
        <pc:chgData name="Baiba Kaļķe" userId="S::baibak@edu.lu.lv::090b5955-d8cd-4512-94e7-80946276549e" providerId="AD" clId="Web-{9BD53F11-C7E9-40CB-A767-2AB38100BE40}" dt="2021-09-20T14:04:57.940" v="36" actId="20577"/>
        <pc:sldMkLst>
          <pc:docMk/>
          <pc:sldMk cId="4061929740" sldId="320"/>
        </pc:sldMkLst>
        <pc:spChg chg="mod">
          <ac:chgData name="Baiba Kaļķe" userId="S::baibak@edu.lu.lv::090b5955-d8cd-4512-94e7-80946276549e" providerId="AD" clId="Web-{9BD53F11-C7E9-40CB-A767-2AB38100BE40}" dt="2021-09-20T14:04:57.940" v="36" actId="20577"/>
          <ac:spMkLst>
            <pc:docMk/>
            <pc:sldMk cId="4061929740" sldId="320"/>
            <ac:spMk id="3" creationId="{EE97A402-B945-4AA2-87BD-F59F3374AD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2857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apatopi.net/treeoctopu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baltica.lv/rechec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k.gov.lv/taure" TargetMode="External"/><Relationship Id="rId4" Type="http://schemas.openxmlformats.org/officeDocument/2006/relationships/hyperlink" Target="https://www.skolanakotnei.l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612" y="1610043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dirty="0"/>
              <a:t>7.</a:t>
            </a:r>
            <a:r>
              <a:rPr lang="lv-LV" sz="4000" b="1" dirty="0"/>
              <a:t>klase </a:t>
            </a:r>
            <a:br>
              <a:rPr lang="lv-LV" sz="4000" b="1" dirty="0"/>
            </a:br>
            <a:r>
              <a:rPr lang="lv-LV" sz="4000" b="1" dirty="0"/>
              <a:t>Tēma: Viltus ziņas</a:t>
            </a:r>
            <a:br>
              <a:rPr lang="lv-LV" sz="4000" b="1" dirty="0"/>
            </a:br>
            <a:r>
              <a:rPr lang="en-GB" sz="4000" b="1" dirty="0"/>
              <a:t>1.</a:t>
            </a:r>
            <a:r>
              <a:rPr lang="lv-LV" sz="4000" b="1" dirty="0"/>
              <a:t> nodarbība: Kas ir viltus ziņas?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47217"/>
            <a:ext cx="7500730" cy="1390974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3C19CB-9042-4715-873C-8FAA8D24C8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756" y="1948497"/>
            <a:ext cx="4300521" cy="249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0EC9A2-1839-44D1-91A9-ED12CE65916C}"/>
              </a:ext>
            </a:extLst>
          </p:cNvPr>
          <p:cNvSpPr txBox="1"/>
          <p:nvPr/>
        </p:nvSpPr>
        <p:spPr>
          <a:xfrm>
            <a:off x="9033293" y="4497618"/>
            <a:ext cx="2337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DB000D-0BF7-46AC-B71D-7D37BE0DC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739" y="1678834"/>
            <a:ext cx="4231355" cy="296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D0C978-7B24-4911-A4E7-34FE31B57650}"/>
              </a:ext>
            </a:extLst>
          </p:cNvPr>
          <p:cNvSpPr txBox="1"/>
          <p:nvPr/>
        </p:nvSpPr>
        <p:spPr>
          <a:xfrm>
            <a:off x="406906" y="1249709"/>
            <a:ext cx="6096000" cy="42725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ir ziņas?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Ziņu definīcija: </a:t>
            </a:r>
            <a:r>
              <a:rPr lang="lv-LV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“Drukāts, pārraidīts vai digitāls paziņojums, kas satur faktus par būtiskiem notikumiem pasaulē, valstī vai vietējā apgabalā.”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šī ir laba ziņu definīcija? </a:t>
            </a:r>
          </a:p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visus jautājumus, kas rodas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B44DDA-8C56-4E6A-8005-F96A9472FA5A}"/>
              </a:ext>
            </a:extLst>
          </p:cNvPr>
          <p:cNvSpPr txBox="1"/>
          <p:nvPr/>
        </p:nvSpPr>
        <p:spPr>
          <a:xfrm>
            <a:off x="8719931" y="4641327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7127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E1F316-6280-4E44-BBE3-20AF25D9C490}"/>
              </a:ext>
            </a:extLst>
          </p:cNvPr>
          <p:cNvSpPr txBox="1"/>
          <p:nvPr/>
        </p:nvSpPr>
        <p:spPr>
          <a:xfrm>
            <a:off x="185530" y="135225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Ziņu avoti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9CD7D5-0C74-4477-B2F5-2937A8ECC6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2955" y="1467072"/>
            <a:ext cx="2683054" cy="172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64FAA6-67C4-4EBA-85B1-822E79127D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2955" y="3515516"/>
            <a:ext cx="2683054" cy="151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11F74D-9343-4190-9176-8BBD74F30226}"/>
              </a:ext>
            </a:extLst>
          </p:cNvPr>
          <p:cNvSpPr txBox="1"/>
          <p:nvPr/>
        </p:nvSpPr>
        <p:spPr>
          <a:xfrm>
            <a:off x="1046921" y="1423052"/>
            <a:ext cx="6506817" cy="29661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Padomājiet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kur var iegūst jaunākās ziņas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var tās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iegūt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Kādus avotus vai formātu izmanto visbiežāk?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var būt priekšrocības un trūkumi ziņu iegūšanai iecienītākajos avotos?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dirty="0"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BCCB83-90CA-4DE6-9F31-EEBDEE22450D}"/>
              </a:ext>
            </a:extLst>
          </p:cNvPr>
          <p:cNvSpPr txBox="1"/>
          <p:nvPr/>
        </p:nvSpPr>
        <p:spPr>
          <a:xfrm>
            <a:off x="9528313" y="5121166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ēli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61073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F6B67C-0D61-4E8A-93AE-880719B758A2}"/>
              </a:ext>
            </a:extLst>
          </p:cNvPr>
          <p:cNvSpPr txBox="1"/>
          <p:nvPr/>
        </p:nvSpPr>
        <p:spPr>
          <a:xfrm>
            <a:off x="265044" y="121974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aktivitāte. Kas ir viltus ziņas?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55E1BA-6A18-4759-867E-C4B561A18472}"/>
              </a:ext>
            </a:extLst>
          </p:cNvPr>
          <p:cNvSpPr txBox="1"/>
          <p:nvPr/>
        </p:nvSpPr>
        <p:spPr>
          <a:xfrm>
            <a:off x="670560" y="1351272"/>
            <a:ext cx="6096000" cy="284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ir viltus ziņas?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ir viltus ziņu vietne?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cilvēki publicē viltus ziņas?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ir viltus ziņu saikne ar sociālajiem tīkliem?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C1D5C6-0CDF-449B-9EAA-9D022F549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3786" y="1227749"/>
            <a:ext cx="4901535" cy="284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FC4111-5D39-4343-B1E6-1DECF83F006F}"/>
              </a:ext>
            </a:extLst>
          </p:cNvPr>
          <p:cNvSpPr txBox="1"/>
          <p:nvPr/>
        </p:nvSpPr>
        <p:spPr>
          <a:xfrm>
            <a:off x="8971722" y="4076349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30302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3AA003-F911-48AC-A1AC-FFC4B6C6DE39}"/>
              </a:ext>
            </a:extLst>
          </p:cNvPr>
          <p:cNvSpPr txBox="1"/>
          <p:nvPr/>
        </p:nvSpPr>
        <p:spPr>
          <a:xfrm>
            <a:off x="304800" y="11866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Viltus ziņu atpazīšana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85E822-0E0A-4418-A1EC-EBFD16A5FB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7167" y="1974574"/>
            <a:ext cx="2342752" cy="184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A92FA9-B2D9-43E9-98D4-FB6428A53644}"/>
              </a:ext>
            </a:extLst>
          </p:cNvPr>
          <p:cNvSpPr txBox="1"/>
          <p:nvPr/>
        </p:nvSpPr>
        <p:spPr>
          <a:xfrm>
            <a:off x="516834" y="1158881"/>
            <a:ext cx="8680175" cy="46620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Pārskati šo vietni un uzraksti iemeslus, kāpēc šī varētu būt viltus ziņu vietne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http://zapatopi.Net/treeoctopus/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!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Pārrunājiet savas idejas grupā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Izmantojot šo vietni, pārdomājiet, vai ziņas ir patiesas vai viltus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atbildes grupā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bija viegli vai grūti noteikt, vai ziņas ir patiesas vai viltus? Paskaidro, kāpēc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bija kādas pazīmes, kas liecināja, ka ziņas nav patiesas?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tu juties, uzzinot, ka ziņas, kam sākumā ticēji, izrādījās nepatiesas?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AB32A1-F5A3-4AE5-9371-4C4D235CB350}"/>
              </a:ext>
            </a:extLst>
          </p:cNvPr>
          <p:cNvSpPr txBox="1"/>
          <p:nvPr/>
        </p:nvSpPr>
        <p:spPr>
          <a:xfrm>
            <a:off x="9716390" y="3821452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6673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29E8DD-DF67-4FEF-AC2C-A33DA51E37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4345" y="2285111"/>
            <a:ext cx="3866417" cy="192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6CB403-861E-4D34-BB2D-099D96DC8BFB}"/>
              </a:ext>
            </a:extLst>
          </p:cNvPr>
          <p:cNvSpPr txBox="1"/>
          <p:nvPr/>
        </p:nvSpPr>
        <p:spPr>
          <a:xfrm>
            <a:off x="304800" y="11866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Viltus ziņu atpazīšana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B54F5E-7E51-406B-8C4E-9C673038D2C7}"/>
              </a:ext>
            </a:extLst>
          </p:cNvPr>
          <p:cNvSpPr txBox="1"/>
          <p:nvPr/>
        </p:nvSpPr>
        <p:spPr>
          <a:xfrm>
            <a:off x="437321" y="1451019"/>
            <a:ext cx="6838121" cy="37986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Tiešsaistē ir pieejami vairāki resursi, lai palīdzētu pārbaudīt faktus vai ziņu patiesumu. Daži piemēri: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400" u="sng" dirty="0">
                <a:solidFill>
                  <a:srgbClr val="0000FF"/>
                </a:solidFill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https://rebaltica.lv/recheck/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 –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faktu pārbaudē un viltus ziņu izplatības novēršanā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400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4"/>
              </a:rPr>
              <a:t>https://www.skolanakotnei.lv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– skolēna digitālais IQ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400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5"/>
              </a:rPr>
              <a:t>https://mk.gov.lv/taure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atgādnes par viltus ziņām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055DED-EC0A-4C93-A19E-B3867416A9C0}"/>
              </a:ext>
            </a:extLst>
          </p:cNvPr>
          <p:cNvSpPr txBox="1"/>
          <p:nvPr/>
        </p:nvSpPr>
        <p:spPr>
          <a:xfrm>
            <a:off x="8945218" y="4214198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58664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4DC71F-0303-429F-9C9A-FF41C1F686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468" y="1846338"/>
            <a:ext cx="4023723" cy="301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C893C2-17DA-4E2F-B00D-E54D2F3FDE37}"/>
              </a:ext>
            </a:extLst>
          </p:cNvPr>
          <p:cNvSpPr txBox="1"/>
          <p:nvPr/>
        </p:nvSpPr>
        <p:spPr>
          <a:xfrm>
            <a:off x="927652" y="1844491"/>
            <a:ext cx="6096000" cy="29768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Apraksti, kādas sekas izraisa viltus ziņas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ir sekas personīgā līmenī?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ir sekas valstiskā līmenī?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 šīs vietnes ir paredzētas?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viltus ziņas tiek rakstītas?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734444-60A9-4301-8E02-DAEA6EA4E077}"/>
              </a:ext>
            </a:extLst>
          </p:cNvPr>
          <p:cNvSpPr txBox="1"/>
          <p:nvPr/>
        </p:nvSpPr>
        <p:spPr>
          <a:xfrm>
            <a:off x="304800" y="11866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Viltus ziņu atpazīšana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0580FF-CCBB-42B0-89DF-DFCD8405A50F}"/>
              </a:ext>
            </a:extLst>
          </p:cNvPr>
          <p:cNvSpPr txBox="1"/>
          <p:nvPr/>
        </p:nvSpPr>
        <p:spPr>
          <a:xfrm>
            <a:off x="8799444" y="4860206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57900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97A402-B945-4AA2-87BD-F59F3374ADB7}"/>
              </a:ext>
            </a:extLst>
          </p:cNvPr>
          <p:cNvSpPr txBox="1"/>
          <p:nvPr/>
        </p:nvSpPr>
        <p:spPr>
          <a:xfrm>
            <a:off x="185531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Kopīgā noslēguma apspriede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. Pašrefleksija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B7B792-B35F-4A38-AF0A-675B45856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5825" y="1160115"/>
            <a:ext cx="3154017" cy="3856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D75F2C-0F92-4163-9FEE-E1B9A9BA2805}"/>
              </a:ext>
            </a:extLst>
          </p:cNvPr>
          <p:cNvSpPr txBox="1"/>
          <p:nvPr/>
        </p:nvSpPr>
        <p:spPr>
          <a:xfrm>
            <a:off x="705394" y="1836176"/>
            <a:ext cx="7219406" cy="2276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tikumi var būt vajadzīgi, lai risinātu ar viltus ziņām saistītos </a:t>
            </a:r>
            <a:r>
              <a:rPr lang="lv-LV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problēmjautājumus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 lielā mērā tu esi attīstījis šos tikumus?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tu varētu pilnveidot šos tikumus?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0FC26F-B24D-4201-98AD-DB7A1D8D5E82}"/>
              </a:ext>
            </a:extLst>
          </p:cNvPr>
          <p:cNvSpPr txBox="1"/>
          <p:nvPr/>
        </p:nvSpPr>
        <p:spPr>
          <a:xfrm>
            <a:off x="9090991" y="4946127"/>
            <a:ext cx="26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Att</a:t>
            </a:r>
            <a:r>
              <a:rPr lang="lv-LV" sz="1400" dirty="0" err="1"/>
              <a:t>ēls</a:t>
            </a:r>
            <a:r>
              <a:rPr lang="lv-LV" sz="1400" dirty="0"/>
              <a:t>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406192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341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7.klase  Tēma: Viltus ziņas 1. nodarbība: Kas ir viltus ziņas?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Arturs</cp:lastModifiedBy>
  <cp:revision>25</cp:revision>
  <dcterms:created xsi:type="dcterms:W3CDTF">2021-06-29T10:55:51Z</dcterms:created>
  <dcterms:modified xsi:type="dcterms:W3CDTF">2021-10-15T10:41:53Z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