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1" r:id="rId5"/>
    <p:sldId id="312" r:id="rId6"/>
    <p:sldId id="313" r:id="rId7"/>
    <p:sldId id="317" r:id="rId8"/>
    <p:sldId id="314" r:id="rId9"/>
    <p:sldId id="315" r:id="rId10"/>
    <p:sldId id="316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AAE1"/>
    <a:srgbClr val="8DC6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41F62-CF75-5C49-A132-2F4D8F44BB72}" v="142" dt="2021-08-29T15:05:55.014"/>
    <p1510:client id="{B54C74E7-4E35-46CA-BA31-2C4F391F49F3}" v="110" dt="2021-09-20T15:04:36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Kovaļevska" userId="94b10c40-3d0b-4f4c-a565-a700e4df880e" providerId="ADAL" clId="{8AC41F62-CF75-5C49-A132-2F4D8F44BB72}"/>
    <pc:docChg chg="custSel addSld delSld modSld modMainMaster">
      <pc:chgData name="Linda Kovaļevska" userId="94b10c40-3d0b-4f4c-a565-a700e4df880e" providerId="ADAL" clId="{8AC41F62-CF75-5C49-A132-2F4D8F44BB72}" dt="2021-08-29T15:05:55.015" v="144" actId="1076"/>
      <pc:docMkLst>
        <pc:docMk/>
      </pc:docMkLst>
      <pc:sldChg chg="del">
        <pc:chgData name="Linda Kovaļevska" userId="94b10c40-3d0b-4f4c-a565-a700e4df880e" providerId="ADAL" clId="{8AC41F62-CF75-5C49-A132-2F4D8F44BB72}" dt="2021-08-29T15:03:13.651" v="93" actId="2696"/>
        <pc:sldMkLst>
          <pc:docMk/>
          <pc:sldMk cId="0" sldId="262"/>
        </pc:sldMkLst>
      </pc:sldChg>
      <pc:sldChg chg="addSp delSp modSp mod modNotesTx">
        <pc:chgData name="Linda Kovaļevska" userId="94b10c40-3d0b-4f4c-a565-a700e4df880e" providerId="ADAL" clId="{8AC41F62-CF75-5C49-A132-2F4D8F44BB72}" dt="2021-08-29T15:04:19.537" v="114" actId="1076"/>
        <pc:sldMkLst>
          <pc:docMk/>
          <pc:sldMk cId="2057272332" sldId="311"/>
        </pc:sldMkLst>
        <pc:spChg chg="del mod">
          <ac:chgData name="Linda Kovaļevska" userId="94b10c40-3d0b-4f4c-a565-a700e4df880e" providerId="ADAL" clId="{8AC41F62-CF75-5C49-A132-2F4D8F44BB72}" dt="2021-08-29T14:59:41.569" v="1" actId="478"/>
          <ac:spMkLst>
            <pc:docMk/>
            <pc:sldMk cId="2057272332" sldId="311"/>
            <ac:spMk id="2" creationId="{00000000-0000-0000-0000-000000000000}"/>
          </ac:spMkLst>
        </pc:spChg>
        <pc:spChg chg="add mod">
          <ac:chgData name="Linda Kovaļevska" userId="94b10c40-3d0b-4f4c-a565-a700e4df880e" providerId="ADAL" clId="{8AC41F62-CF75-5C49-A132-2F4D8F44BB72}" dt="2021-08-29T15:02:59.661" v="87" actId="1076"/>
          <ac:spMkLst>
            <pc:docMk/>
            <pc:sldMk cId="2057272332" sldId="311"/>
            <ac:spMk id="3" creationId="{2A08C22F-150F-2740-9559-B984C97BF121}"/>
          </ac:spMkLst>
        </pc:spChg>
        <pc:spChg chg="add mod">
          <ac:chgData name="Linda Kovaļevska" userId="94b10c40-3d0b-4f4c-a565-a700e4df880e" providerId="ADAL" clId="{8AC41F62-CF75-5C49-A132-2F4D8F44BB72}" dt="2021-08-29T15:03:02.241" v="88" actId="1076"/>
          <ac:spMkLst>
            <pc:docMk/>
            <pc:sldMk cId="2057272332" sldId="311"/>
            <ac:spMk id="4" creationId="{92F9E303-2F1A-A844-80C8-FE898FB5786B}"/>
          </ac:spMkLst>
        </pc:spChg>
        <pc:picChg chg="add mod">
          <ac:chgData name="Linda Kovaļevska" userId="94b10c40-3d0b-4f4c-a565-a700e4df880e" providerId="ADAL" clId="{8AC41F62-CF75-5C49-A132-2F4D8F44BB72}" dt="2021-08-29T15:04:19.537" v="114" actId="1076"/>
          <ac:picMkLst>
            <pc:docMk/>
            <pc:sldMk cId="2057272332" sldId="311"/>
            <ac:picMk id="6" creationId="{9858E7BE-73E1-F248-9B3A-C74C81AFB1B7}"/>
          </ac:picMkLst>
        </pc:picChg>
        <pc:picChg chg="add mod">
          <ac:chgData name="Linda Kovaļevska" userId="94b10c40-3d0b-4f4c-a565-a700e4df880e" providerId="ADAL" clId="{8AC41F62-CF75-5C49-A132-2F4D8F44BB72}" dt="2021-08-29T15:03:05.857" v="91" actId="1076"/>
          <ac:picMkLst>
            <pc:docMk/>
            <pc:sldMk cId="2057272332" sldId="311"/>
            <ac:picMk id="8" creationId="{57F411A2-1F88-184D-A5F0-09F109548FAC}"/>
          </ac:picMkLst>
        </pc:picChg>
        <pc:picChg chg="add mod">
          <ac:chgData name="Linda Kovaļevska" userId="94b10c40-3d0b-4f4c-a565-a700e4df880e" providerId="ADAL" clId="{8AC41F62-CF75-5C49-A132-2F4D8F44BB72}" dt="2021-08-29T15:02:57.830" v="86" actId="1076"/>
          <ac:picMkLst>
            <pc:docMk/>
            <pc:sldMk cId="2057272332" sldId="311"/>
            <ac:picMk id="10" creationId="{D0450EF5-2C22-C84F-8B5D-2EC7C8395724}"/>
          </ac:picMkLst>
        </pc:picChg>
        <pc:picChg chg="add mod">
          <ac:chgData name="Linda Kovaļevska" userId="94b10c40-3d0b-4f4c-a565-a700e4df880e" providerId="ADAL" clId="{8AC41F62-CF75-5C49-A132-2F4D8F44BB72}" dt="2021-08-29T15:02:17.388" v="52" actId="1076"/>
          <ac:picMkLst>
            <pc:docMk/>
            <pc:sldMk cId="2057272332" sldId="311"/>
            <ac:picMk id="1026" creationId="{3B627A8C-17F4-0F4C-8FDA-3044186D99A1}"/>
          </ac:picMkLst>
        </pc:picChg>
      </pc:sldChg>
      <pc:sldChg chg="modSp mod">
        <pc:chgData name="Linda Kovaļevska" userId="94b10c40-3d0b-4f4c-a565-a700e4df880e" providerId="ADAL" clId="{8AC41F62-CF75-5C49-A132-2F4D8F44BB72}" dt="2021-08-29T15:04:51.154" v="124" actId="1076"/>
        <pc:sldMkLst>
          <pc:docMk/>
          <pc:sldMk cId="445288992" sldId="312"/>
        </pc:sldMkLst>
        <pc:spChg chg="mod">
          <ac:chgData name="Linda Kovaļevska" userId="94b10c40-3d0b-4f4c-a565-a700e4df880e" providerId="ADAL" clId="{8AC41F62-CF75-5C49-A132-2F4D8F44BB72}" dt="2021-08-29T15:04:48.931" v="123" actId="1076"/>
          <ac:spMkLst>
            <pc:docMk/>
            <pc:sldMk cId="445288992" sldId="312"/>
            <ac:spMk id="4" creationId="{B27DD1E1-F65F-4C1F-8186-DE7F50D809E2}"/>
          </ac:spMkLst>
        </pc:spChg>
        <pc:picChg chg="mod">
          <ac:chgData name="Linda Kovaļevska" userId="94b10c40-3d0b-4f4c-a565-a700e4df880e" providerId="ADAL" clId="{8AC41F62-CF75-5C49-A132-2F4D8F44BB72}" dt="2021-08-29T15:04:51.154" v="124" actId="1076"/>
          <ac:picMkLst>
            <pc:docMk/>
            <pc:sldMk cId="445288992" sldId="312"/>
            <ac:picMk id="2" creationId="{8AEA96BB-DBE1-4E94-9659-6AB8FB9E59CD}"/>
          </ac:picMkLst>
        </pc:picChg>
      </pc:sldChg>
      <pc:sldChg chg="modSp mod">
        <pc:chgData name="Linda Kovaļevska" userId="94b10c40-3d0b-4f4c-a565-a700e4df880e" providerId="ADAL" clId="{8AC41F62-CF75-5C49-A132-2F4D8F44BB72}" dt="2021-08-29T15:04:57.402" v="126" actId="1076"/>
        <pc:sldMkLst>
          <pc:docMk/>
          <pc:sldMk cId="92015023" sldId="313"/>
        </pc:sldMkLst>
        <pc:spChg chg="mod">
          <ac:chgData name="Linda Kovaļevska" userId="94b10c40-3d0b-4f4c-a565-a700e4df880e" providerId="ADAL" clId="{8AC41F62-CF75-5C49-A132-2F4D8F44BB72}" dt="2021-08-29T15:04:57.402" v="126" actId="1076"/>
          <ac:spMkLst>
            <pc:docMk/>
            <pc:sldMk cId="92015023" sldId="313"/>
            <ac:spMk id="10" creationId="{0999752D-47A2-4F2B-869A-A92F0E163102}"/>
          </ac:spMkLst>
        </pc:spChg>
        <pc:picChg chg="mod">
          <ac:chgData name="Linda Kovaļevska" userId="94b10c40-3d0b-4f4c-a565-a700e4df880e" providerId="ADAL" clId="{8AC41F62-CF75-5C49-A132-2F4D8F44BB72}" dt="2021-08-29T15:04:54.825" v="125" actId="1076"/>
          <ac:picMkLst>
            <pc:docMk/>
            <pc:sldMk cId="92015023" sldId="313"/>
            <ac:picMk id="1026" creationId="{698E02F1-BD28-4BB9-84CA-05FCD55B7B59}"/>
          </ac:picMkLst>
        </pc:picChg>
      </pc:sldChg>
      <pc:sldChg chg="modSp mod">
        <pc:chgData name="Linda Kovaļevska" userId="94b10c40-3d0b-4f4c-a565-a700e4df880e" providerId="ADAL" clId="{8AC41F62-CF75-5C49-A132-2F4D8F44BB72}" dt="2021-08-29T15:05:31.287" v="138" actId="1076"/>
        <pc:sldMkLst>
          <pc:docMk/>
          <pc:sldMk cId="1807030268" sldId="314"/>
        </pc:sldMkLst>
        <pc:spChg chg="mod">
          <ac:chgData name="Linda Kovaļevska" userId="94b10c40-3d0b-4f4c-a565-a700e4df880e" providerId="ADAL" clId="{8AC41F62-CF75-5C49-A132-2F4D8F44BB72}" dt="2021-08-29T15:05:20.899" v="133" actId="1076"/>
          <ac:spMkLst>
            <pc:docMk/>
            <pc:sldMk cId="1807030268" sldId="314"/>
            <ac:spMk id="4" creationId="{11FCC844-4DFA-4B69-ABD9-5CD8EC00E9D7}"/>
          </ac:spMkLst>
        </pc:spChg>
        <pc:spChg chg="mod">
          <ac:chgData name="Linda Kovaļevska" userId="94b10c40-3d0b-4f4c-a565-a700e4df880e" providerId="ADAL" clId="{8AC41F62-CF75-5C49-A132-2F4D8F44BB72}" dt="2021-08-29T15:05:28.947" v="137" actId="1076"/>
          <ac:spMkLst>
            <pc:docMk/>
            <pc:sldMk cId="1807030268" sldId="314"/>
            <ac:spMk id="6" creationId="{C131017C-9745-42BA-9911-939B92EF0AFB}"/>
          </ac:spMkLst>
        </pc:spChg>
        <pc:picChg chg="mod">
          <ac:chgData name="Linda Kovaļevska" userId="94b10c40-3d0b-4f4c-a565-a700e4df880e" providerId="ADAL" clId="{8AC41F62-CF75-5C49-A132-2F4D8F44BB72}" dt="2021-08-29T15:05:31.287" v="138" actId="1076"/>
          <ac:picMkLst>
            <pc:docMk/>
            <pc:sldMk cId="1807030268" sldId="314"/>
            <ac:picMk id="2" creationId="{0FA7B174-C0F8-46E9-8ACE-AB0AA659938E}"/>
          </ac:picMkLst>
        </pc:picChg>
      </pc:sldChg>
      <pc:sldChg chg="modSp mod">
        <pc:chgData name="Linda Kovaļevska" userId="94b10c40-3d0b-4f4c-a565-a700e4df880e" providerId="ADAL" clId="{8AC41F62-CF75-5C49-A132-2F4D8F44BB72}" dt="2021-08-29T15:05:42.647" v="142" actId="1076"/>
        <pc:sldMkLst>
          <pc:docMk/>
          <pc:sldMk cId="3543979784" sldId="315"/>
        </pc:sldMkLst>
        <pc:spChg chg="mod">
          <ac:chgData name="Linda Kovaļevska" userId="94b10c40-3d0b-4f4c-a565-a700e4df880e" providerId="ADAL" clId="{8AC41F62-CF75-5C49-A132-2F4D8F44BB72}" dt="2021-08-29T15:05:42.647" v="142" actId="1076"/>
          <ac:spMkLst>
            <pc:docMk/>
            <pc:sldMk cId="3543979784" sldId="315"/>
            <ac:spMk id="7" creationId="{DF357ED5-40ED-41F4-A968-33D283CECBFE}"/>
          </ac:spMkLst>
        </pc:spChg>
        <pc:picChg chg="mod">
          <ac:chgData name="Linda Kovaļevska" userId="94b10c40-3d0b-4f4c-a565-a700e4df880e" providerId="ADAL" clId="{8AC41F62-CF75-5C49-A132-2F4D8F44BB72}" dt="2021-08-29T15:05:35.099" v="139" actId="1076"/>
          <ac:picMkLst>
            <pc:docMk/>
            <pc:sldMk cId="3543979784" sldId="315"/>
            <ac:picMk id="2" creationId="{3BB0431D-353E-4322-9669-AC879073EAED}"/>
          </ac:picMkLst>
        </pc:picChg>
        <pc:picChg chg="mod">
          <ac:chgData name="Linda Kovaļevska" userId="94b10c40-3d0b-4f4c-a565-a700e4df880e" providerId="ADAL" clId="{8AC41F62-CF75-5C49-A132-2F4D8F44BB72}" dt="2021-08-29T15:05:37.019" v="140" actId="1076"/>
          <ac:picMkLst>
            <pc:docMk/>
            <pc:sldMk cId="3543979784" sldId="315"/>
            <ac:picMk id="3" creationId="{E67576B9-B598-4293-8CEE-5F6AC94D1DA3}"/>
          </ac:picMkLst>
        </pc:picChg>
      </pc:sldChg>
      <pc:sldChg chg="modSp mod">
        <pc:chgData name="Linda Kovaļevska" userId="94b10c40-3d0b-4f4c-a565-a700e4df880e" providerId="ADAL" clId="{8AC41F62-CF75-5C49-A132-2F4D8F44BB72}" dt="2021-08-29T15:05:17.862" v="132" actId="1076"/>
        <pc:sldMkLst>
          <pc:docMk/>
          <pc:sldMk cId="1581411111" sldId="317"/>
        </pc:sldMkLst>
        <pc:spChg chg="mod">
          <ac:chgData name="Linda Kovaļevska" userId="94b10c40-3d0b-4f4c-a565-a700e4df880e" providerId="ADAL" clId="{8AC41F62-CF75-5C49-A132-2F4D8F44BB72}" dt="2021-08-29T15:05:11.769" v="129" actId="122"/>
          <ac:spMkLst>
            <pc:docMk/>
            <pc:sldMk cId="1581411111" sldId="317"/>
            <ac:spMk id="7" creationId="{6D2F2D96-E9C6-49E5-BC1C-12BCD84851B4}"/>
          </ac:spMkLst>
        </pc:spChg>
        <pc:spChg chg="mod">
          <ac:chgData name="Linda Kovaļevska" userId="94b10c40-3d0b-4f4c-a565-a700e4df880e" providerId="ADAL" clId="{8AC41F62-CF75-5C49-A132-2F4D8F44BB72}" dt="2021-08-29T15:05:17.862" v="132" actId="1076"/>
          <ac:spMkLst>
            <pc:docMk/>
            <pc:sldMk cId="1581411111" sldId="317"/>
            <ac:spMk id="8" creationId="{7F9BFF15-2CCC-41BE-BE10-DD8771F6E679}"/>
          </ac:spMkLst>
        </pc:spChg>
        <pc:picChg chg="mod modCrop">
          <ac:chgData name="Linda Kovaļevska" userId="94b10c40-3d0b-4f4c-a565-a700e4df880e" providerId="ADAL" clId="{8AC41F62-CF75-5C49-A132-2F4D8F44BB72}" dt="2021-08-29T15:05:06.967" v="128" actId="732"/>
          <ac:picMkLst>
            <pc:docMk/>
            <pc:sldMk cId="1581411111" sldId="317"/>
            <ac:picMk id="5" creationId="{5170F384-F890-4FE8-B6F7-FF40F663BE5F}"/>
          </ac:picMkLst>
        </pc:picChg>
      </pc:sldChg>
      <pc:sldChg chg="addSp delSp modSp new mod">
        <pc:chgData name="Linda Kovaļevska" userId="94b10c40-3d0b-4f4c-a565-a700e4df880e" providerId="ADAL" clId="{8AC41F62-CF75-5C49-A132-2F4D8F44BB72}" dt="2021-08-29T15:05:55.015" v="144" actId="1076"/>
        <pc:sldMkLst>
          <pc:docMk/>
          <pc:sldMk cId="3472566023" sldId="318"/>
        </pc:sldMkLst>
        <pc:spChg chg="del">
          <ac:chgData name="Linda Kovaļevska" userId="94b10c40-3d0b-4f4c-a565-a700e4df880e" providerId="ADAL" clId="{8AC41F62-CF75-5C49-A132-2F4D8F44BB72}" dt="2021-08-29T15:03:29.618" v="96" actId="478"/>
          <ac:spMkLst>
            <pc:docMk/>
            <pc:sldMk cId="3472566023" sldId="318"/>
            <ac:spMk id="2" creationId="{09A55024-1066-6049-B1C1-A4E13679897B}"/>
          </ac:spMkLst>
        </pc:spChg>
        <pc:spChg chg="del">
          <ac:chgData name="Linda Kovaļevska" userId="94b10c40-3d0b-4f4c-a565-a700e4df880e" providerId="ADAL" clId="{8AC41F62-CF75-5C49-A132-2F4D8F44BB72}" dt="2021-08-29T15:03:28.213" v="95" actId="478"/>
          <ac:spMkLst>
            <pc:docMk/>
            <pc:sldMk cId="3472566023" sldId="318"/>
            <ac:spMk id="3" creationId="{8A5EE88C-0B5E-4E45-8F97-653767E13D6E}"/>
          </ac:spMkLst>
        </pc:spChg>
        <pc:spChg chg="add mod">
          <ac:chgData name="Linda Kovaļevska" userId="94b10c40-3d0b-4f4c-a565-a700e4df880e" providerId="ADAL" clId="{8AC41F62-CF75-5C49-A132-2F4D8F44BB72}" dt="2021-08-29T15:05:55.015" v="144" actId="1076"/>
          <ac:spMkLst>
            <pc:docMk/>
            <pc:sldMk cId="3472566023" sldId="318"/>
            <ac:spMk id="4" creationId="{883B17E9-108A-3047-BA79-7538FCC321EE}"/>
          </ac:spMkLst>
        </pc:spChg>
        <pc:spChg chg="add mod">
          <ac:chgData name="Linda Kovaļevska" userId="94b10c40-3d0b-4f4c-a565-a700e4df880e" providerId="ADAL" clId="{8AC41F62-CF75-5C49-A132-2F4D8F44BB72}" dt="2021-08-29T15:05:53.283" v="143" actId="1076"/>
          <ac:spMkLst>
            <pc:docMk/>
            <pc:sldMk cId="3472566023" sldId="318"/>
            <ac:spMk id="5" creationId="{C60D9849-8731-1149-A714-A6E60C436695}"/>
          </ac:spMkLst>
        </pc:spChg>
        <pc:picChg chg="add mod">
          <ac:chgData name="Linda Kovaļevska" userId="94b10c40-3d0b-4f4c-a565-a700e4df880e" providerId="ADAL" clId="{8AC41F62-CF75-5C49-A132-2F4D8F44BB72}" dt="2021-08-29T15:04:15.066" v="113" actId="1076"/>
          <ac:picMkLst>
            <pc:docMk/>
            <pc:sldMk cId="3472566023" sldId="318"/>
            <ac:picMk id="6" creationId="{B681A275-1D80-0741-BAC1-F1B0E3DB26F4}"/>
          </ac:picMkLst>
        </pc:picChg>
        <pc:picChg chg="add mod">
          <ac:chgData name="Linda Kovaļevska" userId="94b10c40-3d0b-4f4c-a565-a700e4df880e" providerId="ADAL" clId="{8AC41F62-CF75-5C49-A132-2F4D8F44BB72}" dt="2021-08-29T15:04:25.743" v="116" actId="1076"/>
          <ac:picMkLst>
            <pc:docMk/>
            <pc:sldMk cId="3472566023" sldId="318"/>
            <ac:picMk id="7" creationId="{F59EEA79-EB3A-E847-B51E-401F19C06CA9}"/>
          </ac:picMkLst>
        </pc:picChg>
        <pc:picChg chg="add mod">
          <ac:chgData name="Linda Kovaļevska" userId="94b10c40-3d0b-4f4c-a565-a700e4df880e" providerId="ADAL" clId="{8AC41F62-CF75-5C49-A132-2F4D8F44BB72}" dt="2021-08-29T15:04:35.339" v="118" actId="1076"/>
          <ac:picMkLst>
            <pc:docMk/>
            <pc:sldMk cId="3472566023" sldId="318"/>
            <ac:picMk id="8" creationId="{7587FC87-5532-014F-8FA3-7399BE0F4B9B}"/>
          </ac:picMkLst>
        </pc:picChg>
      </pc:sldChg>
      <pc:sldMasterChg chg="delSp mod">
        <pc:chgData name="Linda Kovaļevska" userId="94b10c40-3d0b-4f4c-a565-a700e4df880e" providerId="ADAL" clId="{8AC41F62-CF75-5C49-A132-2F4D8F44BB72}" dt="2021-08-29T15:02:44.700" v="73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8AC41F62-CF75-5C49-A132-2F4D8F44BB72}" dt="2021-08-29T15:02:43.945" v="72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Linda Kovaļevska" userId="94b10c40-3d0b-4f4c-a565-a700e4df880e" providerId="ADAL" clId="{8AC41F62-CF75-5C49-A132-2F4D8F44BB72}" dt="2021-08-29T15:02:44.700" v="73" actId="478"/>
          <ac:picMkLst>
            <pc:docMk/>
            <pc:sldMasterMk cId="2866832251" sldId="2147483648"/>
            <ac:picMk id="8" creationId="{00000000-0000-0000-0000-000000000000}"/>
          </ac:picMkLst>
        </pc:picChg>
      </pc:sldMasterChg>
    </pc:docChg>
  </pc:docChgLst>
  <pc:docChgLst>
    <pc:chgData name="Baiba Kaļķe" userId="S::baibak@edu.lu.lv::090b5955-d8cd-4512-94e7-80946276549e" providerId="AD" clId="Web-{B54C74E7-4E35-46CA-BA31-2C4F391F49F3}"/>
    <pc:docChg chg="modSld">
      <pc:chgData name="Baiba Kaļķe" userId="S::baibak@edu.lu.lv::090b5955-d8cd-4512-94e7-80946276549e" providerId="AD" clId="Web-{B54C74E7-4E35-46CA-BA31-2C4F391F49F3}" dt="2021-09-20T15:04:36.153" v="53" actId="20577"/>
      <pc:docMkLst>
        <pc:docMk/>
      </pc:docMkLst>
      <pc:sldChg chg="modSp">
        <pc:chgData name="Baiba Kaļķe" userId="S::baibak@edu.lu.lv::090b5955-d8cd-4512-94e7-80946276549e" providerId="AD" clId="Web-{B54C74E7-4E35-46CA-BA31-2C4F391F49F3}" dt="2021-09-20T15:01:33.508" v="14" actId="20577"/>
        <pc:sldMkLst>
          <pc:docMk/>
          <pc:sldMk cId="445288992" sldId="312"/>
        </pc:sldMkLst>
        <pc:spChg chg="mod">
          <ac:chgData name="Baiba Kaļķe" userId="S::baibak@edu.lu.lv::090b5955-d8cd-4512-94e7-80946276549e" providerId="AD" clId="Web-{B54C74E7-4E35-46CA-BA31-2C4F391F49F3}" dt="2021-09-20T15:01:33.508" v="14" actId="20577"/>
          <ac:spMkLst>
            <pc:docMk/>
            <pc:sldMk cId="445288992" sldId="312"/>
            <ac:spMk id="4" creationId="{B27DD1E1-F65F-4C1F-8186-DE7F50D809E2}"/>
          </ac:spMkLst>
        </pc:spChg>
      </pc:sldChg>
      <pc:sldChg chg="modSp">
        <pc:chgData name="Baiba Kaļķe" userId="S::baibak@edu.lu.lv::090b5955-d8cd-4512-94e7-80946276549e" providerId="AD" clId="Web-{B54C74E7-4E35-46CA-BA31-2C4F391F49F3}" dt="2021-09-20T15:02:02.337" v="18" actId="20577"/>
        <pc:sldMkLst>
          <pc:docMk/>
          <pc:sldMk cId="92015023" sldId="313"/>
        </pc:sldMkLst>
        <pc:spChg chg="mod">
          <ac:chgData name="Baiba Kaļķe" userId="S::baibak@edu.lu.lv::090b5955-d8cd-4512-94e7-80946276549e" providerId="AD" clId="Web-{B54C74E7-4E35-46CA-BA31-2C4F391F49F3}" dt="2021-09-20T15:01:36.493" v="15" actId="20577"/>
          <ac:spMkLst>
            <pc:docMk/>
            <pc:sldMk cId="92015023" sldId="313"/>
            <ac:spMk id="5" creationId="{D9DAAF96-DA1D-4C3A-96D3-C02426B53046}"/>
          </ac:spMkLst>
        </pc:spChg>
        <pc:spChg chg="mod">
          <ac:chgData name="Baiba Kaļķe" userId="S::baibak@edu.lu.lv::090b5955-d8cd-4512-94e7-80946276549e" providerId="AD" clId="Web-{B54C74E7-4E35-46CA-BA31-2C4F391F49F3}" dt="2021-09-20T15:02:02.337" v="18" actId="20577"/>
          <ac:spMkLst>
            <pc:docMk/>
            <pc:sldMk cId="92015023" sldId="313"/>
            <ac:spMk id="10" creationId="{0999752D-47A2-4F2B-869A-A92F0E163102}"/>
          </ac:spMkLst>
        </pc:spChg>
      </pc:sldChg>
      <pc:sldChg chg="modSp">
        <pc:chgData name="Baiba Kaļķe" userId="S::baibak@edu.lu.lv::090b5955-d8cd-4512-94e7-80946276549e" providerId="AD" clId="Web-{B54C74E7-4E35-46CA-BA31-2C4F391F49F3}" dt="2021-09-20T15:02:45.572" v="31" actId="20577"/>
        <pc:sldMkLst>
          <pc:docMk/>
          <pc:sldMk cId="1807030268" sldId="314"/>
        </pc:sldMkLst>
        <pc:spChg chg="mod">
          <ac:chgData name="Baiba Kaļķe" userId="S::baibak@edu.lu.lv::090b5955-d8cd-4512-94e7-80946276549e" providerId="AD" clId="Web-{B54C74E7-4E35-46CA-BA31-2C4F391F49F3}" dt="2021-09-20T15:02:22.791" v="22" actId="20577"/>
          <ac:spMkLst>
            <pc:docMk/>
            <pc:sldMk cId="1807030268" sldId="314"/>
            <ac:spMk id="4" creationId="{11FCC844-4DFA-4B69-ABD9-5CD8EC00E9D7}"/>
          </ac:spMkLst>
        </pc:spChg>
        <pc:spChg chg="mod">
          <ac:chgData name="Baiba Kaļķe" userId="S::baibak@edu.lu.lv::090b5955-d8cd-4512-94e7-80946276549e" providerId="AD" clId="Web-{B54C74E7-4E35-46CA-BA31-2C4F391F49F3}" dt="2021-09-20T15:02:45.572" v="31" actId="20577"/>
          <ac:spMkLst>
            <pc:docMk/>
            <pc:sldMk cId="1807030268" sldId="314"/>
            <ac:spMk id="6" creationId="{C131017C-9745-42BA-9911-939B92EF0AFB}"/>
          </ac:spMkLst>
        </pc:spChg>
      </pc:sldChg>
      <pc:sldChg chg="modSp">
        <pc:chgData name="Baiba Kaļķe" userId="S::baibak@edu.lu.lv::090b5955-d8cd-4512-94e7-80946276549e" providerId="AD" clId="Web-{B54C74E7-4E35-46CA-BA31-2C4F391F49F3}" dt="2021-09-20T15:04:36.153" v="53" actId="20577"/>
        <pc:sldMkLst>
          <pc:docMk/>
          <pc:sldMk cId="2154719543" sldId="316"/>
        </pc:sldMkLst>
        <pc:spChg chg="mod">
          <ac:chgData name="Baiba Kaļķe" userId="S::baibak@edu.lu.lv::090b5955-d8cd-4512-94e7-80946276549e" providerId="AD" clId="Web-{B54C74E7-4E35-46CA-BA31-2C4F391F49F3}" dt="2021-09-20T15:03:27.933" v="42" actId="20577"/>
          <ac:spMkLst>
            <pc:docMk/>
            <pc:sldMk cId="2154719543" sldId="316"/>
            <ac:spMk id="7" creationId="{8600A4BE-5848-425A-A07B-052B17B5CA69}"/>
          </ac:spMkLst>
        </pc:spChg>
        <pc:spChg chg="mod">
          <ac:chgData name="Baiba Kaļķe" userId="S::baibak@edu.lu.lv::090b5955-d8cd-4512-94e7-80946276549e" providerId="AD" clId="Web-{B54C74E7-4E35-46CA-BA31-2C4F391F49F3}" dt="2021-09-20T15:03:30.667" v="44" actId="20577"/>
          <ac:spMkLst>
            <pc:docMk/>
            <pc:sldMk cId="2154719543" sldId="316"/>
            <ac:spMk id="11" creationId="{04A1FAAD-4AD4-47B7-8377-28E1792B25F3}"/>
          </ac:spMkLst>
        </pc:spChg>
        <pc:spChg chg="mod">
          <ac:chgData name="Baiba Kaļķe" userId="S::baibak@edu.lu.lv::090b5955-d8cd-4512-94e7-80946276549e" providerId="AD" clId="Web-{B54C74E7-4E35-46CA-BA31-2C4F391F49F3}" dt="2021-09-20T15:03:50.246" v="50" actId="20577"/>
          <ac:spMkLst>
            <pc:docMk/>
            <pc:sldMk cId="2154719543" sldId="316"/>
            <ac:spMk id="14" creationId="{D21B263C-28AE-4644-B3A8-D619D5866CDE}"/>
          </ac:spMkLst>
        </pc:spChg>
        <pc:spChg chg="mod">
          <ac:chgData name="Baiba Kaļķe" userId="S::baibak@edu.lu.lv::090b5955-d8cd-4512-94e7-80946276549e" providerId="AD" clId="Web-{B54C74E7-4E35-46CA-BA31-2C4F391F49F3}" dt="2021-09-20T15:04:36.153" v="53" actId="20577"/>
          <ac:spMkLst>
            <pc:docMk/>
            <pc:sldMk cId="2154719543" sldId="316"/>
            <ac:spMk id="15" creationId="{434E5A83-8358-4066-B887-C6C4997BE56C}"/>
          </ac:spMkLst>
        </pc:spChg>
      </pc:sldChg>
      <pc:sldChg chg="modSp">
        <pc:chgData name="Baiba Kaļķe" userId="S::baibak@edu.lu.lv::090b5955-d8cd-4512-94e7-80946276549e" providerId="AD" clId="Web-{B54C74E7-4E35-46CA-BA31-2C4F391F49F3}" dt="2021-09-20T15:02:18.400" v="20" actId="20577"/>
        <pc:sldMkLst>
          <pc:docMk/>
          <pc:sldMk cId="1581411111" sldId="317"/>
        </pc:sldMkLst>
        <pc:spChg chg="mod">
          <ac:chgData name="Baiba Kaļķe" userId="S::baibak@edu.lu.lv::090b5955-d8cd-4512-94e7-80946276549e" providerId="AD" clId="Web-{B54C74E7-4E35-46CA-BA31-2C4F391F49F3}" dt="2021-09-20T15:02:18.400" v="20" actId="20577"/>
          <ac:spMkLst>
            <pc:docMk/>
            <pc:sldMk cId="1581411111" sldId="317"/>
            <ac:spMk id="8" creationId="{7F9BFF15-2CCC-41BE-BE10-DD8771F6E6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Atsauce attēlam: </a:t>
            </a:r>
            <a:r>
              <a:rPr lang="en-GB"/>
              <a:t>https://fathom-</a:t>
            </a:r>
            <a:r>
              <a:rPr lang="en-GB" err="1"/>
              <a:t>news.com</a:t>
            </a:r>
            <a:r>
              <a:rPr lang="en-GB"/>
              <a:t>/</a:t>
            </a:r>
            <a:r>
              <a:rPr lang="en-GB" err="1"/>
              <a:t>wp</a:t>
            </a:r>
            <a:r>
              <a:rPr lang="en-GB"/>
              <a:t>-content/uploads/2021/03/02-Blog-Healthy-Food-L.jpg 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5719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/>
              <a:t>Resursi</a:t>
            </a:r>
            <a:r>
              <a:rPr lang="lv-LV" baseline="0"/>
              <a:t> pieejami: </a:t>
            </a:r>
            <a:r>
              <a:rPr lang="lv-LV" baseline="0">
                <a:hlinkClick r:id="rId4"/>
              </a:rPr>
              <a:t>www.arete.lu.lv</a:t>
            </a:r>
            <a:endParaRPr lang="lv-LV" baseline="0"/>
          </a:p>
          <a:p>
            <a:endParaRPr lang="lv-LV" baseline="0"/>
          </a:p>
          <a:p>
            <a:r>
              <a:rPr lang="lv-LV" baseline="0"/>
              <a:t>Programmas administrators:</a:t>
            </a:r>
          </a:p>
          <a:p>
            <a:r>
              <a:rPr lang="lv-LV" baseline="0"/>
              <a:t>Dr. Manuels Fernandezs</a:t>
            </a:r>
          </a:p>
          <a:p>
            <a:r>
              <a:rPr lang="lv-LV" baseline="0"/>
              <a:t>manuels.fernandezs@lu.lv</a:t>
            </a:r>
          </a:p>
          <a:p>
            <a:r>
              <a:rPr lang="lv-LV" baseline="0"/>
              <a:t>+371 26253625</a:t>
            </a:r>
          </a:p>
          <a:p>
            <a:r>
              <a:rPr lang="lv-LV" baseline="0"/>
              <a:t>Imantas 7. līnija 1, 223. telpa, Rīga, LV-1083, Latvija</a:t>
            </a:r>
          </a:p>
          <a:p>
            <a:endParaRPr lang="lv-LV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Izstrādāts pateicoties:</a:t>
            </a:r>
            <a:endParaRPr lang="lv-LV" baseline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-e3OWmIC0&amp;ab_channel=4studij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08C22F-150F-2740-9559-B984C97BF121}"/>
              </a:ext>
            </a:extLst>
          </p:cNvPr>
          <p:cNvSpPr/>
          <p:nvPr/>
        </p:nvSpPr>
        <p:spPr>
          <a:xfrm>
            <a:off x="793750" y="861705"/>
            <a:ext cx="518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8. klase 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Tēma: Fiziskās veselība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1. nodarbība: Uzturs</a:t>
            </a:r>
            <a:endParaRPr lang="x-none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F9E303-2F1A-A844-80C8-FE898FB5786B}"/>
              </a:ext>
            </a:extLst>
          </p:cNvPr>
          <p:cNvSpPr/>
          <p:nvPr/>
        </p:nvSpPr>
        <p:spPr>
          <a:xfrm>
            <a:off x="1364811" y="5082426"/>
            <a:ext cx="447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Calibri" panose="020F0502020204030204" pitchFamily="34" charset="0"/>
              </a:rPr>
              <a:t>Tikumiskās audzināšanas programma «</a:t>
            </a:r>
            <a:r>
              <a:rPr lang="lv-LV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lv-LV">
                <a:solidFill>
                  <a:srgbClr val="000000"/>
                </a:solidFill>
                <a:latin typeface="Calibri" panose="020F0502020204030204" pitchFamily="34" charset="0"/>
              </a:rPr>
              <a:t>-TAP»​</a:t>
            </a:r>
            <a:endParaRPr lang="x-none"/>
          </a:p>
        </p:txBody>
      </p:sp>
      <p:pic>
        <p:nvPicPr>
          <p:cNvPr id="1026" name="Picture 2" descr="What is healthy food? - fathom-news">
            <a:extLst>
              <a:ext uri="{FF2B5EF4-FFF2-40B4-BE49-F238E27FC236}">
                <a16:creationId xmlns:a16="http://schemas.microsoft.com/office/drawing/2014/main" xmlns="" id="{3B627A8C-17F4-0F4C-8FDA-3044186D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2044"/>
            <a:ext cx="5166011" cy="27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27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EA96BB-DBE1-4E94-9659-6AB8FB9E59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4635" y="2492156"/>
            <a:ext cx="2749953" cy="1873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7DD1E1-F65F-4C1F-8186-DE7F50D809E2}"/>
              </a:ext>
            </a:extLst>
          </p:cNvPr>
          <p:cNvSpPr txBox="1"/>
          <p:nvPr/>
        </p:nvSpPr>
        <p:spPr>
          <a:xfrm>
            <a:off x="297716" y="1138639"/>
            <a:ext cx="8073773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 ar savu </a:t>
            </a:r>
            <a:r>
              <a:rPr lang="lv-LV" sz="3600" b="1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K</a:t>
            </a: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āds būtu tavs ideālais uztura plāns, ja tu drīkstētu ēst visu, ko vēlies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? </a:t>
            </a:r>
            <a:endParaRPr lang="lv-LV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Kāda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 veida</a:t>
            </a: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ēdienus tu minēji?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Kādas būtu sekas, pārtiekot no minētā uztura?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</a:p>
          <a:p>
            <a:pPr marL="285750" indent="-285750" algn="just">
              <a:buFontTx/>
              <a:buChar char="-"/>
            </a:pP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 šis process stāsta par mūsu vēlmēm?</a:t>
            </a:r>
          </a:p>
          <a:p>
            <a:pPr marL="285750" indent="-285750" algn="just">
              <a:buFontTx/>
              <a:buChar char="-"/>
            </a:pP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Kāpēc ir svarīgi attīstīt un īstenot veselīgu dzīvesveidu?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xmlns="" val="4452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DAAF96-DA1D-4C3A-96D3-C02426B53046}"/>
              </a:ext>
            </a:extLst>
          </p:cNvPr>
          <p:cNvSpPr txBox="1"/>
          <p:nvPr/>
        </p:nvSpPr>
        <p:spPr>
          <a:xfrm>
            <a:off x="258633" y="118248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Videoklips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1026" name="Picture 2" descr="upload.wikimedia.org/wikipedia/commons/7/73/Mam...">
            <a:extLst>
              <a:ext uri="{FF2B5EF4-FFF2-40B4-BE49-F238E27FC236}">
                <a16:creationId xmlns:a16="http://schemas.microsoft.com/office/drawing/2014/main" xmlns="" id="{698E02F1-BD28-4BB9-84CA-05FCD55B7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DF0"/>
              </a:clrFrom>
              <a:clrTo>
                <a:srgbClr val="E9ED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48" y="3223699"/>
            <a:ext cx="2554356" cy="25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2E3C6-6833-46A2-ABE1-259CC65A0DC4}"/>
              </a:ext>
            </a:extLst>
          </p:cNvPr>
          <p:cNvSpPr txBox="1"/>
          <p:nvPr/>
        </p:nvSpPr>
        <p:spPr>
          <a:xfrm>
            <a:off x="954157" y="1430260"/>
            <a:ext cx="9806608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“Ātri pagatavojamās nūdeles izraisa atkarību” </a:t>
            </a:r>
            <a:r>
              <a:rPr lang="lv-LV" sz="24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https://www.youtube.com/watch?v=Mo-e3OWmIC0&amp;ab_channel=4studija</a:t>
            </a: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99752D-47A2-4F2B-869A-A92F0E163102}"/>
              </a:ext>
            </a:extLst>
          </p:cNvPr>
          <p:cNvSpPr txBox="1"/>
          <p:nvPr/>
        </p:nvSpPr>
        <p:spPr>
          <a:xfrm>
            <a:off x="4330947" y="3136639"/>
            <a:ext cx="6096000" cy="2627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Kāda ir uztura plāna ietekme uz jauniešu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fizisko veselību?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garīgo veselību?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vispārējo labsajūtu?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Kāpēc šie produkti ir vilinoši?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1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3ED09A4-8C20-42A2-AB4F-DB0A6501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212"/>
            <a:ext cx="10515600" cy="1325563"/>
          </a:xfrm>
        </p:spPr>
        <p:txBody>
          <a:bodyPr/>
          <a:lstStyle/>
          <a:p>
            <a:r>
              <a:rPr lang="lv-LV"/>
              <a:t>Dzīves veida pašvērtēšana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xmlns="" id="{5170F384-F890-4FE8-B6F7-FF40F663B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0243"/>
          <a:stretch/>
        </p:blipFill>
        <p:spPr>
          <a:xfrm rot="2066626">
            <a:off x="6626264" y="2633213"/>
            <a:ext cx="4666253" cy="15838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2F2D96-E9C6-49E5-BC1C-12BCD84851B4}"/>
              </a:ext>
            </a:extLst>
          </p:cNvPr>
          <p:cNvSpPr txBox="1"/>
          <p:nvPr/>
        </p:nvSpPr>
        <p:spPr>
          <a:xfrm>
            <a:off x="838200" y="3428999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Reflektē par savu dzīves veidu, </a:t>
            </a:r>
          </a:p>
          <a:p>
            <a:pPr algn="ctr"/>
            <a:r>
              <a:rPr lang="lv-LV" sz="3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aizpildot tabulu</a:t>
            </a:r>
            <a:r>
              <a:rPr lang="lv-LV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lv-LV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9BFF15-2CCC-41BE-BE10-DD8771F6E679}"/>
              </a:ext>
            </a:extLst>
          </p:cNvPr>
          <p:cNvSpPr txBox="1"/>
          <p:nvPr/>
        </p:nvSpPr>
        <p:spPr>
          <a:xfrm>
            <a:off x="698939" y="505143"/>
            <a:ext cx="7142922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Ēšanas paradumi un laimīga dzīve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41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A7B174-C0F8-46E9-8ACE-AB0AA65993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242" y="2238429"/>
            <a:ext cx="2486333" cy="2381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FCC844-4DFA-4B69-ABD9-5CD8EC00E9D7}"/>
              </a:ext>
            </a:extLst>
          </p:cNvPr>
          <p:cNvSpPr txBox="1"/>
          <p:nvPr/>
        </p:nvSpPr>
        <p:spPr>
          <a:xfrm>
            <a:off x="462455" y="260818"/>
            <a:ext cx="7142922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Ēšanas paradumi un laimīga dzīve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31017C-9745-42BA-9911-939B92EF0AFB}"/>
              </a:ext>
            </a:extLst>
          </p:cNvPr>
          <p:cNvSpPr txBox="1"/>
          <p:nvPr/>
        </p:nvSpPr>
        <p:spPr>
          <a:xfrm>
            <a:off x="678425" y="1171697"/>
            <a:ext cx="7576132" cy="47859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Kāda ir ēšanas nozīme, dzīvojot laimīgu dzīvi?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veselīgs un sabalansēts uzturs veicina vispārējo labsajūtu</a:t>
            </a:r>
            <a:r>
              <a:rPr lang="lv-LV" sz="3200" dirty="0" smtClean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?</a:t>
            </a:r>
            <a:endParaRPr lang="lv-LV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solidFill>
                  <a:srgbClr val="25AAE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Refleksija!</a:t>
            </a:r>
            <a:endParaRPr lang="en-GB" sz="3200" dirty="0">
              <a:solidFill>
                <a:srgbClr val="25AAE1"/>
              </a:solidFill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Izveidojiet dienasgrāmatas 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ierakstu </a:t>
            </a: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ar atbildēm uz šiem jautājumiem, balstoties uz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 savu</a:t>
            </a: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pieredzi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80703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B0431D-353E-4322-9669-AC879073EA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255" y="4145655"/>
            <a:ext cx="4123381" cy="1767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7576B9-B598-4293-8CEE-5F6AC94D1D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308" y="1659258"/>
            <a:ext cx="2923273" cy="2106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92BD75-29D3-4BEE-99FD-F0C5A957A508}"/>
              </a:ext>
            </a:extLst>
          </p:cNvPr>
          <p:cNvSpPr txBox="1"/>
          <p:nvPr/>
        </p:nvSpPr>
        <p:spPr>
          <a:xfrm>
            <a:off x="242706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aktivitāte. Sabalansēts uzturs.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357ED5-40ED-41F4-A968-33D283CECBFE}"/>
              </a:ext>
            </a:extLst>
          </p:cNvPr>
          <p:cNvSpPr txBox="1"/>
          <p:nvPr/>
        </p:nvSpPr>
        <p:spPr>
          <a:xfrm>
            <a:off x="5109692" y="1659258"/>
            <a:ext cx="6096000" cy="415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jādara, lai mūsu uzturs ikdienā būtu veselīgs un sabalansēts?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varētu ar veselīgu uzturu saistītās aktivitātes īstenot skolā? Kā tu vari mudināt cilvēkus skolas kopienā izveidot veselīga uztura paradumus?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varat grupā izdomāt dažādas radošas iespējas, lai palīdzētu tos attīstīt?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xmlns="" val="354397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400009-47D4-4F24-82B0-5FE4430CEF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846" y="1767515"/>
            <a:ext cx="3403948" cy="259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78BCB8-2406-4E28-948B-A2C56A152CB2}"/>
              </a:ext>
            </a:extLst>
          </p:cNvPr>
          <p:cNvSpPr txBox="1"/>
          <p:nvPr/>
        </p:nvSpPr>
        <p:spPr>
          <a:xfrm>
            <a:off x="106017" y="95469"/>
            <a:ext cx="773927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aktivitāte. Ēšanas dienasgrāmata: skaties, ko tu ēd!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00A4BE-5848-425A-A07B-052B17B5CA69}"/>
              </a:ext>
            </a:extLst>
          </p:cNvPr>
          <p:cNvSpPr txBox="1"/>
          <p:nvPr/>
        </p:nvSpPr>
        <p:spPr>
          <a:xfrm>
            <a:off x="192542" y="1075792"/>
            <a:ext cx="3854666" cy="1766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Divas nedēļas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veidojiet ēšanas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dienasgrāmatu, pierakstot, ko jūs ēdat, kad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kā tas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jūs ietekmē!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A1FAAD-4AD4-47B7-8377-28E1792B25F3}"/>
              </a:ext>
            </a:extLst>
          </p:cNvPr>
          <p:cNvSpPr txBox="1"/>
          <p:nvPr/>
        </p:nvSpPr>
        <p:spPr>
          <a:xfrm>
            <a:off x="9296015" y="1674674"/>
            <a:ext cx="2703443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Jānovēro, ko ēdat, kad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kā tas ietekmē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fiziski un garīgi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–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tā varēsiet kaut ko mainīt, balstoties uz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novērojumiem.</a:t>
            </a:r>
            <a:endParaRPr lang="en-GB" sz="2400" dirty="0">
              <a:latin typeface="Calibri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1B263C-28AE-4644-B3A8-D619D5866CDE}"/>
              </a:ext>
            </a:extLst>
          </p:cNvPr>
          <p:cNvSpPr/>
          <p:nvPr/>
        </p:nvSpPr>
        <p:spPr>
          <a:xfrm>
            <a:off x="453984" y="3193735"/>
            <a:ext cx="3331781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Pievērsiet uzmanību noteiktu pārtikas produktu ietekmei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–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 pusfabrikātu/neveselīgas pārtikas lietošanai, piemēram, pica un 2 litri kolas plkst. 21.30 u.tml.</a:t>
            </a:r>
            <a:endParaRPr lang="en-US" dirty="0">
              <a:latin typeface="Calibri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4E5A83-8358-4066-B887-C6C4997BE56C}"/>
              </a:ext>
            </a:extLst>
          </p:cNvPr>
          <p:cNvSpPr/>
          <p:nvPr/>
        </p:nvSpPr>
        <p:spPr>
          <a:xfrm>
            <a:off x="4523432" y="5090485"/>
            <a:ext cx="5442203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2400" dirty="0"/>
              <a:t>Eksperimentējiet, iekļaujot savā uzturā vai izslēdzot no tā konkrētus pārtikas produktus un novērojot, kā šīs izmaiņas </a:t>
            </a:r>
            <a:r>
              <a:rPr lang="lv-LV" sz="2400"/>
              <a:t>ietekmē!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15471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981ED3-9F9B-4D7E-8D15-F41E08E42A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67F260-008D-4F62-9034-62EF87BE9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280</Words>
  <Application>Microsoft Office PowerPoint</Application>
  <PresentationFormat>Custom</PresentationFormat>
  <Paragraphs>42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Dzīves veida pašvērtēšana</vt:lpstr>
      <vt:lpstr>Slide 5</vt:lpstr>
      <vt:lpstr>Slide 6</vt:lpstr>
      <vt:lpstr>Slide 7</vt:lpstr>
      <vt:lpstr>Slide 8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27</cp:revision>
  <dcterms:created xsi:type="dcterms:W3CDTF">2019-06-13T10:46:31Z</dcterms:created>
  <dcterms:modified xsi:type="dcterms:W3CDTF">2021-10-15T10:16:37Z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