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11" r:id="rId5"/>
    <p:sldId id="312" r:id="rId6"/>
    <p:sldId id="314" r:id="rId7"/>
    <p:sldId id="315" r:id="rId8"/>
    <p:sldId id="316" r:id="rId9"/>
    <p:sldId id="317" r:id="rId10"/>
    <p:sldId id="318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Kaļķe" initials="BK" lastIdx="2" clrIdx="0">
    <p:extLst>
      <p:ext uri="{19B8F6BF-5375-455C-9EA6-DF929625EA0E}">
        <p15:presenceInfo xmlns="" xmlns:p15="http://schemas.microsoft.com/office/powerpoint/2012/main" userId="S::baibak@edu.lu.lv::090b5955-d8cd-4512-94e7-80946276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4136"/>
    <a:srgbClr val="25AA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E0423-974A-4037-A076-5049557AB174}" v="1" dt="2021-09-22T11:17:56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30FAF937-3BEA-424A-97D9-D734CB2EBADE}"/>
    <pc:docChg chg="modSld">
      <pc:chgData name="Baiba Kaļķe" userId="S::baibak@edu.lu.lv::090b5955-d8cd-4512-94e7-80946276549e" providerId="AD" clId="Web-{30FAF937-3BEA-424A-97D9-D734CB2EBADE}" dt="2021-09-20T15:10:56.934" v="83" actId="20577"/>
      <pc:docMkLst>
        <pc:docMk/>
      </pc:docMkLst>
      <pc:sldChg chg="modSp addCm">
        <pc:chgData name="Baiba Kaļķe" userId="S::baibak@edu.lu.lv::090b5955-d8cd-4512-94e7-80946276549e" providerId="AD" clId="Web-{30FAF937-3BEA-424A-97D9-D734CB2EBADE}" dt="2021-09-20T15:10:47.886" v="81" actId="20577"/>
        <pc:sldMkLst>
          <pc:docMk/>
          <pc:sldMk cId="3334999268" sldId="314"/>
        </pc:sldMkLst>
        <pc:spChg chg="mod">
          <ac:chgData name="Baiba Kaļķe" userId="S::baibak@edu.lu.lv::090b5955-d8cd-4512-94e7-80946276549e" providerId="AD" clId="Web-{30FAF937-3BEA-424A-97D9-D734CB2EBADE}" dt="2021-09-20T15:10:47.886" v="81" actId="20577"/>
          <ac:spMkLst>
            <pc:docMk/>
            <pc:sldMk cId="3334999268" sldId="314"/>
            <ac:spMk id="4" creationId="{3453D121-2C62-4B0C-928B-81B6B11435C4}"/>
          </ac:spMkLst>
        </pc:spChg>
        <pc:spChg chg="mod">
          <ac:chgData name="Baiba Kaļķe" userId="S::baibak@edu.lu.lv::090b5955-d8cd-4512-94e7-80946276549e" providerId="AD" clId="Web-{30FAF937-3BEA-424A-97D9-D734CB2EBADE}" dt="2021-09-20T15:05:47.738" v="8" actId="20577"/>
          <ac:spMkLst>
            <pc:docMk/>
            <pc:sldMk cId="3334999268" sldId="314"/>
            <ac:spMk id="6" creationId="{8ED899AE-FBC2-4F6C-92B4-4B51451A71D9}"/>
          </ac:spMkLst>
        </pc:spChg>
      </pc:sldChg>
      <pc:sldChg chg="modSp">
        <pc:chgData name="Baiba Kaļķe" userId="S::baibak@edu.lu.lv::090b5955-d8cd-4512-94e7-80946276549e" providerId="AD" clId="Web-{30FAF937-3BEA-424A-97D9-D734CB2EBADE}" dt="2021-09-20T15:10:56.934" v="83" actId="20577"/>
        <pc:sldMkLst>
          <pc:docMk/>
          <pc:sldMk cId="2350010783" sldId="315"/>
        </pc:sldMkLst>
        <pc:spChg chg="mod">
          <ac:chgData name="Baiba Kaļķe" userId="S::baibak@edu.lu.lv::090b5955-d8cd-4512-94e7-80946276549e" providerId="AD" clId="Web-{30FAF937-3BEA-424A-97D9-D734CB2EBADE}" dt="2021-09-20T15:10:56.934" v="83" actId="20577"/>
          <ac:spMkLst>
            <pc:docMk/>
            <pc:sldMk cId="2350010783" sldId="315"/>
            <ac:spMk id="6" creationId="{B5B8763F-31A3-4D20-96E4-0A57B9E7B3AD}"/>
          </ac:spMkLst>
        </pc:spChg>
      </pc:sldChg>
      <pc:sldChg chg="modSp">
        <pc:chgData name="Baiba Kaļķe" userId="S::baibak@edu.lu.lv::090b5955-d8cd-4512-94e7-80946276549e" providerId="AD" clId="Web-{30FAF937-3BEA-424A-97D9-D734CB2EBADE}" dt="2021-09-20T15:07:45.116" v="27" actId="20577"/>
        <pc:sldMkLst>
          <pc:docMk/>
          <pc:sldMk cId="1981210611" sldId="316"/>
        </pc:sldMkLst>
        <pc:spChg chg="mod">
          <ac:chgData name="Baiba Kaļķe" userId="S::baibak@edu.lu.lv::090b5955-d8cd-4512-94e7-80946276549e" providerId="AD" clId="Web-{30FAF937-3BEA-424A-97D9-D734CB2EBADE}" dt="2021-09-20T15:07:03.881" v="12" actId="20577"/>
          <ac:spMkLst>
            <pc:docMk/>
            <pc:sldMk cId="1981210611" sldId="316"/>
            <ac:spMk id="6" creationId="{3B4797BA-2B05-4D79-86B4-DE60BD27EA2B}"/>
          </ac:spMkLst>
        </pc:spChg>
        <pc:spChg chg="mod">
          <ac:chgData name="Baiba Kaļķe" userId="S::baibak@edu.lu.lv::090b5955-d8cd-4512-94e7-80946276549e" providerId="AD" clId="Web-{30FAF937-3BEA-424A-97D9-D734CB2EBADE}" dt="2021-09-20T15:07:45.116" v="27" actId="20577"/>
          <ac:spMkLst>
            <pc:docMk/>
            <pc:sldMk cId="1981210611" sldId="316"/>
            <ac:spMk id="8" creationId="{143B4711-FEED-47BE-9F20-3EED06E6B1DB}"/>
          </ac:spMkLst>
        </pc:spChg>
      </pc:sldChg>
      <pc:sldChg chg="modSp addCm">
        <pc:chgData name="Baiba Kaļķe" userId="S::baibak@edu.lu.lv::090b5955-d8cd-4512-94e7-80946276549e" providerId="AD" clId="Web-{30FAF937-3BEA-424A-97D9-D734CB2EBADE}" dt="2021-09-20T15:09:06.571" v="38" actId="20577"/>
        <pc:sldMkLst>
          <pc:docMk/>
          <pc:sldMk cId="3963268528" sldId="317"/>
        </pc:sldMkLst>
        <pc:spChg chg="mod">
          <ac:chgData name="Baiba Kaļķe" userId="S::baibak@edu.lu.lv::090b5955-d8cd-4512-94e7-80946276549e" providerId="AD" clId="Web-{30FAF937-3BEA-424A-97D9-D734CB2EBADE}" dt="2021-09-20T15:07:48.319" v="28" actId="20577"/>
          <ac:spMkLst>
            <pc:docMk/>
            <pc:sldMk cId="3963268528" sldId="317"/>
            <ac:spMk id="4" creationId="{E9CA424A-AAA6-4DB8-B445-713FB356847A}"/>
          </ac:spMkLst>
        </pc:spChg>
        <pc:spChg chg="mod">
          <ac:chgData name="Baiba Kaļķe" userId="S::baibak@edu.lu.lv::090b5955-d8cd-4512-94e7-80946276549e" providerId="AD" clId="Web-{30FAF937-3BEA-424A-97D9-D734CB2EBADE}" dt="2021-09-20T15:09:06.571" v="38" actId="20577"/>
          <ac:spMkLst>
            <pc:docMk/>
            <pc:sldMk cId="3963268528" sldId="317"/>
            <ac:spMk id="6" creationId="{FA4ED595-1B7B-4CB6-A1BD-D045037F517C}"/>
          </ac:spMkLst>
        </pc:spChg>
      </pc:sldChg>
      <pc:sldChg chg="modSp">
        <pc:chgData name="Baiba Kaļķe" userId="S::baibak@edu.lu.lv::090b5955-d8cd-4512-94e7-80946276549e" providerId="AD" clId="Web-{30FAF937-3BEA-424A-97D9-D734CB2EBADE}" dt="2021-09-20T15:10:30.323" v="78" actId="20577"/>
        <pc:sldMkLst>
          <pc:docMk/>
          <pc:sldMk cId="2902315577" sldId="318"/>
        </pc:sldMkLst>
        <pc:spChg chg="mod">
          <ac:chgData name="Baiba Kaļķe" userId="S::baibak@edu.lu.lv::090b5955-d8cd-4512-94e7-80946276549e" providerId="AD" clId="Web-{30FAF937-3BEA-424A-97D9-D734CB2EBADE}" dt="2021-09-20T15:09:11.587" v="39" actId="20577"/>
          <ac:spMkLst>
            <pc:docMk/>
            <pc:sldMk cId="2902315577" sldId="318"/>
            <ac:spMk id="6" creationId="{45F6673D-98DB-4430-A339-94A611FD3FE9}"/>
          </ac:spMkLst>
        </pc:spChg>
        <pc:spChg chg="mod">
          <ac:chgData name="Baiba Kaļķe" userId="S::baibak@edu.lu.lv::090b5955-d8cd-4512-94e7-80946276549e" providerId="AD" clId="Web-{30FAF937-3BEA-424A-97D9-D734CB2EBADE}" dt="2021-09-20T15:10:15.073" v="75" actId="20577"/>
          <ac:spMkLst>
            <pc:docMk/>
            <pc:sldMk cId="2902315577" sldId="318"/>
            <ac:spMk id="8" creationId="{6310781E-6484-45EB-84DD-E0B9D386F0F7}"/>
          </ac:spMkLst>
        </pc:spChg>
        <pc:spChg chg="mod">
          <ac:chgData name="Baiba Kaļķe" userId="S::baibak@edu.lu.lv::090b5955-d8cd-4512-94e7-80946276549e" providerId="AD" clId="Web-{30FAF937-3BEA-424A-97D9-D734CB2EBADE}" dt="2021-09-20T15:10:30.323" v="78" actId="20577"/>
          <ac:spMkLst>
            <pc:docMk/>
            <pc:sldMk cId="2902315577" sldId="318"/>
            <ac:spMk id="10" creationId="{495236F7-CBCD-4A80-A8E5-6F76ED598FD3}"/>
          </ac:spMkLst>
        </pc:spChg>
      </pc:sldChg>
    </pc:docChg>
  </pc:docChgLst>
  <pc:docChgLst>
    <pc:chgData name="Linda Kovaļevska" userId="94b10c40-3d0b-4f4c-a565-a700e4df880e" providerId="ADAL" clId="{4C6FB853-1EE6-0041-A27F-EE52669541C5}"/>
    <pc:docChg chg="custSel addSld delSld modSld modMainMaster">
      <pc:chgData name="Linda Kovaļevska" userId="94b10c40-3d0b-4f4c-a565-a700e4df880e" providerId="ADAL" clId="{4C6FB853-1EE6-0041-A27F-EE52669541C5}" dt="2021-08-29T15:12:30.828" v="175" actId="1076"/>
      <pc:docMkLst>
        <pc:docMk/>
      </pc:docMkLst>
      <pc:sldChg chg="del">
        <pc:chgData name="Linda Kovaļevska" userId="94b10c40-3d0b-4f4c-a565-a700e4df880e" providerId="ADAL" clId="{4C6FB853-1EE6-0041-A27F-EE52669541C5}" dt="2021-08-29T15:10:27.838" v="123" actId="2696"/>
        <pc:sldMkLst>
          <pc:docMk/>
          <pc:sldMk cId="0" sldId="262"/>
        </pc:sldMkLst>
      </pc:sldChg>
      <pc:sldChg chg="addSp delSp modSp mod modNotesTx">
        <pc:chgData name="Linda Kovaļevska" userId="94b10c40-3d0b-4f4c-a565-a700e4df880e" providerId="ADAL" clId="{4C6FB853-1EE6-0041-A27F-EE52669541C5}" dt="2021-08-29T15:11:54.661" v="162"/>
        <pc:sldMkLst>
          <pc:docMk/>
          <pc:sldMk cId="2057272332" sldId="311"/>
        </pc:sldMkLst>
        <pc:spChg chg="del">
          <ac:chgData name="Linda Kovaļevska" userId="94b10c40-3d0b-4f4c-a565-a700e4df880e" providerId="ADAL" clId="{4C6FB853-1EE6-0041-A27F-EE52669541C5}" dt="2021-08-29T15:08:15.768" v="2" actId="478"/>
          <ac:spMkLst>
            <pc:docMk/>
            <pc:sldMk cId="2057272332" sldId="311"/>
            <ac:spMk id="2" creationId="{00000000-0000-0000-0000-000000000000}"/>
          </ac:spMkLst>
        </pc:spChg>
        <pc:spChg chg="add del mod">
          <ac:chgData name="Linda Kovaļevska" userId="94b10c40-3d0b-4f4c-a565-a700e4df880e" providerId="ADAL" clId="{4C6FB853-1EE6-0041-A27F-EE52669541C5}" dt="2021-08-29T15:08:17.439" v="3" actId="478"/>
          <ac:spMkLst>
            <pc:docMk/>
            <pc:sldMk cId="2057272332" sldId="311"/>
            <ac:spMk id="4" creationId="{EA1DB976-FE74-914C-AF80-FCFB3EED645F}"/>
          </ac:spMkLst>
        </pc:spChg>
        <pc:spChg chg="add mod">
          <ac:chgData name="Linda Kovaļevska" userId="94b10c40-3d0b-4f4c-a565-a700e4df880e" providerId="ADAL" clId="{4C6FB853-1EE6-0041-A27F-EE52669541C5}" dt="2021-08-29T15:09:35.991" v="100" actId="14100"/>
          <ac:spMkLst>
            <pc:docMk/>
            <pc:sldMk cId="2057272332" sldId="311"/>
            <ac:spMk id="5" creationId="{6CC3701C-76EA-4A41-8A89-02D41D1DE301}"/>
          </ac:spMkLst>
        </pc:spChg>
        <pc:spChg chg="add mod">
          <ac:chgData name="Linda Kovaļevska" userId="94b10c40-3d0b-4f4c-a565-a700e4df880e" providerId="ADAL" clId="{4C6FB853-1EE6-0041-A27F-EE52669541C5}" dt="2021-08-29T15:09:39.141" v="101" actId="1076"/>
          <ac:spMkLst>
            <pc:docMk/>
            <pc:sldMk cId="2057272332" sldId="311"/>
            <ac:spMk id="6" creationId="{AF22F732-BB47-554C-9A18-CED665F17921}"/>
          </ac:spMkLst>
        </pc:spChg>
        <pc:picChg chg="add mod">
          <ac:chgData name="Linda Kovaļevska" userId="94b10c40-3d0b-4f4c-a565-a700e4df880e" providerId="ADAL" clId="{4C6FB853-1EE6-0041-A27F-EE52669541C5}" dt="2021-08-29T15:11:39.517" v="160"/>
          <ac:picMkLst>
            <pc:docMk/>
            <pc:sldMk cId="2057272332" sldId="311"/>
            <ac:picMk id="8" creationId="{4A96846F-382B-E549-BDD0-0B75514A4195}"/>
          </ac:picMkLst>
        </pc:picChg>
        <pc:picChg chg="add mod">
          <ac:chgData name="Linda Kovaļevska" userId="94b10c40-3d0b-4f4c-a565-a700e4df880e" providerId="ADAL" clId="{4C6FB853-1EE6-0041-A27F-EE52669541C5}" dt="2021-08-29T15:11:46.228" v="161"/>
          <ac:picMkLst>
            <pc:docMk/>
            <pc:sldMk cId="2057272332" sldId="311"/>
            <ac:picMk id="9" creationId="{F6E4CB0C-4374-144F-B05B-46EC8571501E}"/>
          </ac:picMkLst>
        </pc:picChg>
        <pc:picChg chg="add mod">
          <ac:chgData name="Linda Kovaļevska" userId="94b10c40-3d0b-4f4c-a565-a700e4df880e" providerId="ADAL" clId="{4C6FB853-1EE6-0041-A27F-EE52669541C5}" dt="2021-08-29T15:11:54.661" v="162"/>
          <ac:picMkLst>
            <pc:docMk/>
            <pc:sldMk cId="2057272332" sldId="311"/>
            <ac:picMk id="10" creationId="{AE2ACD16-50C5-7942-B576-498BE3BBFABC}"/>
          </ac:picMkLst>
        </pc:picChg>
        <pc:picChg chg="add mod">
          <ac:chgData name="Linda Kovaļevska" userId="94b10c40-3d0b-4f4c-a565-a700e4df880e" providerId="ADAL" clId="{4C6FB853-1EE6-0041-A27F-EE52669541C5}" dt="2021-08-29T15:10:05.327" v="104" actId="1076"/>
          <ac:picMkLst>
            <pc:docMk/>
            <pc:sldMk cId="2057272332" sldId="311"/>
            <ac:picMk id="1026" creationId="{E824BF9F-6582-C841-9E09-AA80C0A1193F}"/>
          </ac:picMkLst>
        </pc:picChg>
      </pc:sldChg>
      <pc:sldChg chg="modSp mod">
        <pc:chgData name="Linda Kovaļevska" userId="94b10c40-3d0b-4f4c-a565-a700e4df880e" providerId="ADAL" clId="{4C6FB853-1EE6-0041-A27F-EE52669541C5}" dt="2021-08-29T15:12:04.014" v="166" actId="14100"/>
        <pc:sldMkLst>
          <pc:docMk/>
          <pc:sldMk cId="445288992" sldId="312"/>
        </pc:sldMkLst>
        <pc:spChg chg="mod">
          <ac:chgData name="Linda Kovaļevska" userId="94b10c40-3d0b-4f4c-a565-a700e4df880e" providerId="ADAL" clId="{4C6FB853-1EE6-0041-A27F-EE52669541C5}" dt="2021-08-29T15:12:04.014" v="166" actId="14100"/>
          <ac:spMkLst>
            <pc:docMk/>
            <pc:sldMk cId="445288992" sldId="312"/>
            <ac:spMk id="5" creationId="{56CA8986-8067-4909-99D7-F0C57CA480A9}"/>
          </ac:spMkLst>
        </pc:spChg>
      </pc:sldChg>
      <pc:sldChg chg="modSp mod">
        <pc:chgData name="Linda Kovaļevska" userId="94b10c40-3d0b-4f4c-a565-a700e4df880e" providerId="ADAL" clId="{4C6FB853-1EE6-0041-A27F-EE52669541C5}" dt="2021-08-29T15:12:11.281" v="168" actId="1076"/>
        <pc:sldMkLst>
          <pc:docMk/>
          <pc:sldMk cId="3334999268" sldId="314"/>
        </pc:sldMkLst>
        <pc:spChg chg="mod">
          <ac:chgData name="Linda Kovaļevska" userId="94b10c40-3d0b-4f4c-a565-a700e4df880e" providerId="ADAL" clId="{4C6FB853-1EE6-0041-A27F-EE52669541C5}" dt="2021-08-29T15:12:11.281" v="168" actId="1076"/>
          <ac:spMkLst>
            <pc:docMk/>
            <pc:sldMk cId="3334999268" sldId="314"/>
            <ac:spMk id="6" creationId="{8ED899AE-FBC2-4F6C-92B4-4B51451A71D9}"/>
          </ac:spMkLst>
        </pc:spChg>
      </pc:sldChg>
      <pc:sldChg chg="modSp mod">
        <pc:chgData name="Linda Kovaļevska" userId="94b10c40-3d0b-4f4c-a565-a700e4df880e" providerId="ADAL" clId="{4C6FB853-1EE6-0041-A27F-EE52669541C5}" dt="2021-08-29T15:12:17.124" v="170" actId="14100"/>
        <pc:sldMkLst>
          <pc:docMk/>
          <pc:sldMk cId="2350010783" sldId="315"/>
        </pc:sldMkLst>
        <pc:spChg chg="mod">
          <ac:chgData name="Linda Kovaļevska" userId="94b10c40-3d0b-4f4c-a565-a700e4df880e" providerId="ADAL" clId="{4C6FB853-1EE6-0041-A27F-EE52669541C5}" dt="2021-08-29T15:12:17.124" v="170" actId="14100"/>
          <ac:spMkLst>
            <pc:docMk/>
            <pc:sldMk cId="2350010783" sldId="315"/>
            <ac:spMk id="5" creationId="{17967CD8-ABB2-4FD8-85B0-6C16FED282EB}"/>
          </ac:spMkLst>
        </pc:spChg>
      </pc:sldChg>
      <pc:sldChg chg="modSp mod">
        <pc:chgData name="Linda Kovaļevska" userId="94b10c40-3d0b-4f4c-a565-a700e4df880e" providerId="ADAL" clId="{4C6FB853-1EE6-0041-A27F-EE52669541C5}" dt="2021-08-29T15:12:23.458" v="172" actId="1076"/>
        <pc:sldMkLst>
          <pc:docMk/>
          <pc:sldMk cId="1981210611" sldId="316"/>
        </pc:sldMkLst>
        <pc:spChg chg="mod">
          <ac:chgData name="Linda Kovaļevska" userId="94b10c40-3d0b-4f4c-a565-a700e4df880e" providerId="ADAL" clId="{4C6FB853-1EE6-0041-A27F-EE52669541C5}" dt="2021-08-29T15:12:23.458" v="172" actId="1076"/>
          <ac:spMkLst>
            <pc:docMk/>
            <pc:sldMk cId="1981210611" sldId="316"/>
            <ac:spMk id="8" creationId="{143B4711-FEED-47BE-9F20-3EED06E6B1DB}"/>
          </ac:spMkLst>
        </pc:spChg>
      </pc:sldChg>
      <pc:sldChg chg="modSp mod">
        <pc:chgData name="Linda Kovaļevska" userId="94b10c40-3d0b-4f4c-a565-a700e4df880e" providerId="ADAL" clId="{4C6FB853-1EE6-0041-A27F-EE52669541C5}" dt="2021-08-29T15:12:30.828" v="175" actId="1076"/>
        <pc:sldMkLst>
          <pc:docMk/>
          <pc:sldMk cId="3963268528" sldId="317"/>
        </pc:sldMkLst>
        <pc:spChg chg="mod">
          <ac:chgData name="Linda Kovaļevska" userId="94b10c40-3d0b-4f4c-a565-a700e4df880e" providerId="ADAL" clId="{4C6FB853-1EE6-0041-A27F-EE52669541C5}" dt="2021-08-29T15:12:30.828" v="175" actId="1076"/>
          <ac:spMkLst>
            <pc:docMk/>
            <pc:sldMk cId="3963268528" sldId="317"/>
            <ac:spMk id="6" creationId="{FA4ED595-1B7B-4CB6-A1BD-D045037F517C}"/>
          </ac:spMkLst>
        </pc:spChg>
      </pc:sldChg>
      <pc:sldChg chg="addSp delSp modSp new mod">
        <pc:chgData name="Linda Kovaļevska" userId="94b10c40-3d0b-4f4c-a565-a700e4df880e" providerId="ADAL" clId="{4C6FB853-1EE6-0041-A27F-EE52669541C5}" dt="2021-08-29T15:11:33.424" v="159" actId="1076"/>
        <pc:sldMkLst>
          <pc:docMk/>
          <pc:sldMk cId="3000777752" sldId="319"/>
        </pc:sldMkLst>
        <pc:spChg chg="del">
          <ac:chgData name="Linda Kovaļevska" userId="94b10c40-3d0b-4f4c-a565-a700e4df880e" providerId="ADAL" clId="{4C6FB853-1EE6-0041-A27F-EE52669541C5}" dt="2021-08-29T15:10:41.534" v="126" actId="478"/>
          <ac:spMkLst>
            <pc:docMk/>
            <pc:sldMk cId="3000777752" sldId="319"/>
            <ac:spMk id="2" creationId="{FF273BB7-3530-B54E-AF7B-74961CB42C70}"/>
          </ac:spMkLst>
        </pc:spChg>
        <pc:spChg chg="del">
          <ac:chgData name="Linda Kovaļevska" userId="94b10c40-3d0b-4f4c-a565-a700e4df880e" providerId="ADAL" clId="{4C6FB853-1EE6-0041-A27F-EE52669541C5}" dt="2021-08-29T15:10:40.327" v="125" actId="478"/>
          <ac:spMkLst>
            <pc:docMk/>
            <pc:sldMk cId="3000777752" sldId="319"/>
            <ac:spMk id="3" creationId="{F3CC681B-1BE5-F845-A88A-B88650301BB1}"/>
          </ac:spMkLst>
        </pc:spChg>
        <pc:spChg chg="add mod">
          <ac:chgData name="Linda Kovaļevska" userId="94b10c40-3d0b-4f4c-a565-a700e4df880e" providerId="ADAL" clId="{4C6FB853-1EE6-0041-A27F-EE52669541C5}" dt="2021-08-29T15:10:50.352" v="132" actId="1076"/>
          <ac:spMkLst>
            <pc:docMk/>
            <pc:sldMk cId="3000777752" sldId="319"/>
            <ac:spMk id="4" creationId="{6E032B0D-E714-1D4D-94B4-2727A166A73F}"/>
          </ac:spMkLst>
        </pc:spChg>
        <pc:spChg chg="add mod">
          <ac:chgData name="Linda Kovaļevska" userId="94b10c40-3d0b-4f4c-a565-a700e4df880e" providerId="ADAL" clId="{4C6FB853-1EE6-0041-A27F-EE52669541C5}" dt="2021-08-29T15:11:17.020" v="143" actId="1076"/>
          <ac:spMkLst>
            <pc:docMk/>
            <pc:sldMk cId="3000777752" sldId="319"/>
            <ac:spMk id="5" creationId="{5DC3DED5-7ECE-1441-9E54-927EC3F126B2}"/>
          </ac:spMkLst>
        </pc:spChg>
        <pc:picChg chg="add mod">
          <ac:chgData name="Linda Kovaļevska" userId="94b10c40-3d0b-4f4c-a565-a700e4df880e" providerId="ADAL" clId="{4C6FB853-1EE6-0041-A27F-EE52669541C5}" dt="2021-08-29T15:11:33.424" v="159" actId="1076"/>
          <ac:picMkLst>
            <pc:docMk/>
            <pc:sldMk cId="3000777752" sldId="319"/>
            <ac:picMk id="7" creationId="{4B8DB9BB-43A2-2742-8E34-5BC05A699397}"/>
          </ac:picMkLst>
        </pc:picChg>
        <pc:picChg chg="add mod">
          <ac:chgData name="Linda Kovaļevska" userId="94b10c40-3d0b-4f4c-a565-a700e4df880e" providerId="ADAL" clId="{4C6FB853-1EE6-0041-A27F-EE52669541C5}" dt="2021-08-29T15:11:31.640" v="158" actId="14100"/>
          <ac:picMkLst>
            <pc:docMk/>
            <pc:sldMk cId="3000777752" sldId="319"/>
            <ac:picMk id="9" creationId="{62C6F802-1577-3245-B02F-1EC4FE6CA582}"/>
          </ac:picMkLst>
        </pc:picChg>
        <pc:picChg chg="add mod">
          <ac:chgData name="Linda Kovaļevska" userId="94b10c40-3d0b-4f4c-a565-a700e4df880e" providerId="ADAL" clId="{4C6FB853-1EE6-0041-A27F-EE52669541C5}" dt="2021-08-29T15:11:28.545" v="156" actId="1076"/>
          <ac:picMkLst>
            <pc:docMk/>
            <pc:sldMk cId="3000777752" sldId="319"/>
            <ac:picMk id="11" creationId="{8542787B-CE7B-E540-AE77-37568F752B39}"/>
          </ac:picMkLst>
        </pc:picChg>
      </pc:sldChg>
      <pc:sldMasterChg chg="delSp mod">
        <pc:chgData name="Linda Kovaļevska" userId="94b10c40-3d0b-4f4c-a565-a700e4df880e" providerId="ADAL" clId="{4C6FB853-1EE6-0041-A27F-EE52669541C5}" dt="2021-08-29T15:08:09.696" v="1" actId="478"/>
        <pc:sldMasterMkLst>
          <pc:docMk/>
          <pc:sldMasterMk cId="2866832251" sldId="2147483648"/>
        </pc:sldMasterMkLst>
        <pc:picChg chg="del">
          <ac:chgData name="Linda Kovaļevska" userId="94b10c40-3d0b-4f4c-a565-a700e4df880e" providerId="ADAL" clId="{4C6FB853-1EE6-0041-A27F-EE52669541C5}" dt="2021-08-29T15:08:08.675" v="0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Linda Kovaļevska" userId="94b10c40-3d0b-4f4c-a565-a700e4df880e" providerId="ADAL" clId="{4C6FB853-1EE6-0041-A27F-EE52669541C5}" dt="2021-08-29T15:08:09.696" v="1" actId="478"/>
          <ac:picMkLst>
            <pc:docMk/>
            <pc:sldMasterMk cId="2866832251" sldId="2147483648"/>
            <ac:picMk id="8" creationId="{00000000-0000-0000-0000-000000000000}"/>
          </ac:picMkLst>
        </pc:picChg>
      </pc:sldMasterChg>
    </pc:docChg>
  </pc:docChgLst>
  <pc:docChgLst>
    <pc:chgData name="Manuel Joaquin Fernandez Gonzalez" userId="90e28fec-564e-43b0-9c13-1b12e1cad7dc" providerId="ADAL" clId="{48EE0423-974A-4037-A076-5049557AB174}"/>
    <pc:docChg chg="custSel modSld">
      <pc:chgData name="Manuel Joaquin Fernandez Gonzalez" userId="90e28fec-564e-43b0-9c13-1b12e1cad7dc" providerId="ADAL" clId="{48EE0423-974A-4037-A076-5049557AB174}" dt="2021-09-22T11:18:00.933" v="15" actId="1592"/>
      <pc:docMkLst>
        <pc:docMk/>
      </pc:docMkLst>
      <pc:sldChg chg="modSp mod delCm modCm">
        <pc:chgData name="Manuel Joaquin Fernandez Gonzalez" userId="90e28fec-564e-43b0-9c13-1b12e1cad7dc" providerId="ADAL" clId="{48EE0423-974A-4037-A076-5049557AB174}" dt="2021-09-22T11:18:00.933" v="15" actId="1592"/>
        <pc:sldMkLst>
          <pc:docMk/>
          <pc:sldMk cId="3334999268" sldId="314"/>
        </pc:sldMkLst>
        <pc:spChg chg="mod">
          <ac:chgData name="Manuel Joaquin Fernandez Gonzalez" userId="90e28fec-564e-43b0-9c13-1b12e1cad7dc" providerId="ADAL" clId="{48EE0423-974A-4037-A076-5049557AB174}" dt="2021-09-22T11:17:40.052" v="11" actId="14100"/>
          <ac:spMkLst>
            <pc:docMk/>
            <pc:sldMk cId="3334999268" sldId="314"/>
            <ac:spMk id="6" creationId="{8ED899AE-FBC2-4F6C-92B4-4B51451A71D9}"/>
          </ac:spMkLst>
        </pc:spChg>
        <pc:picChg chg="mod">
          <ac:chgData name="Manuel Joaquin Fernandez Gonzalez" userId="90e28fec-564e-43b0-9c13-1b12e1cad7dc" providerId="ADAL" clId="{48EE0423-974A-4037-A076-5049557AB174}" dt="2021-09-22T11:17:47.273" v="13" actId="14100"/>
          <ac:picMkLst>
            <pc:docMk/>
            <pc:sldMk cId="3334999268" sldId="314"/>
            <ac:picMk id="2" creationId="{639D066F-4FAD-4D16-94A3-13A33C3CD12C}"/>
          </ac:picMkLst>
        </pc:picChg>
      </pc:sldChg>
      <pc:sldChg chg="modSp mod delCm">
        <pc:chgData name="Manuel Joaquin Fernandez Gonzalez" userId="90e28fec-564e-43b0-9c13-1b12e1cad7dc" providerId="ADAL" clId="{48EE0423-974A-4037-A076-5049557AB174}" dt="2021-09-21T19:17:29.590" v="8" actId="1592"/>
        <pc:sldMkLst>
          <pc:docMk/>
          <pc:sldMk cId="3963268528" sldId="317"/>
        </pc:sldMkLst>
        <pc:spChg chg="mod">
          <ac:chgData name="Manuel Joaquin Fernandez Gonzalez" userId="90e28fec-564e-43b0-9c13-1b12e1cad7dc" providerId="ADAL" clId="{48EE0423-974A-4037-A076-5049557AB174}" dt="2021-09-21T19:17:15.088" v="6" actId="120"/>
          <ac:spMkLst>
            <pc:docMk/>
            <pc:sldMk cId="3963268528" sldId="317"/>
            <ac:spMk id="6" creationId="{FA4ED595-1B7B-4CB6-A1BD-D045037F517C}"/>
          </ac:spMkLst>
        </pc:spChg>
        <pc:picChg chg="mod">
          <ac:chgData name="Manuel Joaquin Fernandez Gonzalez" userId="90e28fec-564e-43b0-9c13-1b12e1cad7dc" providerId="ADAL" clId="{48EE0423-974A-4037-A076-5049557AB174}" dt="2021-09-21T19:17:17.627" v="7" actId="14100"/>
          <ac:picMkLst>
            <pc:docMk/>
            <pc:sldMk cId="3963268528" sldId="317"/>
            <ac:picMk id="2" creationId="{F0C0F0EA-F704-43D1-BFB2-B8EB4DC4BC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Atsauce attēlam: </a:t>
            </a:r>
            <a:r>
              <a:rPr lang="en-GB"/>
              <a:t>https://</a:t>
            </a:r>
            <a:r>
              <a:rPr lang="en-GB" err="1"/>
              <a:t>www.wcrf-uk.org</a:t>
            </a:r>
            <a:r>
              <a:rPr lang="en-GB"/>
              <a:t>/sites/default/files/545112030-blog-header.png</a:t>
            </a: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D9B73-82F0-43C6-A5A8-3F029AC7E99E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0161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/>
              <a:t>Resursi</a:t>
            </a:r>
            <a:r>
              <a:rPr lang="lv-LV" baseline="0"/>
              <a:t> pieejami: </a:t>
            </a:r>
            <a:r>
              <a:rPr lang="lv-LV" baseline="0">
                <a:hlinkClick r:id="rId4"/>
              </a:rPr>
              <a:t>www.arete.lu.lv</a:t>
            </a:r>
            <a:endParaRPr lang="lv-LV" baseline="0"/>
          </a:p>
          <a:p>
            <a:endParaRPr lang="lv-LV" baseline="0"/>
          </a:p>
          <a:p>
            <a:r>
              <a:rPr lang="lv-LV" baseline="0"/>
              <a:t>Programmas administrators:</a:t>
            </a:r>
          </a:p>
          <a:p>
            <a:r>
              <a:rPr lang="lv-LV" baseline="0"/>
              <a:t>Dr. Manuels Fernandezs</a:t>
            </a:r>
          </a:p>
          <a:p>
            <a:r>
              <a:rPr lang="lv-LV" baseline="0"/>
              <a:t>manuels.fernandezs@lu.lv</a:t>
            </a:r>
          </a:p>
          <a:p>
            <a:r>
              <a:rPr lang="lv-LV" baseline="0"/>
              <a:t>+371 26253625</a:t>
            </a:r>
          </a:p>
          <a:p>
            <a:r>
              <a:rPr lang="lv-LV" baseline="0"/>
              <a:t>Imantas 7. līnija 1, 223. telpa, Rīga, LV-1083, Latvija</a:t>
            </a:r>
          </a:p>
          <a:p>
            <a:endParaRPr lang="lv-LV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Izstrādāts pateicoties:</a:t>
            </a:r>
            <a:endParaRPr lang="lv-LV" baseline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ttēls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1BQPV-iCk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xA9c7Odf1ss&amp;ab_channel=Slim%C4%ABbuprofilaksesunkontrolescentr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bc3tVs54k&amp;feature=emb_title&amp;ab_channel=SportaStudij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C3701C-76EA-4A41-8A89-02D41D1DE301}"/>
              </a:ext>
            </a:extLst>
          </p:cNvPr>
          <p:cNvSpPr/>
          <p:nvPr/>
        </p:nvSpPr>
        <p:spPr>
          <a:xfrm>
            <a:off x="361243" y="838958"/>
            <a:ext cx="60734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8. klase ​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Tēma: Fiziskā veselība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2. nodarbība: Fiziskās aktivitātes</a:t>
            </a:r>
            <a:endParaRPr lang="x-none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22F732-BB47-554C-9A18-CED665F17921}"/>
              </a:ext>
            </a:extLst>
          </p:cNvPr>
          <p:cNvSpPr/>
          <p:nvPr/>
        </p:nvSpPr>
        <p:spPr>
          <a:xfrm>
            <a:off x="1159873" y="5032062"/>
            <a:ext cx="447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000000"/>
                </a:solidFill>
                <a:latin typeface="Calibri" panose="020F0502020204030204" pitchFamily="34" charset="0"/>
              </a:rPr>
              <a:t>Tikumiskās audzināšanas programma «</a:t>
            </a:r>
            <a:r>
              <a:rPr lang="lv-LV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lv-LV">
                <a:solidFill>
                  <a:srgbClr val="000000"/>
                </a:solidFill>
                <a:latin typeface="Calibri" panose="020F0502020204030204" pitchFamily="34" charset="0"/>
              </a:rPr>
              <a:t>-TAP»</a:t>
            </a:r>
            <a:endParaRPr lang="x-none"/>
          </a:p>
        </p:txBody>
      </p:sp>
      <p:pic>
        <p:nvPicPr>
          <p:cNvPr id="1026" name="Picture 2" descr="Physical activity – updated guidelines to support a healthier you! | World  Cancer Research Fund UK">
            <a:extLst>
              <a:ext uri="{FF2B5EF4-FFF2-40B4-BE49-F238E27FC236}">
                <a16:creationId xmlns="" xmlns:a16="http://schemas.microsoft.com/office/drawing/2014/main" id="{E824BF9F-6582-C841-9E09-AA80C0A1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6" y="1512710"/>
            <a:ext cx="5118382" cy="3198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727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D63EE86-5E62-49CB-93B2-1EB60F59CE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4205" y="1732844"/>
            <a:ext cx="2694788" cy="2406200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="" xmlns:a16="http://schemas.microsoft.com/office/drawing/2014/main" id="{55D69322-D2B5-4442-B585-11AC58D12F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748" y="4907281"/>
            <a:ext cx="2727735" cy="1525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CA8986-8067-4909-99D7-F0C57CA480A9}"/>
              </a:ext>
            </a:extLst>
          </p:cNvPr>
          <p:cNvSpPr txBox="1"/>
          <p:nvPr/>
        </p:nvSpPr>
        <p:spPr>
          <a:xfrm>
            <a:off x="456483" y="644554"/>
            <a:ext cx="7869370" cy="372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3200" b="1">
                <a:solidFill>
                  <a:srgbClr val="25AA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Diskusija</a:t>
            </a:r>
            <a:r>
              <a:rPr lang="lv-LV" sz="3200" b="1">
                <a:solidFill>
                  <a:srgbClr val="25AAE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200" b="1">
              <a:solidFill>
                <a:srgbClr val="25AAE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 būtu dzīve, ja mums nebūtu iespēju nodarboties ar fiziskajām aktivitātēm?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tas ietekmētu tavu dzīvesveidu?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tas ietekmētu tavu ikdienas dzīvi un aktivitātes?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420FF0-2507-4E76-8AA1-C99222F31C23}"/>
              </a:ext>
            </a:extLst>
          </p:cNvPr>
          <p:cNvSpPr txBox="1"/>
          <p:nvPr/>
        </p:nvSpPr>
        <p:spPr>
          <a:xfrm>
            <a:off x="3845599" y="490728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šajā klipā attēlota nākotne bez fiziskām aktivitātēm? </a:t>
            </a:r>
            <a:r>
              <a:rPr lang="lv-LV" sz="2000" i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https://www.youtube.com/watch?v=h1BQPV-iCkU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/>
          </a:p>
        </p:txBody>
      </p:sp>
    </p:spTree>
    <p:extLst>
      <p:ext uri="{BB962C8B-B14F-4D97-AF65-F5344CB8AC3E}">
        <p14:creationId xmlns="" xmlns:p14="http://schemas.microsoft.com/office/powerpoint/2010/main" val="44528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39D066F-4FAD-4D16-94A3-13A33C3CD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75694" y="533081"/>
            <a:ext cx="4748088" cy="600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53D121-2C62-4B0C-928B-81B6B11435C4}"/>
              </a:ext>
            </a:extLst>
          </p:cNvPr>
          <p:cNvSpPr txBox="1"/>
          <p:nvPr/>
        </p:nvSpPr>
        <p:spPr>
          <a:xfrm>
            <a:off x="172278" y="201486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Fakti par 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fiziskajām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aktivitātēm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D899AE-FBC2-4F6C-92B4-4B51451A71D9}"/>
              </a:ext>
            </a:extLst>
          </p:cNvPr>
          <p:cNvSpPr txBox="1"/>
          <p:nvPr/>
        </p:nvSpPr>
        <p:spPr>
          <a:xfrm>
            <a:off x="479694" y="693608"/>
            <a:ext cx="4748088" cy="58053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Izlasiet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materiālā sniegtos faktus par fiziskajām aktivitātēm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ir kādi fakti, kas tevi pārsteidz?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ir kas negaidīts?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vari šos faktus attiecināt uz sevi?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vari nosaukt piemērus no savas dzīves, kur fiziskās aktivitātes pozitīvi ietekmējušas tevi kādā no minētajām jomām?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materiālā ievēroji arī cita veida ietekmi?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99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0E93BCC-1603-4EAD-A11E-1CE9AACB8C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3488" y="3952568"/>
            <a:ext cx="2780692" cy="1587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A588C7-2C5D-4322-9DE8-04351D1EC3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3487" y="2060405"/>
            <a:ext cx="2780692" cy="1479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967CD8-ABB2-4FD8-85B0-6C16FED282EB}"/>
              </a:ext>
            </a:extLst>
          </p:cNvPr>
          <p:cNvSpPr txBox="1"/>
          <p:nvPr/>
        </p:nvSpPr>
        <p:spPr>
          <a:xfrm>
            <a:off x="516835" y="1013483"/>
            <a:ext cx="67141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lv-LV" sz="3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fiziskās aktivitātes vai to izlaišana noteiktu laika periodu ir tevi ietekmējusi? </a:t>
            </a:r>
          </a:p>
          <a:p>
            <a:endParaRPr lang="lv-LV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lv-LV" sz="3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tas ietekmē tavu noskaņojumu? </a:t>
            </a:r>
          </a:p>
          <a:p>
            <a:pPr marL="457200" indent="-457200">
              <a:buFontTx/>
              <a:buChar char="-"/>
            </a:pPr>
            <a:endParaRPr lang="lv-LV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lv-LV" sz="3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tas ietekmē tavu miegu? </a:t>
            </a:r>
          </a:p>
          <a:p>
            <a:pPr marL="457200" indent="-457200">
              <a:buFontTx/>
              <a:buChar char="-"/>
            </a:pPr>
            <a:endParaRPr lang="lv-LV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lv-LV" sz="3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tas ietekmē tavu spēju mācīties un veikt akadēmiskos pienākumus? </a:t>
            </a:r>
            <a:endParaRPr lang="en-GB" sz="320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B8763F-31A3-4D20-96E4-0A57B9E7B3AD}"/>
              </a:ext>
            </a:extLst>
          </p:cNvPr>
          <p:cNvSpPr txBox="1"/>
          <p:nvPr/>
        </p:nvSpPr>
        <p:spPr>
          <a:xfrm>
            <a:off x="172278" y="201486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Fakti par </a:t>
            </a:r>
            <a:r>
              <a:rPr lang="lv-LV" sz="2400" b="1">
                <a:latin typeface="Calibri"/>
                <a:ea typeface="Times New Roman" panose="02020603050405020304" pitchFamily="18" charset="0"/>
                <a:cs typeface="Times New Roman"/>
              </a:rPr>
              <a:t>fiziskajām</a:t>
            </a: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aktivitātēm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01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CFE1FA-4940-4143-B9EC-10CA85EA7253}"/>
              </a:ext>
            </a:extLst>
          </p:cNvPr>
          <p:cNvSpPr txBox="1"/>
          <p:nvPr/>
        </p:nvSpPr>
        <p:spPr>
          <a:xfrm>
            <a:off x="212035" y="16173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aktivitāte. Kā tu sporto?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4797BA-2B05-4D79-86B4-DE60BD27EA2B}"/>
              </a:ext>
            </a:extLst>
          </p:cNvPr>
          <p:cNvSpPr txBox="1"/>
          <p:nvPr/>
        </p:nvSpPr>
        <p:spPr>
          <a:xfrm>
            <a:off x="212034" y="1043924"/>
            <a:ext cx="6539285" cy="1487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Noskaties video ar padomiem 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par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fiziskām aktivitātēm (no 14 līdz 35 gadiem). </a:t>
            </a:r>
            <a:r>
              <a:rPr lang="lv-LV" sz="2000" i="1" u="sng" dirty="0">
                <a:latin typeface="Calibri"/>
                <a:ea typeface="Times New Roman" panose="02020603050405020304" pitchFamily="18" charset="0"/>
                <a:cs typeface="Times New Roman"/>
                <a:hlinkClick r:id="rId2"/>
              </a:rPr>
              <a:t>https://www.youtube.com/watch?v=xA9c7Odf1ss&amp;ab_channel=Slim%C4%ABbuprofilaksesunkontrolescentrs</a:t>
            </a:r>
            <a:endParaRPr lang="en-GB" sz="20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3B4711-FEED-47BE-9F20-3EED06E6B1DB}"/>
              </a:ext>
            </a:extLst>
          </p:cNvPr>
          <p:cNvSpPr txBox="1"/>
          <p:nvPr/>
        </p:nvSpPr>
        <p:spPr>
          <a:xfrm>
            <a:off x="655319" y="3277106"/>
            <a:ext cx="609600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jūs šobrīd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sportojat,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kādas idejas varētu izmantot, lai izstrādātu treniņu plānu?</a:t>
            </a:r>
          </a:p>
          <a:p>
            <a:endParaRPr lang="lv-LV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b="1" dirty="0">
                <a:solidFill>
                  <a:srgbClr val="25AAE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Izveidojiet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dienasgrāmatas ierakstu, norādot, kā jūs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veicat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fiziskās aktivitātes, kā tās ietekmē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dzīvi un kā varētu izstrādāt savu treniņu plānu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endParaRPr lang="lv-LV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b="1" dirty="0">
                <a:solidFill>
                  <a:srgbClr val="F54136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Pārrunājiet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uzrakstīto ar </a:t>
            </a:r>
            <a:r>
              <a:rPr lang="lv-LV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latin typeface="Calibri"/>
              <a:cs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81C2076-3D47-4B68-9B0F-01CEBD3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500" t="25322" r="50000" b="29990"/>
          <a:stretch/>
        </p:blipFill>
        <p:spPr>
          <a:xfrm>
            <a:off x="7047507" y="1737360"/>
            <a:ext cx="4693920" cy="3063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21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0C0F0EA-F704-43D1-BFB2-B8EB4DC4B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62010" y="1217915"/>
            <a:ext cx="6451947" cy="4694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9CA424A-AAA6-4DB8-B445-713FB356847A}"/>
              </a:ext>
            </a:extLst>
          </p:cNvPr>
          <p:cNvSpPr txBox="1"/>
          <p:nvPr/>
        </p:nvSpPr>
        <p:spPr>
          <a:xfrm>
            <a:off x="92765" y="16173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Fiziskās aktivitātes un raksturs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4ED595-1B7B-4CB6-A1BD-D045037F517C}"/>
              </a:ext>
            </a:extLst>
          </p:cNvPr>
          <p:cNvSpPr txBox="1"/>
          <p:nvPr/>
        </p:nvSpPr>
        <p:spPr>
          <a:xfrm>
            <a:off x="568102" y="1217915"/>
            <a:ext cx="4409252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Kādi tikumi nepieciešami, lai izstrādātu un īstenotu efektīvu fizisko aktivitāšu plānu? Pārrunājiet grupās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! </a:t>
            </a:r>
            <a:endParaRPr lang="en-GB" sz="320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Izvēlies 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2-3</a:t>
            </a:r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 tikumus, ko uzskati par būtiskiem, un nosaki, kādas darbības var palīdzēt tev tos attīstīt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32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26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B039CD-E0FB-4E5B-9608-4AA82B54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875" t="24209" r="40625" b="22876"/>
          <a:stretch/>
        </p:blipFill>
        <p:spPr>
          <a:xfrm>
            <a:off x="7625634" y="1767840"/>
            <a:ext cx="4353005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F6673D-98DB-4430-A339-94A611FD3FE9}"/>
              </a:ext>
            </a:extLst>
          </p:cNvPr>
          <p:cNvSpPr txBox="1"/>
          <p:nvPr/>
        </p:nvSpPr>
        <p:spPr>
          <a:xfrm>
            <a:off x="92765" y="121973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 Laura Ikauniece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10781E-6484-45EB-84DD-E0B9D386F0F7}"/>
              </a:ext>
            </a:extLst>
          </p:cNvPr>
          <p:cNvSpPr txBox="1"/>
          <p:nvPr/>
        </p:nvSpPr>
        <p:spPr>
          <a:xfrm>
            <a:off x="86139" y="829311"/>
            <a:ext cx="7321826" cy="17571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Noskaties materiālu par Lauru Ikaunieci un pārrunā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ar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šos jautājumus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 u="sng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3"/>
              </a:rPr>
              <a:t>https://www.youtube.com/watch?v=W3bc3tVs54k&amp;feature=emb_title&amp;ab_channel=SportaStudija</a:t>
            </a:r>
            <a:endParaRPr lang="en-GB" sz="20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5236F7-CBCD-4A80-A8E5-6F76ED598FD3}"/>
              </a:ext>
            </a:extLst>
          </p:cNvPr>
          <p:cNvSpPr txBox="1"/>
          <p:nvPr/>
        </p:nvSpPr>
        <p:spPr>
          <a:xfrm>
            <a:off x="695739" y="3387738"/>
            <a:ext cx="6712226" cy="33482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šķēršļi savā sportista karjerā bija jāpārvar Laurai?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Kāpēc tas bija tik nozīmīgs pārbaudījums?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tikumi Laurai Ikauniecei bija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jāizmanto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lai sasniegtu savus mērķus?</a:t>
            </a:r>
            <a:endParaRPr lang="en-GB" sz="2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Ko tu vari īstenot savā dzīvē, iedvesmojoties no stāsta par Lauru?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31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981ED3-9F9B-4D7E-8D15-F41E08E42A32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cd8bb90-b1cb-4fe5-8892-66ea2dba031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84968-15F5-4CB0-A3E5-7671EED50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329</Words>
  <Application>Microsoft Office PowerPoint</Application>
  <PresentationFormat>Custom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34</cp:revision>
  <dcterms:created xsi:type="dcterms:W3CDTF">2019-06-13T10:46:31Z</dcterms:created>
  <dcterms:modified xsi:type="dcterms:W3CDTF">2021-10-15T10:15:56Z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