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6E0B8-58DB-4B0F-AB9A-C490F19A558E}" v="148" dt="2021-09-20T15:16:23.052"/>
    <p1510:client id="{31F7F852-8D12-034C-910D-415D5AB1875F}" v="130" dt="2021-08-29T15:21:10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14A6E0B8-58DB-4B0F-AB9A-C490F19A558E}"/>
    <pc:docChg chg="modSld">
      <pc:chgData name="Baiba Kaļķe" userId="S::baibak@edu.lu.lv::090b5955-d8cd-4512-94e7-80946276549e" providerId="AD" clId="Web-{14A6E0B8-58DB-4B0F-AB9A-C490F19A558E}" dt="2021-09-20T15:16:23.052" v="65" actId="20577"/>
      <pc:docMkLst>
        <pc:docMk/>
      </pc:docMkLst>
      <pc:sldChg chg="modSp">
        <pc:chgData name="Baiba Kaļķe" userId="S::baibak@edu.lu.lv::090b5955-d8cd-4512-94e7-80946276549e" providerId="AD" clId="Web-{14A6E0B8-58DB-4B0F-AB9A-C490F19A558E}" dt="2021-09-20T15:11:30.403" v="4" actId="20577"/>
        <pc:sldMkLst>
          <pc:docMk/>
          <pc:sldMk cId="445288992" sldId="312"/>
        </pc:sldMkLst>
        <pc:spChg chg="mod">
          <ac:chgData name="Baiba Kaļķe" userId="S::baibak@edu.lu.lv::090b5955-d8cd-4512-94e7-80946276549e" providerId="AD" clId="Web-{14A6E0B8-58DB-4B0F-AB9A-C490F19A558E}" dt="2021-09-20T15:11:25.090" v="2" actId="20577"/>
          <ac:spMkLst>
            <pc:docMk/>
            <pc:sldMk cId="445288992" sldId="312"/>
            <ac:spMk id="4" creationId="{E375BC51-F1B8-4493-977F-28969634E3C9}"/>
          </ac:spMkLst>
        </pc:spChg>
        <pc:spChg chg="mod">
          <ac:chgData name="Baiba Kaļķe" userId="S::baibak@edu.lu.lv::090b5955-d8cd-4512-94e7-80946276549e" providerId="AD" clId="Web-{14A6E0B8-58DB-4B0F-AB9A-C490F19A558E}" dt="2021-09-20T15:11:30.403" v="4" actId="20577"/>
          <ac:spMkLst>
            <pc:docMk/>
            <pc:sldMk cId="445288992" sldId="312"/>
            <ac:spMk id="6" creationId="{D804BEA7-C611-4493-89B4-3BFB332C6444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2:28.170" v="5" actId="20577"/>
        <pc:sldMkLst>
          <pc:docMk/>
          <pc:sldMk cId="733445712" sldId="315"/>
        </pc:sldMkLst>
        <pc:spChg chg="mod">
          <ac:chgData name="Baiba Kaļķe" userId="S::baibak@edu.lu.lv::090b5955-d8cd-4512-94e7-80946276549e" providerId="AD" clId="Web-{14A6E0B8-58DB-4B0F-AB9A-C490F19A558E}" dt="2021-09-20T15:12:28.170" v="5" actId="20577"/>
          <ac:spMkLst>
            <pc:docMk/>
            <pc:sldMk cId="733445712" sldId="315"/>
            <ac:spMk id="4" creationId="{A9400918-2D9C-4BD1-9079-8C6F3726A94A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3:15.750" v="19" actId="20577"/>
        <pc:sldMkLst>
          <pc:docMk/>
          <pc:sldMk cId="3737801606" sldId="316"/>
        </pc:sldMkLst>
        <pc:spChg chg="mod">
          <ac:chgData name="Baiba Kaļķe" userId="S::baibak@edu.lu.lv::090b5955-d8cd-4512-94e7-80946276549e" providerId="AD" clId="Web-{14A6E0B8-58DB-4B0F-AB9A-C490F19A558E}" dt="2021-09-20T15:12:36.264" v="6" actId="20577"/>
          <ac:spMkLst>
            <pc:docMk/>
            <pc:sldMk cId="3737801606" sldId="316"/>
            <ac:spMk id="6" creationId="{A8D84545-3EF8-435E-B8A3-31A78DA50934}"/>
          </ac:spMkLst>
        </pc:spChg>
        <pc:spChg chg="mod">
          <ac:chgData name="Baiba Kaļķe" userId="S::baibak@edu.lu.lv::090b5955-d8cd-4512-94e7-80946276549e" providerId="AD" clId="Web-{14A6E0B8-58DB-4B0F-AB9A-C490F19A558E}" dt="2021-09-20T15:13:03.499" v="15" actId="20577"/>
          <ac:spMkLst>
            <pc:docMk/>
            <pc:sldMk cId="3737801606" sldId="316"/>
            <ac:spMk id="12" creationId="{C82853EC-353A-441F-9576-5CA72505E5BA}"/>
          </ac:spMkLst>
        </pc:spChg>
        <pc:spChg chg="mod">
          <ac:chgData name="Baiba Kaļķe" userId="S::baibak@edu.lu.lv::090b5955-d8cd-4512-94e7-80946276549e" providerId="AD" clId="Web-{14A6E0B8-58DB-4B0F-AB9A-C490F19A558E}" dt="2021-09-20T15:13:15.750" v="19" actId="20577"/>
          <ac:spMkLst>
            <pc:docMk/>
            <pc:sldMk cId="3737801606" sldId="316"/>
            <ac:spMk id="13" creationId="{FCFD3ADC-450C-46C1-87CC-0B4806CA9551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3:25.469" v="22" actId="20577"/>
        <pc:sldMkLst>
          <pc:docMk/>
          <pc:sldMk cId="1289700118" sldId="317"/>
        </pc:sldMkLst>
        <pc:spChg chg="mod">
          <ac:chgData name="Baiba Kaļķe" userId="S::baibak@edu.lu.lv::090b5955-d8cd-4512-94e7-80946276549e" providerId="AD" clId="Web-{14A6E0B8-58DB-4B0F-AB9A-C490F19A558E}" dt="2021-09-20T15:13:25.469" v="22" actId="20577"/>
          <ac:spMkLst>
            <pc:docMk/>
            <pc:sldMk cId="1289700118" sldId="317"/>
            <ac:spMk id="7" creationId="{6DA0E52B-251A-4323-9021-A35E4CCDC3E8}"/>
          </ac:spMkLst>
        </pc:spChg>
        <pc:spChg chg="mod">
          <ac:chgData name="Baiba Kaļķe" userId="S::baibak@edu.lu.lv::090b5955-d8cd-4512-94e7-80946276549e" providerId="AD" clId="Web-{14A6E0B8-58DB-4B0F-AB9A-C490F19A558E}" dt="2021-09-20T15:13:21.078" v="20" actId="20577"/>
          <ac:spMkLst>
            <pc:docMk/>
            <pc:sldMk cId="1289700118" sldId="317"/>
            <ac:spMk id="8" creationId="{8561678B-BB80-4DA0-A453-CF4DDCBD88EC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4:36.189" v="33" actId="20577"/>
        <pc:sldMkLst>
          <pc:docMk/>
          <pc:sldMk cId="2250701426" sldId="318"/>
        </pc:sldMkLst>
        <pc:spChg chg="mod">
          <ac:chgData name="Baiba Kaļķe" userId="S::baibak@edu.lu.lv::090b5955-d8cd-4512-94e7-80946276549e" providerId="AD" clId="Web-{14A6E0B8-58DB-4B0F-AB9A-C490F19A558E}" dt="2021-09-20T15:13:51.891" v="23" actId="20577"/>
          <ac:spMkLst>
            <pc:docMk/>
            <pc:sldMk cId="2250701426" sldId="318"/>
            <ac:spMk id="5" creationId="{748F2AA6-4247-4799-A6B4-32E2696691B8}"/>
          </ac:spMkLst>
        </pc:spChg>
        <pc:spChg chg="mod">
          <ac:chgData name="Baiba Kaļķe" userId="S::baibak@edu.lu.lv::090b5955-d8cd-4512-94e7-80946276549e" providerId="AD" clId="Web-{14A6E0B8-58DB-4B0F-AB9A-C490F19A558E}" dt="2021-09-20T15:14:02.173" v="26" actId="20577"/>
          <ac:spMkLst>
            <pc:docMk/>
            <pc:sldMk cId="2250701426" sldId="318"/>
            <ac:spMk id="6" creationId="{24EB8FC7-E32A-41E4-8488-69E3BBB74ECF}"/>
          </ac:spMkLst>
        </pc:spChg>
        <pc:spChg chg="mod">
          <ac:chgData name="Baiba Kaļķe" userId="S::baibak@edu.lu.lv::090b5955-d8cd-4512-94e7-80946276549e" providerId="AD" clId="Web-{14A6E0B8-58DB-4B0F-AB9A-C490F19A558E}" dt="2021-09-20T15:14:04.470" v="27" actId="20577"/>
          <ac:spMkLst>
            <pc:docMk/>
            <pc:sldMk cId="2250701426" sldId="318"/>
            <ac:spMk id="7" creationId="{56ECC1AE-0855-4264-B6F5-5EB3ABDAA728}"/>
          </ac:spMkLst>
        </pc:spChg>
        <pc:spChg chg="mod">
          <ac:chgData name="Baiba Kaļķe" userId="S::baibak@edu.lu.lv::090b5955-d8cd-4512-94e7-80946276549e" providerId="AD" clId="Web-{14A6E0B8-58DB-4B0F-AB9A-C490F19A558E}" dt="2021-09-20T15:14:36.189" v="33" actId="20577"/>
          <ac:spMkLst>
            <pc:docMk/>
            <pc:sldMk cId="2250701426" sldId="318"/>
            <ac:spMk id="8" creationId="{917BA072-7D9E-435D-9568-28B38C2679DF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5:20.628" v="41" actId="20577"/>
        <pc:sldMkLst>
          <pc:docMk/>
          <pc:sldMk cId="3342700587" sldId="319"/>
        </pc:sldMkLst>
        <pc:spChg chg="mod">
          <ac:chgData name="Baiba Kaļķe" userId="S::baibak@edu.lu.lv::090b5955-d8cd-4512-94e7-80946276549e" providerId="AD" clId="Web-{14A6E0B8-58DB-4B0F-AB9A-C490F19A558E}" dt="2021-09-20T15:15:08.690" v="36" actId="20577"/>
          <ac:spMkLst>
            <pc:docMk/>
            <pc:sldMk cId="3342700587" sldId="319"/>
            <ac:spMk id="4" creationId="{2DA79353-2C0A-43FB-83BE-FED6A43642DA}"/>
          </ac:spMkLst>
        </pc:spChg>
        <pc:spChg chg="mod">
          <ac:chgData name="Baiba Kaļķe" userId="S::baibak@edu.lu.lv::090b5955-d8cd-4512-94e7-80946276549e" providerId="AD" clId="Web-{14A6E0B8-58DB-4B0F-AB9A-C490F19A558E}" dt="2021-09-20T15:15:20.628" v="41" actId="20577"/>
          <ac:spMkLst>
            <pc:docMk/>
            <pc:sldMk cId="3342700587" sldId="319"/>
            <ac:spMk id="6" creationId="{407DCCF3-31B0-4D28-A7F5-5EC90C554C07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5:43.800" v="53" actId="20577"/>
        <pc:sldMkLst>
          <pc:docMk/>
          <pc:sldMk cId="309310027" sldId="320"/>
        </pc:sldMkLst>
        <pc:spChg chg="mod">
          <ac:chgData name="Baiba Kaļķe" userId="S::baibak@edu.lu.lv::090b5955-d8cd-4512-94e7-80946276549e" providerId="AD" clId="Web-{14A6E0B8-58DB-4B0F-AB9A-C490F19A558E}" dt="2021-09-20T15:15:43.800" v="53" actId="20577"/>
          <ac:spMkLst>
            <pc:docMk/>
            <pc:sldMk cId="309310027" sldId="320"/>
            <ac:spMk id="3" creationId="{E64B996D-C324-466F-A5B0-126D59D1C440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6:23.052" v="65" actId="20577"/>
        <pc:sldMkLst>
          <pc:docMk/>
          <pc:sldMk cId="1899544436" sldId="321"/>
        </pc:sldMkLst>
        <pc:spChg chg="mod">
          <ac:chgData name="Baiba Kaļķe" userId="S::baibak@edu.lu.lv::090b5955-d8cd-4512-94e7-80946276549e" providerId="AD" clId="Web-{14A6E0B8-58DB-4B0F-AB9A-C490F19A558E}" dt="2021-09-20T15:16:23.052" v="65" actId="20577"/>
          <ac:spMkLst>
            <pc:docMk/>
            <pc:sldMk cId="1899544436" sldId="321"/>
            <ac:spMk id="5" creationId="{697F0245-B3DF-4624-A222-D70303AD8963}"/>
          </ac:spMkLst>
        </pc:spChg>
      </pc:sldChg>
    </pc:docChg>
  </pc:docChgLst>
  <pc:docChgLst>
    <pc:chgData name="Linda Kovaļevska" userId="94b10c40-3d0b-4f4c-a565-a700e4df880e" providerId="ADAL" clId="{31F7F852-8D12-034C-910D-415D5AB1875F}"/>
    <pc:docChg chg="custSel addSld delSld modSld modMainMaster">
      <pc:chgData name="Linda Kovaļevska" userId="94b10c40-3d0b-4f4c-a565-a700e4df880e" providerId="ADAL" clId="{31F7F852-8D12-034C-910D-415D5AB1875F}" dt="2021-08-29T15:21:10.862" v="133" actId="1076"/>
      <pc:docMkLst>
        <pc:docMk/>
      </pc:docMkLst>
      <pc:sldChg chg="del">
        <pc:chgData name="Linda Kovaļevska" userId="94b10c40-3d0b-4f4c-a565-a700e4df880e" providerId="ADAL" clId="{31F7F852-8D12-034C-910D-415D5AB1875F}" dt="2021-08-29T15:17:15.685" v="57" actId="2696"/>
        <pc:sldMkLst>
          <pc:docMk/>
          <pc:sldMk cId="0" sldId="262"/>
        </pc:sldMkLst>
      </pc:sldChg>
      <pc:sldChg chg="addSp delSp modSp mod">
        <pc:chgData name="Linda Kovaļevska" userId="94b10c40-3d0b-4f4c-a565-a700e4df880e" providerId="ADAL" clId="{31F7F852-8D12-034C-910D-415D5AB1875F}" dt="2021-08-29T15:18:41.944" v="95" actId="1076"/>
        <pc:sldMkLst>
          <pc:docMk/>
          <pc:sldMk cId="2057272332" sldId="311"/>
        </pc:sldMkLst>
        <pc:spChg chg="del mod">
          <ac:chgData name="Linda Kovaļevska" userId="94b10c40-3d0b-4f4c-a565-a700e4df880e" providerId="ADAL" clId="{31F7F852-8D12-034C-910D-415D5AB1875F}" dt="2021-08-29T15:15:42.038" v="1" actId="478"/>
          <ac:spMkLst>
            <pc:docMk/>
            <pc:sldMk cId="2057272332" sldId="311"/>
            <ac:spMk id="2" creationId="{00000000-0000-0000-0000-000000000000}"/>
          </ac:spMkLst>
        </pc:spChg>
        <pc:spChg chg="add mod">
          <ac:chgData name="Linda Kovaļevska" userId="94b10c40-3d0b-4f4c-a565-a700e4df880e" providerId="ADAL" clId="{31F7F852-8D12-034C-910D-415D5AB1875F}" dt="2021-08-29T15:17:08.874" v="55" actId="1076"/>
          <ac:spMkLst>
            <pc:docMk/>
            <pc:sldMk cId="2057272332" sldId="311"/>
            <ac:spMk id="3" creationId="{B317F347-447E-734A-B68D-94C2CF0DE647}"/>
          </ac:spMkLst>
        </pc:spChg>
        <pc:spChg chg="add mod">
          <ac:chgData name="Linda Kovaļevska" userId="94b10c40-3d0b-4f4c-a565-a700e4df880e" providerId="ADAL" clId="{31F7F852-8D12-034C-910D-415D5AB1875F}" dt="2021-08-29T15:17:11.918" v="56" actId="1076"/>
          <ac:spMkLst>
            <pc:docMk/>
            <pc:sldMk cId="2057272332" sldId="311"/>
            <ac:spMk id="4" creationId="{81BF6C04-F91D-674A-8598-C903BE16261B}"/>
          </ac:spMkLst>
        </pc:spChg>
        <pc:picChg chg="add mod">
          <ac:chgData name="Linda Kovaļevska" userId="94b10c40-3d0b-4f4c-a565-a700e4df880e" providerId="ADAL" clId="{31F7F852-8D12-034C-910D-415D5AB1875F}" dt="2021-08-29T15:18:19.589" v="91"/>
          <ac:picMkLst>
            <pc:docMk/>
            <pc:sldMk cId="2057272332" sldId="311"/>
            <ac:picMk id="6" creationId="{AD16A9B8-3DF7-3944-BC34-AD8534E728CC}"/>
          </ac:picMkLst>
        </pc:picChg>
        <pc:picChg chg="add mod">
          <ac:chgData name="Linda Kovaļevska" userId="94b10c40-3d0b-4f4c-a565-a700e4df880e" providerId="ADAL" clId="{31F7F852-8D12-034C-910D-415D5AB1875F}" dt="2021-08-29T15:18:27.736" v="92"/>
          <ac:picMkLst>
            <pc:docMk/>
            <pc:sldMk cId="2057272332" sldId="311"/>
            <ac:picMk id="7" creationId="{A4486966-31E7-1F4C-954C-418FBD9C219A}"/>
          </ac:picMkLst>
        </pc:picChg>
        <pc:picChg chg="add mod">
          <ac:chgData name="Linda Kovaļevska" userId="94b10c40-3d0b-4f4c-a565-a700e4df880e" providerId="ADAL" clId="{31F7F852-8D12-034C-910D-415D5AB1875F}" dt="2021-08-29T15:18:38.434" v="93"/>
          <ac:picMkLst>
            <pc:docMk/>
            <pc:sldMk cId="2057272332" sldId="311"/>
            <ac:picMk id="8" creationId="{380F112A-9FAC-6B49-B972-574174FC86C3}"/>
          </ac:picMkLst>
        </pc:picChg>
        <pc:picChg chg="add mod">
          <ac:chgData name="Linda Kovaļevska" userId="94b10c40-3d0b-4f4c-a565-a700e4df880e" providerId="ADAL" clId="{31F7F852-8D12-034C-910D-415D5AB1875F}" dt="2021-08-29T15:18:41.944" v="95" actId="1076"/>
          <ac:picMkLst>
            <pc:docMk/>
            <pc:sldMk cId="2057272332" sldId="311"/>
            <ac:picMk id="1026" creationId="{F61FC068-3401-D043-A9B6-5BA48CB61B5A}"/>
          </ac:picMkLst>
        </pc:picChg>
      </pc:sldChg>
      <pc:sldChg chg="modSp mod">
        <pc:chgData name="Linda Kovaļevska" userId="94b10c40-3d0b-4f4c-a565-a700e4df880e" providerId="ADAL" clId="{31F7F852-8D12-034C-910D-415D5AB1875F}" dt="2021-08-29T15:18:47.281" v="96" actId="1076"/>
        <pc:sldMkLst>
          <pc:docMk/>
          <pc:sldMk cId="445288992" sldId="312"/>
        </pc:sldMkLst>
        <pc:spChg chg="mod">
          <ac:chgData name="Linda Kovaļevska" userId="94b10c40-3d0b-4f4c-a565-a700e4df880e" providerId="ADAL" clId="{31F7F852-8D12-034C-910D-415D5AB1875F}" dt="2021-08-29T15:18:47.281" v="96" actId="1076"/>
          <ac:spMkLst>
            <pc:docMk/>
            <pc:sldMk cId="445288992" sldId="312"/>
            <ac:spMk id="6" creationId="{D804BEA7-C611-4493-89B4-3BFB332C6444}"/>
          </ac:spMkLst>
        </pc:spChg>
      </pc:sldChg>
      <pc:sldChg chg="modSp mod">
        <pc:chgData name="Linda Kovaļevska" userId="94b10c40-3d0b-4f4c-a565-a700e4df880e" providerId="ADAL" clId="{31F7F852-8D12-034C-910D-415D5AB1875F}" dt="2021-08-29T15:19:10.637" v="107" actId="14100"/>
        <pc:sldMkLst>
          <pc:docMk/>
          <pc:sldMk cId="3055145444" sldId="314"/>
        </pc:sldMkLst>
        <pc:spChg chg="mod">
          <ac:chgData name="Linda Kovaļevska" userId="94b10c40-3d0b-4f4c-a565-a700e4df880e" providerId="ADAL" clId="{31F7F852-8D12-034C-910D-415D5AB1875F}" dt="2021-08-29T15:19:10.637" v="107" actId="14100"/>
          <ac:spMkLst>
            <pc:docMk/>
            <pc:sldMk cId="3055145444" sldId="314"/>
            <ac:spMk id="5" creationId="{8798736A-4B20-4E44-9BCE-43221CF681C5}"/>
          </ac:spMkLst>
        </pc:spChg>
        <pc:picChg chg="mod">
          <ac:chgData name="Linda Kovaļevska" userId="94b10c40-3d0b-4f4c-a565-a700e4df880e" providerId="ADAL" clId="{31F7F852-8D12-034C-910D-415D5AB1875F}" dt="2021-08-29T15:19:00.697" v="100" actId="1076"/>
          <ac:picMkLst>
            <pc:docMk/>
            <pc:sldMk cId="3055145444" sldId="314"/>
            <ac:picMk id="2" creationId="{EBB59844-1070-4148-80B8-B0E8CFCE5523}"/>
          </ac:picMkLst>
        </pc:picChg>
        <pc:picChg chg="mod">
          <ac:chgData name="Linda Kovaļevska" userId="94b10c40-3d0b-4f4c-a565-a700e4df880e" providerId="ADAL" clId="{31F7F852-8D12-034C-910D-415D5AB1875F}" dt="2021-08-29T15:19:05.322" v="103" actId="14100"/>
          <ac:picMkLst>
            <pc:docMk/>
            <pc:sldMk cId="3055145444" sldId="314"/>
            <ac:picMk id="3" creationId="{C16FD838-3366-48D4-98E1-A340725618C8}"/>
          </ac:picMkLst>
        </pc:picChg>
      </pc:sldChg>
      <pc:sldChg chg="modSp mod">
        <pc:chgData name="Linda Kovaļevska" userId="94b10c40-3d0b-4f4c-a565-a700e4df880e" providerId="ADAL" clId="{31F7F852-8D12-034C-910D-415D5AB1875F}" dt="2021-08-29T15:19:21.877" v="111" actId="1076"/>
        <pc:sldMkLst>
          <pc:docMk/>
          <pc:sldMk cId="733445712" sldId="315"/>
        </pc:sldMkLst>
        <pc:spChg chg="mod">
          <ac:chgData name="Linda Kovaļevska" userId="94b10c40-3d0b-4f4c-a565-a700e4df880e" providerId="ADAL" clId="{31F7F852-8D12-034C-910D-415D5AB1875F}" dt="2021-08-29T15:19:15.925" v="108" actId="1076"/>
          <ac:spMkLst>
            <pc:docMk/>
            <pc:sldMk cId="733445712" sldId="315"/>
            <ac:spMk id="4" creationId="{A9400918-2D9C-4BD1-9079-8C6F3726A94A}"/>
          </ac:spMkLst>
        </pc:spChg>
        <pc:spChg chg="mod">
          <ac:chgData name="Linda Kovaļevska" userId="94b10c40-3d0b-4f4c-a565-a700e4df880e" providerId="ADAL" clId="{31F7F852-8D12-034C-910D-415D5AB1875F}" dt="2021-08-29T15:19:17.937" v="109" actId="1076"/>
          <ac:spMkLst>
            <pc:docMk/>
            <pc:sldMk cId="733445712" sldId="315"/>
            <ac:spMk id="8" creationId="{174F38CC-B64C-46C9-9239-72B0516031A1}"/>
          </ac:spMkLst>
        </pc:spChg>
        <pc:picChg chg="mod">
          <ac:chgData name="Linda Kovaļevska" userId="94b10c40-3d0b-4f4c-a565-a700e4df880e" providerId="ADAL" clId="{31F7F852-8D12-034C-910D-415D5AB1875F}" dt="2021-08-29T15:19:21.877" v="111" actId="1076"/>
          <ac:picMkLst>
            <pc:docMk/>
            <pc:sldMk cId="733445712" sldId="315"/>
            <ac:picMk id="2" creationId="{7524595D-4A27-40D2-8D25-74F2369C2601}"/>
          </ac:picMkLst>
        </pc:picChg>
      </pc:sldChg>
      <pc:sldChg chg="modSp mod">
        <pc:chgData name="Linda Kovaļevska" userId="94b10c40-3d0b-4f4c-a565-a700e4df880e" providerId="ADAL" clId="{31F7F852-8D12-034C-910D-415D5AB1875F}" dt="2021-08-29T15:19:26.493" v="112" actId="1076"/>
        <pc:sldMkLst>
          <pc:docMk/>
          <pc:sldMk cId="3737801606" sldId="316"/>
        </pc:sldMkLst>
        <pc:spChg chg="mod">
          <ac:chgData name="Linda Kovaļevska" userId="94b10c40-3d0b-4f4c-a565-a700e4df880e" providerId="ADAL" clId="{31F7F852-8D12-034C-910D-415D5AB1875F}" dt="2021-08-29T15:19:26.493" v="112" actId="1076"/>
          <ac:spMkLst>
            <pc:docMk/>
            <pc:sldMk cId="3737801606" sldId="316"/>
            <ac:spMk id="6" creationId="{A8D84545-3EF8-435E-B8A3-31A78DA50934}"/>
          </ac:spMkLst>
        </pc:spChg>
      </pc:sldChg>
      <pc:sldChg chg="modSp mod">
        <pc:chgData name="Linda Kovaļevska" userId="94b10c40-3d0b-4f4c-a565-a700e4df880e" providerId="ADAL" clId="{31F7F852-8D12-034C-910D-415D5AB1875F}" dt="2021-08-29T15:19:35.326" v="113" actId="1076"/>
        <pc:sldMkLst>
          <pc:docMk/>
          <pc:sldMk cId="1289700118" sldId="317"/>
        </pc:sldMkLst>
        <pc:spChg chg="mod">
          <ac:chgData name="Linda Kovaļevska" userId="94b10c40-3d0b-4f4c-a565-a700e4df880e" providerId="ADAL" clId="{31F7F852-8D12-034C-910D-415D5AB1875F}" dt="2021-08-29T15:19:35.326" v="113" actId="1076"/>
          <ac:spMkLst>
            <pc:docMk/>
            <pc:sldMk cId="1289700118" sldId="317"/>
            <ac:spMk id="8" creationId="{8561678B-BB80-4DA0-A453-CF4DDCBD88EC}"/>
          </ac:spMkLst>
        </pc:spChg>
      </pc:sldChg>
      <pc:sldChg chg="modSp mod">
        <pc:chgData name="Linda Kovaļevska" userId="94b10c40-3d0b-4f4c-a565-a700e4df880e" providerId="ADAL" clId="{31F7F852-8D12-034C-910D-415D5AB1875F}" dt="2021-08-29T15:19:39.329" v="114" actId="1076"/>
        <pc:sldMkLst>
          <pc:docMk/>
          <pc:sldMk cId="2250701426" sldId="318"/>
        </pc:sldMkLst>
        <pc:spChg chg="mod">
          <ac:chgData name="Linda Kovaļevska" userId="94b10c40-3d0b-4f4c-a565-a700e4df880e" providerId="ADAL" clId="{31F7F852-8D12-034C-910D-415D5AB1875F}" dt="2021-08-29T15:19:39.329" v="114" actId="1076"/>
          <ac:spMkLst>
            <pc:docMk/>
            <pc:sldMk cId="2250701426" sldId="318"/>
            <ac:spMk id="5" creationId="{748F2AA6-4247-4799-A6B4-32E2696691B8}"/>
          </ac:spMkLst>
        </pc:spChg>
      </pc:sldChg>
      <pc:sldChg chg="modSp mod">
        <pc:chgData name="Linda Kovaļevska" userId="94b10c40-3d0b-4f4c-a565-a700e4df880e" providerId="ADAL" clId="{31F7F852-8D12-034C-910D-415D5AB1875F}" dt="2021-08-29T15:19:49.549" v="119" actId="1076"/>
        <pc:sldMkLst>
          <pc:docMk/>
          <pc:sldMk cId="3342700587" sldId="319"/>
        </pc:sldMkLst>
        <pc:spChg chg="mod">
          <ac:chgData name="Linda Kovaļevska" userId="94b10c40-3d0b-4f4c-a565-a700e4df880e" providerId="ADAL" clId="{31F7F852-8D12-034C-910D-415D5AB1875F}" dt="2021-08-29T15:19:43.423" v="115" actId="1076"/>
          <ac:spMkLst>
            <pc:docMk/>
            <pc:sldMk cId="3342700587" sldId="319"/>
            <ac:spMk id="4" creationId="{2DA79353-2C0A-43FB-83BE-FED6A43642DA}"/>
          </ac:spMkLst>
        </pc:spChg>
        <pc:spChg chg="mod">
          <ac:chgData name="Linda Kovaļevska" userId="94b10c40-3d0b-4f4c-a565-a700e4df880e" providerId="ADAL" clId="{31F7F852-8D12-034C-910D-415D5AB1875F}" dt="2021-08-29T15:19:46.800" v="117" actId="14100"/>
          <ac:spMkLst>
            <pc:docMk/>
            <pc:sldMk cId="3342700587" sldId="319"/>
            <ac:spMk id="6" creationId="{407DCCF3-31B0-4D28-A7F5-5EC90C554C07}"/>
          </ac:spMkLst>
        </pc:spChg>
        <pc:picChg chg="mod">
          <ac:chgData name="Linda Kovaļevska" userId="94b10c40-3d0b-4f4c-a565-a700e4df880e" providerId="ADAL" clId="{31F7F852-8D12-034C-910D-415D5AB1875F}" dt="2021-08-29T15:19:49.549" v="119" actId="1076"/>
          <ac:picMkLst>
            <pc:docMk/>
            <pc:sldMk cId="3342700587" sldId="319"/>
            <ac:picMk id="2" creationId="{BEED9488-F99E-4D8B-A664-902039D46422}"/>
          </ac:picMkLst>
        </pc:picChg>
      </pc:sldChg>
      <pc:sldChg chg="modSp mod">
        <pc:chgData name="Linda Kovaļevska" userId="94b10c40-3d0b-4f4c-a565-a700e4df880e" providerId="ADAL" clId="{31F7F852-8D12-034C-910D-415D5AB1875F}" dt="2021-08-29T15:21:10.862" v="133" actId="1076"/>
        <pc:sldMkLst>
          <pc:docMk/>
          <pc:sldMk cId="309310027" sldId="320"/>
        </pc:sldMkLst>
        <pc:spChg chg="mod">
          <ac:chgData name="Linda Kovaļevska" userId="94b10c40-3d0b-4f4c-a565-a700e4df880e" providerId="ADAL" clId="{31F7F852-8D12-034C-910D-415D5AB1875F}" dt="2021-08-29T15:21:10.862" v="133" actId="1076"/>
          <ac:spMkLst>
            <pc:docMk/>
            <pc:sldMk cId="309310027" sldId="320"/>
            <ac:spMk id="3" creationId="{E64B996D-C324-466F-A5B0-126D59D1C440}"/>
          </ac:spMkLst>
        </pc:spChg>
        <pc:spChg chg="mod">
          <ac:chgData name="Linda Kovaļevska" userId="94b10c40-3d0b-4f4c-a565-a700e4df880e" providerId="ADAL" clId="{31F7F852-8D12-034C-910D-415D5AB1875F}" dt="2021-08-29T15:19:56.524" v="120" actId="1076"/>
          <ac:spMkLst>
            <pc:docMk/>
            <pc:sldMk cId="309310027" sldId="320"/>
            <ac:spMk id="12" creationId="{FB807EE3-BF3E-4D55-B324-E976154879E4}"/>
          </ac:spMkLst>
        </pc:spChg>
        <pc:picChg chg="mod">
          <ac:chgData name="Linda Kovaļevska" userId="94b10c40-3d0b-4f4c-a565-a700e4df880e" providerId="ADAL" clId="{31F7F852-8D12-034C-910D-415D5AB1875F}" dt="2021-08-29T15:19:57.917" v="121" actId="1076"/>
          <ac:picMkLst>
            <pc:docMk/>
            <pc:sldMk cId="309310027" sldId="320"/>
            <ac:picMk id="14" creationId="{ECBC031E-FAE0-4609-BE80-4780F546E936}"/>
          </ac:picMkLst>
        </pc:picChg>
      </pc:sldChg>
      <pc:sldChg chg="modSp mod">
        <pc:chgData name="Linda Kovaļevska" userId="94b10c40-3d0b-4f4c-a565-a700e4df880e" providerId="ADAL" clId="{31F7F852-8D12-034C-910D-415D5AB1875F}" dt="2021-08-29T15:20:21.389" v="132" actId="1076"/>
        <pc:sldMkLst>
          <pc:docMk/>
          <pc:sldMk cId="1899544436" sldId="321"/>
        </pc:sldMkLst>
        <pc:spChg chg="mod">
          <ac:chgData name="Linda Kovaļevska" userId="94b10c40-3d0b-4f4c-a565-a700e4df880e" providerId="ADAL" clId="{31F7F852-8D12-034C-910D-415D5AB1875F}" dt="2021-08-29T15:20:18.185" v="130" actId="14100"/>
          <ac:spMkLst>
            <pc:docMk/>
            <pc:sldMk cId="1899544436" sldId="321"/>
            <ac:spMk id="3" creationId="{F3723562-F493-4022-97CA-9B3AF2447072}"/>
          </ac:spMkLst>
        </pc:spChg>
        <pc:spChg chg="mod">
          <ac:chgData name="Linda Kovaļevska" userId="94b10c40-3d0b-4f4c-a565-a700e4df880e" providerId="ADAL" clId="{31F7F852-8D12-034C-910D-415D5AB1875F}" dt="2021-08-29T15:20:02.667" v="122" actId="1076"/>
          <ac:spMkLst>
            <pc:docMk/>
            <pc:sldMk cId="1899544436" sldId="321"/>
            <ac:spMk id="5" creationId="{697F0245-B3DF-4624-A222-D70303AD8963}"/>
          </ac:spMkLst>
        </pc:spChg>
        <pc:picChg chg="mod">
          <ac:chgData name="Linda Kovaļevska" userId="94b10c40-3d0b-4f4c-a565-a700e4df880e" providerId="ADAL" clId="{31F7F852-8D12-034C-910D-415D5AB1875F}" dt="2021-08-29T15:20:21.389" v="132" actId="1076"/>
          <ac:picMkLst>
            <pc:docMk/>
            <pc:sldMk cId="1899544436" sldId="321"/>
            <ac:picMk id="4" creationId="{D3AE39D4-7CD2-4722-8E77-18739813219C}"/>
          </ac:picMkLst>
        </pc:picChg>
      </pc:sldChg>
      <pc:sldChg chg="addSp delSp modSp new mod">
        <pc:chgData name="Linda Kovaļevska" userId="94b10c40-3d0b-4f4c-a565-a700e4df880e" providerId="ADAL" clId="{31F7F852-8D12-034C-910D-415D5AB1875F}" dt="2021-08-29T15:18:13.529" v="90" actId="1076"/>
        <pc:sldMkLst>
          <pc:docMk/>
          <pc:sldMk cId="3124236112" sldId="322"/>
        </pc:sldMkLst>
        <pc:spChg chg="del">
          <ac:chgData name="Linda Kovaļevska" userId="94b10c40-3d0b-4f4c-a565-a700e4df880e" providerId="ADAL" clId="{31F7F852-8D12-034C-910D-415D5AB1875F}" dt="2021-08-29T15:17:28.143" v="60" actId="478"/>
          <ac:spMkLst>
            <pc:docMk/>
            <pc:sldMk cId="3124236112" sldId="322"/>
            <ac:spMk id="2" creationId="{5408BD05-83B8-8145-A941-89F5506D9100}"/>
          </ac:spMkLst>
        </pc:spChg>
        <pc:spChg chg="del">
          <ac:chgData name="Linda Kovaļevska" userId="94b10c40-3d0b-4f4c-a565-a700e4df880e" providerId="ADAL" clId="{31F7F852-8D12-034C-910D-415D5AB1875F}" dt="2021-08-29T15:17:27.037" v="59" actId="478"/>
          <ac:spMkLst>
            <pc:docMk/>
            <pc:sldMk cId="3124236112" sldId="322"/>
            <ac:spMk id="3" creationId="{D21C0B32-73AD-F04D-B1F0-8AE170A0DFE9}"/>
          </ac:spMkLst>
        </pc:spChg>
        <pc:spChg chg="add mod">
          <ac:chgData name="Linda Kovaļevska" userId="94b10c40-3d0b-4f4c-a565-a700e4df880e" providerId="ADAL" clId="{31F7F852-8D12-034C-910D-415D5AB1875F}" dt="2021-08-29T15:17:37.429" v="65" actId="1076"/>
          <ac:spMkLst>
            <pc:docMk/>
            <pc:sldMk cId="3124236112" sldId="322"/>
            <ac:spMk id="4" creationId="{9299A6B1-D016-944C-A932-0216875B846D}"/>
          </ac:spMkLst>
        </pc:spChg>
        <pc:spChg chg="add mod">
          <ac:chgData name="Linda Kovaļevska" userId="94b10c40-3d0b-4f4c-a565-a700e4df880e" providerId="ADAL" clId="{31F7F852-8D12-034C-910D-415D5AB1875F}" dt="2021-08-29T15:17:57.385" v="74" actId="1076"/>
          <ac:spMkLst>
            <pc:docMk/>
            <pc:sldMk cId="3124236112" sldId="322"/>
            <ac:spMk id="5" creationId="{30DF7D51-FA19-5F43-96F4-4843C855AFC7}"/>
          </ac:spMkLst>
        </pc:spChg>
        <pc:picChg chg="add mod">
          <ac:chgData name="Linda Kovaļevska" userId="94b10c40-3d0b-4f4c-a565-a700e4df880e" providerId="ADAL" clId="{31F7F852-8D12-034C-910D-415D5AB1875F}" dt="2021-08-29T15:18:13.529" v="90" actId="1076"/>
          <ac:picMkLst>
            <pc:docMk/>
            <pc:sldMk cId="3124236112" sldId="322"/>
            <ac:picMk id="7" creationId="{109B44EE-CC9D-6747-AD00-5CC3CE9803CD}"/>
          </ac:picMkLst>
        </pc:picChg>
        <pc:picChg chg="add mod">
          <ac:chgData name="Linda Kovaļevska" userId="94b10c40-3d0b-4f4c-a565-a700e4df880e" providerId="ADAL" clId="{31F7F852-8D12-034C-910D-415D5AB1875F}" dt="2021-08-29T15:18:10.869" v="89" actId="14100"/>
          <ac:picMkLst>
            <pc:docMk/>
            <pc:sldMk cId="3124236112" sldId="322"/>
            <ac:picMk id="9" creationId="{C6DFEA00-8D60-3141-BF5C-A941B95951F1}"/>
          </ac:picMkLst>
        </pc:picChg>
        <pc:picChg chg="add mod">
          <ac:chgData name="Linda Kovaļevska" userId="94b10c40-3d0b-4f4c-a565-a700e4df880e" providerId="ADAL" clId="{31F7F852-8D12-034C-910D-415D5AB1875F}" dt="2021-08-29T15:18:07.933" v="87" actId="1076"/>
          <ac:picMkLst>
            <pc:docMk/>
            <pc:sldMk cId="3124236112" sldId="322"/>
            <ac:picMk id="11" creationId="{0DF7A782-470C-134C-B14E-43D5A39FCC3F}"/>
          </ac:picMkLst>
        </pc:picChg>
      </pc:sldChg>
      <pc:sldMasterChg chg="delSp mod">
        <pc:chgData name="Linda Kovaļevska" userId="94b10c40-3d0b-4f4c-a565-a700e4df880e" providerId="ADAL" clId="{31F7F852-8D12-034C-910D-415D5AB1875F}" dt="2021-08-29T15:16:27.249" v="47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31F7F852-8D12-034C-910D-415D5AB1875F}" dt="2021-08-29T15:16:26.075" v="46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31F7F852-8D12-034C-910D-415D5AB1875F}" dt="2021-08-29T15:16:27.249" v="47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cdVmPxd4Br8&amp;ab_channel=VeseL%C4%ABg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317F347-447E-734A-B68D-94C2CF0DE647}"/>
              </a:ext>
            </a:extLst>
          </p:cNvPr>
          <p:cNvSpPr/>
          <p:nvPr/>
        </p:nvSpPr>
        <p:spPr>
          <a:xfrm>
            <a:off x="172096" y="121188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8. klase 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Tēma: Fiziskā veselība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3. nodarbība: Miegs</a:t>
            </a:r>
            <a:endParaRPr lang="x-non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BF6C04-F91D-674A-8598-C903BE16261B}"/>
              </a:ext>
            </a:extLst>
          </p:cNvPr>
          <p:cNvSpPr/>
          <p:nvPr/>
        </p:nvSpPr>
        <p:spPr>
          <a:xfrm>
            <a:off x="982015" y="4936060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</a:t>
            </a:r>
            <a:r>
              <a:rPr lang="lv-LV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-TAP»​</a:t>
            </a:r>
            <a:endParaRPr lang="x-none"/>
          </a:p>
        </p:txBody>
      </p:sp>
      <p:pic>
        <p:nvPicPr>
          <p:cNvPr id="1026" name="Picture 2" descr="Healthy Sleep for Healthy Aging - Health Concepts">
            <a:extLst>
              <a:ext uri="{FF2B5EF4-FFF2-40B4-BE49-F238E27FC236}">
                <a16:creationId xmlns="" xmlns:a16="http://schemas.microsoft.com/office/drawing/2014/main" id="{F61FC068-3401-D043-A9B6-5BA48CB6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10" y="993678"/>
            <a:ext cx="4080934" cy="408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727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723562-F493-4022-97CA-9B3AF2447072}"/>
              </a:ext>
            </a:extLst>
          </p:cNvPr>
          <p:cNvSpPr txBox="1"/>
          <p:nvPr/>
        </p:nvSpPr>
        <p:spPr>
          <a:xfrm>
            <a:off x="329833" y="1022699"/>
            <a:ext cx="8069100" cy="4958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partneri ierakstiet </a:t>
            </a:r>
            <a:r>
              <a:rPr lang="lv-LV" sz="28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podkāsta</a:t>
            </a:r>
            <a:r>
              <a:rPr lang="lv-LV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sarunu par šādiem aspektiem attiecībā uz miega režīma izveidošanu:</a:t>
            </a:r>
            <a:endParaRPr lang="en-GB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Skaidrojums, kā </a:t>
            </a:r>
            <a:r>
              <a:rPr lang="lv-LV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gulētiešanas</a:t>
            </a: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režīms, guļamistabas vide vai dienas režīms ietekmē miegu.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Ieteikumi, kā atrast iespējas atpūtai.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Stratēģijas, kā cilvēks varētu uzlabot sava miega kvalitāti.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Ieteikumi, ko darīt, ja cilvēka miega kvalitāte neuzlabojas.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AE39D4-7CD2-4722-8E77-187398132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8451" y="1456267"/>
            <a:ext cx="3392737" cy="3700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7F0245-B3DF-4624-A222-D70303AD8963}"/>
              </a:ext>
            </a:extLst>
          </p:cNvPr>
          <p:cNvSpPr txBox="1"/>
          <p:nvPr/>
        </p:nvSpPr>
        <p:spPr>
          <a:xfrm>
            <a:off x="170315" y="530577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Sagatavo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b="1" dirty="0" err="1">
                <a:latin typeface="Calibri"/>
                <a:ea typeface="Times New Roman" panose="02020603050405020304" pitchFamily="18" charset="0"/>
                <a:cs typeface="Times New Roman"/>
              </a:rPr>
              <a:t>raidieraksta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sarunu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54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1A713C-9DC9-4B85-BB9B-DEF0563442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6971" y="2008774"/>
            <a:ext cx="4284367" cy="2561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75BC51-F1B8-4493-977F-28969634E3C9}"/>
              </a:ext>
            </a:extLst>
          </p:cNvPr>
          <p:cNvSpPr txBox="1"/>
          <p:nvPr/>
        </p:nvSpPr>
        <p:spPr>
          <a:xfrm>
            <a:off x="353341" y="493297"/>
            <a:ext cx="6096000" cy="23075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Kas ir miegs? Kāpēc tas ir svarīgs? Strādājot pāros, pierakstiet visu, ko jūs zināt par miega sniegtajiem ieguvumiem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jūs definētu “pilnvērtīgu miegu”?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04BEA7-C611-4493-89B4-3BFB332C6444}"/>
              </a:ext>
            </a:extLst>
          </p:cNvPr>
          <p:cNvSpPr txBox="1"/>
          <p:nvPr/>
        </p:nvSpPr>
        <p:spPr>
          <a:xfrm>
            <a:off x="353341" y="4057149"/>
            <a:ext cx="6096000" cy="20997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Apkopojiet idejas klasē un pārrunājiet tās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ir pilnvērtīga miega sniegtie ieguvumi?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miegs var ietekmēt cilvēka labsajūtu?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cilvēks var uzlabot miega kvalitāti?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/>
          </a:p>
        </p:txBody>
      </p:sp>
    </p:spTree>
    <p:extLst>
      <p:ext uri="{BB962C8B-B14F-4D97-AF65-F5344CB8AC3E}">
        <p14:creationId xmlns="" xmlns:p14="http://schemas.microsoft.com/office/powerpoint/2010/main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B59844-1070-4148-80B8-B0E8CFCE55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29" y="282479"/>
            <a:ext cx="4194551" cy="2751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6FD838-3366-48D4-98E1-A340725618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43" y="3429000"/>
            <a:ext cx="4122637" cy="3293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98736A-4B20-4E44-9BCE-43221CF681C5}"/>
              </a:ext>
            </a:extLst>
          </p:cNvPr>
          <p:cNvSpPr txBox="1"/>
          <p:nvPr/>
        </p:nvSpPr>
        <p:spPr>
          <a:xfrm>
            <a:off x="4666492" y="1117857"/>
            <a:ext cx="6791730" cy="4635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ir pilnvērtīga miega sniegtie ieguvumi?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miegs var ietekmēt cilvēka labsajūtu?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cilvēks var uzlabot miega kvalitāti? </a:t>
            </a:r>
            <a:endParaRPr lang="en-GB" sz="3600"/>
          </a:p>
        </p:txBody>
      </p:sp>
    </p:spTree>
    <p:extLst>
      <p:ext uri="{BB962C8B-B14F-4D97-AF65-F5344CB8AC3E}">
        <p14:creationId xmlns="" xmlns:p14="http://schemas.microsoft.com/office/powerpoint/2010/main" val="305514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24595D-4A27-40D2-8D25-74F2369C26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2570" y="2586845"/>
            <a:ext cx="3777553" cy="2490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400918-2D9C-4BD1-9079-8C6F3726A94A}"/>
              </a:ext>
            </a:extLst>
          </p:cNvPr>
          <p:cNvSpPr txBox="1"/>
          <p:nvPr/>
        </p:nvSpPr>
        <p:spPr>
          <a:xfrm>
            <a:off x="220870" y="772802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</a:t>
            </a:r>
            <a:r>
              <a:rPr lang="it-IT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aktivitāte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Miega </a:t>
            </a:r>
            <a:r>
              <a:rPr lang="it-IT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sniegtie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ieguvumi</a:t>
            </a:r>
            <a:endParaRPr lang="lv-LV" sz="2400" b="1" dirty="0" err="1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4F38CC-B64C-46C9-9239-72B0516031A1}"/>
              </a:ext>
            </a:extLst>
          </p:cNvPr>
          <p:cNvSpPr txBox="1"/>
          <p:nvPr/>
        </p:nvSpPr>
        <p:spPr>
          <a:xfrm>
            <a:off x="1140668" y="2544512"/>
            <a:ext cx="6096000" cy="244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ir skolēnu pieredze attiecībā uz miega paradumiem un režīmu?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skolēni varētu mudināt citus cilvēkus uzlabot sava miega kvalitāti un regularitāti?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44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5635C2-61A6-47CB-A864-0FBABFD33E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0850" y="1924799"/>
            <a:ext cx="1406112" cy="1134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A0BB5E-72C4-4137-A3BE-B96D64ACB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8825" y="3457149"/>
            <a:ext cx="1318137" cy="989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6D77AB-02E3-4625-B51B-318BB0B810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2327" y="4805738"/>
            <a:ext cx="771135" cy="1478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D84545-3EF8-435E-B8A3-31A78DA50934}"/>
              </a:ext>
            </a:extLst>
          </p:cNvPr>
          <p:cNvSpPr txBox="1"/>
          <p:nvPr/>
        </p:nvSpPr>
        <p:spPr>
          <a:xfrm>
            <a:off x="194366" y="584819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Miegs: fakti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C28A835-E4E4-4155-9125-0E10A68E6556}"/>
              </a:ext>
            </a:extLst>
          </p:cNvPr>
          <p:cNvSpPr/>
          <p:nvPr/>
        </p:nvSpPr>
        <p:spPr>
          <a:xfrm>
            <a:off x="776747" y="3567377"/>
            <a:ext cx="7492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Miegs ietekmē </a:t>
            </a:r>
            <a:r>
              <a:rPr lang="lv-LV" sz="22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fizisko izskatu</a:t>
            </a:r>
            <a:r>
              <a:rPr lang="lv-LV"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kā arī garastāvokli, </a:t>
            </a:r>
            <a:r>
              <a:rPr lang="lv-LV" sz="22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garīgo veselību</a:t>
            </a:r>
            <a:r>
              <a:rPr lang="lv-LV"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un atmiņu.</a:t>
            </a:r>
            <a:endParaRPr lang="en-GB" sz="22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82853EC-353A-441F-9576-5CA72505E5BA}"/>
              </a:ext>
            </a:extLst>
          </p:cNvPr>
          <p:cNvSpPr/>
          <p:nvPr/>
        </p:nvSpPr>
        <p:spPr>
          <a:xfrm>
            <a:off x="850488" y="2132262"/>
            <a:ext cx="7344697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>
                <a:latin typeface="Arial"/>
                <a:ea typeface="Roboto"/>
                <a:cs typeface="Arial"/>
              </a:rPr>
              <a:t>Labs nakts miegs pozitīvi ietekmē </a:t>
            </a:r>
            <a:r>
              <a:rPr lang="lv-LV" sz="2200" b="1" dirty="0">
                <a:latin typeface="Arial"/>
                <a:ea typeface="Roboto"/>
                <a:cs typeface="Arial"/>
              </a:rPr>
              <a:t>smadzenes,</a:t>
            </a:r>
            <a:endParaRPr lang="lv-LV" sz="2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lv-LV" sz="2200" dirty="0">
                <a:latin typeface="Arial"/>
                <a:ea typeface="Roboto"/>
                <a:cs typeface="Arial"/>
              </a:rPr>
              <a:t>uzlabojot darba spējas un </a:t>
            </a:r>
            <a:r>
              <a:rPr lang="lv-LV" sz="2200" b="1" dirty="0">
                <a:latin typeface="Arial"/>
                <a:ea typeface="Roboto"/>
                <a:cs typeface="Arial"/>
              </a:rPr>
              <a:t>produktivitāti</a:t>
            </a:r>
            <a:r>
              <a:rPr lang="lv-LV" sz="2200" dirty="0">
                <a:latin typeface="Arial"/>
                <a:ea typeface="Roboto"/>
                <a:cs typeface="Arial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CFD3ADC-450C-46C1-87CC-0B4806CA9551}"/>
              </a:ext>
            </a:extLst>
          </p:cNvPr>
          <p:cNvSpPr/>
          <p:nvPr/>
        </p:nvSpPr>
        <p:spPr>
          <a:xfrm>
            <a:off x="776747" y="4894222"/>
            <a:ext cx="777943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>
                <a:latin typeface="Arial"/>
                <a:ea typeface="Roboto"/>
                <a:cs typeface="Arial"/>
              </a:rPr>
              <a:t>Vienu stundu pirms </a:t>
            </a:r>
            <a:r>
              <a:rPr lang="lv-LV" sz="2200" dirty="0" err="1">
                <a:latin typeface="Arial"/>
                <a:ea typeface="Roboto"/>
                <a:cs typeface="Arial"/>
              </a:rPr>
              <a:t>gulētiešanas</a:t>
            </a:r>
            <a:r>
              <a:rPr lang="lv-LV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b="1" dirty="0">
                <a:latin typeface="Arial"/>
                <a:ea typeface="Roboto"/>
                <a:cs typeface="Arial"/>
              </a:rPr>
              <a:t>ieteicams neizmantot ekrāna tehnoloģijas </a:t>
            </a:r>
            <a:r>
              <a:rPr lang="lv-LV" sz="2200" i="1" dirty="0">
                <a:latin typeface="Arial"/>
                <a:ea typeface="Roboto"/>
                <a:cs typeface="Arial"/>
              </a:rPr>
              <a:t>(</a:t>
            </a:r>
            <a:r>
              <a:rPr lang="lv-LV" sz="2200" i="1" dirty="0" err="1">
                <a:latin typeface="Arial"/>
                <a:ea typeface="Roboto"/>
                <a:cs typeface="Arial"/>
              </a:rPr>
              <a:t>screen</a:t>
            </a:r>
            <a:r>
              <a:rPr lang="lv-LV" sz="2200" i="1" dirty="0">
                <a:latin typeface="Arial"/>
                <a:ea typeface="Roboto"/>
                <a:cs typeface="Arial"/>
              </a:rPr>
              <a:t> </a:t>
            </a:r>
            <a:r>
              <a:rPr lang="lv-LV" sz="2200" i="1" dirty="0" err="1">
                <a:latin typeface="Arial"/>
                <a:ea typeface="Roboto"/>
                <a:cs typeface="Arial"/>
              </a:rPr>
              <a:t>technology</a:t>
            </a:r>
            <a:r>
              <a:rPr lang="lv-LV" sz="2200" i="1" dirty="0">
                <a:latin typeface="Arial"/>
                <a:ea typeface="Roboto"/>
                <a:cs typeface="Arial"/>
              </a:rPr>
              <a:t>).</a:t>
            </a:r>
            <a:endParaRPr lang="en-GB" sz="2200" i="1" dirty="0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80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ABD36F-36EA-4A3F-A0C2-A3F61128EF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8211" y="3271039"/>
            <a:ext cx="1485788" cy="100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D767C5-E857-4127-B545-172FB1E537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8211" y="1380874"/>
            <a:ext cx="1142012" cy="125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95DFE2-3D0F-478E-83C2-CA32AE0922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3515" y="5042146"/>
            <a:ext cx="1035179" cy="98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FAD6D-106A-4340-9FD7-6FA47EB5FFA1}"/>
              </a:ext>
            </a:extLst>
          </p:cNvPr>
          <p:cNvSpPr/>
          <p:nvPr/>
        </p:nvSpPr>
        <p:spPr>
          <a:xfrm>
            <a:off x="934065" y="327103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lv-LV"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Kad ir tumšs, mūsu ķermenis ražo hormonu, ko sauc par </a:t>
            </a:r>
            <a:r>
              <a:rPr lang="lv-LV" sz="2200" b="1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melatonīnu</a:t>
            </a:r>
            <a:r>
              <a:rPr lang="lv-LV"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kas mūsu ķermenim stāsta, ka ir laiks gulēt.</a:t>
            </a:r>
            <a:endParaRPr lang="en-GB" sz="22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B818DE-F8EA-4ADB-B167-BCF3BFFB7C7E}"/>
              </a:ext>
            </a:extLst>
          </p:cNvPr>
          <p:cNvSpPr/>
          <p:nvPr/>
        </p:nvSpPr>
        <p:spPr>
          <a:xfrm>
            <a:off x="934065" y="500234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>
                <a:solidFill>
                  <a:srgbClr val="FFFFFF"/>
                </a:solidFill>
              </a:defRPr>
            </a:pPr>
            <a:r>
              <a:rPr lang="en-GB" sz="22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Fiziskās</a:t>
            </a:r>
            <a:r>
              <a:rPr lang="en-GB" sz="22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aktivitātes</a:t>
            </a:r>
            <a:r>
              <a:rPr lang="en-GB" sz="22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dienas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laikā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uzlabo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miegu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GB" sz="22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A0E52B-251A-4323-9021-A35E4CCDC3E8}"/>
              </a:ext>
            </a:extLst>
          </p:cNvPr>
          <p:cNvSpPr/>
          <p:nvPr/>
        </p:nvSpPr>
        <p:spPr>
          <a:xfrm>
            <a:off x="934065" y="1625955"/>
            <a:ext cx="6096000" cy="76944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/>
            <a:r>
              <a:rPr lang="en-GB" sz="2200" dirty="0">
                <a:latin typeface="Arial"/>
                <a:ea typeface="Roboto"/>
                <a:cs typeface="Arial"/>
              </a:rPr>
              <a:t>11-16 </a:t>
            </a:r>
            <a:r>
              <a:rPr lang="en-GB" sz="2200" dirty="0" err="1">
                <a:latin typeface="Arial"/>
                <a:ea typeface="Roboto"/>
                <a:cs typeface="Arial"/>
              </a:rPr>
              <a:t>gadus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veciem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dirty="0">
                <a:latin typeface="Arial"/>
                <a:ea typeface="Roboto"/>
                <a:cs typeface="Arial"/>
              </a:rPr>
              <a:t>jauniešiem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ieteicams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gulēt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dirty="0">
                <a:latin typeface="Arial"/>
                <a:ea typeface="Roboto"/>
                <a:cs typeface="Arial"/>
              </a:rPr>
              <a:t>no </a:t>
            </a:r>
            <a:r>
              <a:rPr lang="en-GB" sz="2200" b="1" dirty="0">
                <a:latin typeface="Arial"/>
                <a:ea typeface="Roboto"/>
                <a:cs typeface="Arial"/>
              </a:rPr>
              <a:t>8 </a:t>
            </a:r>
            <a:r>
              <a:rPr lang="en-GB" sz="2200" b="1" dirty="0" err="1">
                <a:latin typeface="Arial"/>
                <a:ea typeface="Roboto"/>
                <a:cs typeface="Arial"/>
              </a:rPr>
              <a:t>līdz</a:t>
            </a:r>
            <a:r>
              <a:rPr lang="en-GB" sz="2200" b="1" dirty="0">
                <a:latin typeface="Arial"/>
                <a:ea typeface="Roboto"/>
                <a:cs typeface="Arial"/>
              </a:rPr>
              <a:t> 10 </a:t>
            </a:r>
            <a:r>
              <a:rPr lang="en-GB" sz="2200" b="1" dirty="0" err="1">
                <a:latin typeface="Arial"/>
                <a:ea typeface="Roboto"/>
                <a:cs typeface="Arial"/>
              </a:rPr>
              <a:t>stund</a:t>
            </a:r>
            <a:r>
              <a:rPr lang="lv-LV" sz="2200" b="1" dirty="0" err="1">
                <a:latin typeface="Arial"/>
                <a:ea typeface="Roboto"/>
                <a:cs typeface="Arial"/>
              </a:rPr>
              <a:t>ām</a:t>
            </a:r>
            <a:r>
              <a:rPr lang="en-GB" sz="2200" b="1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naktī</a:t>
            </a:r>
            <a:r>
              <a:rPr lang="en-GB" sz="2200" dirty="0">
                <a:latin typeface="Arial"/>
                <a:ea typeface="Roboto"/>
                <a:cs typeface="Arial"/>
              </a:rPr>
              <a:t>.</a:t>
            </a:r>
            <a:endParaRPr lang="en-GB" sz="2200" b="1" dirty="0">
              <a:latin typeface="Arial"/>
              <a:ea typeface="Roboto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61678B-BB80-4DA0-A453-CF4DDCBD88EC}"/>
              </a:ext>
            </a:extLst>
          </p:cNvPr>
          <p:cNvSpPr txBox="1"/>
          <p:nvPr/>
        </p:nvSpPr>
        <p:spPr>
          <a:xfrm>
            <a:off x="205655" y="44995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Miegs: fakti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70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4014A4-2B9D-4803-8C18-4950AA59CF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1426" y="1912318"/>
            <a:ext cx="1359156" cy="1266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9BB3B8-6FBD-4088-AE60-67DF022475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1426" y="3546001"/>
            <a:ext cx="1359156" cy="1306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20EF89-8D41-4DAC-B928-C0FE5810C8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1900" y="4895960"/>
            <a:ext cx="1996615" cy="1280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8F2AA6-4247-4799-A6B4-32E2696691B8}"/>
              </a:ext>
            </a:extLst>
          </p:cNvPr>
          <p:cNvSpPr txBox="1"/>
          <p:nvPr/>
        </p:nvSpPr>
        <p:spPr>
          <a:xfrm>
            <a:off x="205655" y="370329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Miegs: fakti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EB8FC7-E32A-41E4-8488-69E3BBB74ECF}"/>
              </a:ext>
            </a:extLst>
          </p:cNvPr>
          <p:cNvSpPr/>
          <p:nvPr/>
        </p:nvSpPr>
        <p:spPr>
          <a:xfrm>
            <a:off x="1220828" y="2012098"/>
            <a:ext cx="6615006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Koncentrācija un garastāvoklis –</a:t>
            </a:r>
            <a:r>
              <a:rPr lang="lv-LV" sz="2200" dirty="0">
                <a:latin typeface="Arial"/>
                <a:ea typeface="Roboto"/>
                <a:cs typeface="Arial"/>
              </a:rPr>
              <a:t> aktivitāte smadzenēs miega laikā uzlabo koncentrāciju un garastāvokli.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ECC1AE-0855-4264-B6F5-5EB3ABDAA728}"/>
              </a:ext>
            </a:extLst>
          </p:cNvPr>
          <p:cNvSpPr/>
          <p:nvPr/>
        </p:nvSpPr>
        <p:spPr>
          <a:xfrm>
            <a:off x="1220828" y="3346481"/>
            <a:ext cx="6096000" cy="76944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Atmiņa –</a:t>
            </a:r>
            <a:r>
              <a:rPr lang="lv-LV" sz="2200" dirty="0">
                <a:latin typeface="Arial"/>
                <a:ea typeface="Roboto"/>
                <a:cs typeface="Arial"/>
              </a:rPr>
              <a:t> pa nakti informācija pāriet no mūsu īstermiņa atmiņas uz ilgtermiņa.</a:t>
            </a:r>
            <a:endParaRPr lang="en-GB" sz="2200" dirty="0">
              <a:latin typeface="Arial"/>
              <a:ea typeface="Roboto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7BA072-7D9E-435D-9568-28B38C2679DF}"/>
              </a:ext>
            </a:extLst>
          </p:cNvPr>
          <p:cNvSpPr/>
          <p:nvPr/>
        </p:nvSpPr>
        <p:spPr>
          <a:xfrm>
            <a:off x="1238388" y="4670768"/>
            <a:ext cx="6597446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Produktivitāte un darbaspējas –</a:t>
            </a:r>
            <a:r>
              <a:rPr lang="lv-LV" sz="2200" dirty="0">
                <a:latin typeface="Arial"/>
                <a:ea typeface="Roboto"/>
                <a:cs typeface="Arial"/>
              </a:rPr>
              <a:t> miegs uzlabo lēmumu pieņemšanu un kognitīvo darbību (mūsu spēju domāt).</a:t>
            </a:r>
            <a:endParaRPr lang="en-GB" sz="2200" dirty="0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0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ED9488-F99E-4D8B-A664-902039D46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3270" y="1713558"/>
            <a:ext cx="3569156" cy="3430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A79353-2C0A-43FB-83BE-FED6A43642DA}"/>
              </a:ext>
            </a:extLst>
          </p:cNvPr>
          <p:cNvSpPr txBox="1"/>
          <p:nvPr/>
        </p:nvSpPr>
        <p:spPr>
          <a:xfrm>
            <a:off x="235547" y="590595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Miegs un tavs raksturs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7DCCF3-31B0-4D28-A7F5-5EC90C554C07}"/>
              </a:ext>
            </a:extLst>
          </p:cNvPr>
          <p:cNvSpPr txBox="1"/>
          <p:nvPr/>
        </p:nvSpPr>
        <p:spPr>
          <a:xfrm>
            <a:off x="527391" y="1423298"/>
            <a:ext cx="6776519" cy="4258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pilnvērtīga miega paradumi var ietekmēt raksturu?</a:t>
            </a:r>
            <a:endParaRPr lang="en-GB" sz="2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tikumi ir nepieciešami, lai varētu attīstīt pilnvērtīga miega paradumus?</a:t>
            </a:r>
            <a:endParaRPr lang="en-GB" sz="2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Kāda</a:t>
            </a:r>
            <a:r>
              <a:rPr lang="lv-LV" sz="2800" dirty="0">
                <a:latin typeface="Calibri"/>
                <a:ea typeface="Calibri" panose="020F0502020204030204" pitchFamily="34" charset="0"/>
                <a:cs typeface="Times New Roman"/>
              </a:rPr>
              <a:t> veida</a:t>
            </a: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uzvedība var būt jāsamazina vai jāizskauž, lai nodrošinātu, ka esi kārtīgi izgulējies un tiek attīsti pilnvērtīga miega paradumi?</a:t>
            </a:r>
            <a:endParaRPr lang="en-GB" sz="2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70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4B996D-C324-466F-A5B0-126D59D1C440}"/>
              </a:ext>
            </a:extLst>
          </p:cNvPr>
          <p:cNvSpPr txBox="1"/>
          <p:nvPr/>
        </p:nvSpPr>
        <p:spPr>
          <a:xfrm>
            <a:off x="136449" y="104923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Sagatavo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b="1" dirty="0" err="1">
                <a:latin typeface="Calibri"/>
                <a:ea typeface="Times New Roman" panose="02020603050405020304" pitchFamily="18" charset="0"/>
                <a:cs typeface="Times New Roman"/>
              </a:rPr>
              <a:t>raidieraksta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sarunu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34D15-214D-47CC-BFF8-6ECB9A086D17}"/>
              </a:ext>
            </a:extLst>
          </p:cNvPr>
          <p:cNvSpPr txBox="1"/>
          <p:nvPr/>
        </p:nvSpPr>
        <p:spPr>
          <a:xfrm>
            <a:off x="344556" y="670093"/>
            <a:ext cx="9144000" cy="128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GB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v-LV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i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https://www.youtube.com/watch?v=cdVmPxd4Br8&amp;ab_channel=VeseL%C4%ABga</a:t>
            </a:r>
            <a:r>
              <a:rPr lang="lv-LV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nepareizs miegs var sagraut tavu veselību?</a:t>
            </a:r>
            <a:r>
              <a:rPr lang="lv-LV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058218-F4EF-4F4D-B25A-07457F944A47}"/>
              </a:ext>
            </a:extLst>
          </p:cNvPr>
          <p:cNvSpPr txBox="1"/>
          <p:nvPr/>
        </p:nvSpPr>
        <p:spPr>
          <a:xfrm>
            <a:off x="483705" y="2504665"/>
            <a:ext cx="1012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B</a:t>
            </a:r>
          </a:p>
          <a:p>
            <a:endParaRPr lang="en-GB" sz="3200" b="1">
              <a:solidFill>
                <a:srgbClr val="FF0000"/>
              </a:solidFill>
            </a:endParaRPr>
          </a:p>
          <a:p>
            <a:r>
              <a:rPr lang="en-GB" sz="3200" b="1">
                <a:solidFill>
                  <a:srgbClr val="FF0000"/>
                </a:solidFill>
              </a:rPr>
              <a:t>E</a:t>
            </a:r>
          </a:p>
          <a:p>
            <a:endParaRPr lang="en-GB" sz="3200" b="1">
              <a:solidFill>
                <a:srgbClr val="FF0000"/>
              </a:solidFill>
            </a:endParaRPr>
          </a:p>
          <a:p>
            <a:r>
              <a:rPr lang="en-GB" sz="32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D16D8B-00E7-478B-B841-26E86717A8AE}"/>
              </a:ext>
            </a:extLst>
          </p:cNvPr>
          <p:cNvSpPr txBox="1"/>
          <p:nvPr/>
        </p:nvSpPr>
        <p:spPr>
          <a:xfrm>
            <a:off x="990066" y="2149744"/>
            <a:ext cx="6096000" cy="283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E. D. 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nozīmē: 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i="1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edtime</a:t>
            </a:r>
            <a:r>
              <a:rPr lang="lv-LV" sz="20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routine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gulētiešanas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režīms)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000" i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r>
              <a:rPr lang="lv-LV" sz="20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b="1" i="1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nvironment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(guļamistabas vide) 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000" b="1" i="1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i="1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aytime</a:t>
            </a:r>
            <a:r>
              <a:rPr lang="lv-LV" sz="20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routine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(dienas režīms)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807EE3-BF3E-4D55-B324-E976154879E4}"/>
              </a:ext>
            </a:extLst>
          </p:cNvPr>
          <p:cNvSpPr txBox="1"/>
          <p:nvPr/>
        </p:nvSpPr>
        <p:spPr>
          <a:xfrm>
            <a:off x="6507904" y="2464025"/>
            <a:ext cx="4439479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tā ir efektīva stratēģija?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šīs idejas ir labas?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kādu no tām izmanto?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BC031E-FAE0-4609-BE80-4780F546E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152" t="24528" r="41848" b="31285"/>
          <a:stretch/>
        </p:blipFill>
        <p:spPr>
          <a:xfrm>
            <a:off x="6680479" y="4518990"/>
            <a:ext cx="4266904" cy="2120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31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AA767-DAE7-4C9C-9B59-80B4C8187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30</cp:revision>
  <dcterms:created xsi:type="dcterms:W3CDTF">2019-06-13T10:46:31Z</dcterms:created>
  <dcterms:modified xsi:type="dcterms:W3CDTF">2021-10-15T10:15:36Z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