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sldIdLst>
    <p:sldId id="311" r:id="rId5"/>
    <p:sldId id="312" r:id="rId6"/>
    <p:sldId id="314" r:id="rId7"/>
    <p:sldId id="315" r:id="rId8"/>
    <p:sldId id="316" r:id="rId9"/>
    <p:sldId id="318" r:id="rId10"/>
    <p:sldId id="317" r:id="rId11"/>
    <p:sldId id="321" r:id="rId12"/>
    <p:sldId id="319" r:id="rId13"/>
    <p:sldId id="320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2" clrIdx="0">
    <p:extLst>
      <p:ext uri="{19B8F6BF-5375-455C-9EA6-DF929625EA0E}">
        <p15:presenceInfo xmlns=""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AAE1"/>
    <a:srgbClr val="F741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7BDDF-CF2E-BDA0-8E2D-73DED23F6189}" v="45" dt="2021-09-22T11:12:47.373"/>
    <p1510:client id="{A38F7FEE-533C-29B6-F1B1-D71FA1740302}" v="4" dt="2021-09-22T11:21:01.957"/>
    <p1510:client id="{F605472F-3A35-491A-94A4-791A5D169451}" v="19" dt="2021-09-22T12:27:50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S::mf08052@edu.lu.lv::90e28fec-564e-43b0-9c13-1b12e1cad7dc" providerId="AD" clId="Web-{80C7BDDF-CF2E-BDA0-8E2D-73DED23F6189}"/>
    <pc:docChg chg="modSld">
      <pc:chgData name="Manuel Joaquin Fernandez Gonzalez" userId="S::mf08052@edu.lu.lv::90e28fec-564e-43b0-9c13-1b12e1cad7dc" providerId="AD" clId="Web-{80C7BDDF-CF2E-BDA0-8E2D-73DED23F6189}" dt="2021-09-22T11:12:47.373" v="20" actId="20577"/>
      <pc:docMkLst>
        <pc:docMk/>
      </pc:docMkLst>
      <pc:sldChg chg="modSp">
        <pc:chgData name="Manuel Joaquin Fernandez Gonzalez" userId="S::mf08052@edu.lu.lv::90e28fec-564e-43b0-9c13-1b12e1cad7dc" providerId="AD" clId="Web-{80C7BDDF-CF2E-BDA0-8E2D-73DED23F6189}" dt="2021-09-22T11:12:47.373" v="20" actId="20577"/>
        <pc:sldMkLst>
          <pc:docMk/>
          <pc:sldMk cId="4122014225" sldId="319"/>
        </pc:sldMkLst>
        <pc:spChg chg="mod">
          <ac:chgData name="Manuel Joaquin Fernandez Gonzalez" userId="S::mf08052@edu.lu.lv::90e28fec-564e-43b0-9c13-1b12e1cad7dc" providerId="AD" clId="Web-{80C7BDDF-CF2E-BDA0-8E2D-73DED23F6189}" dt="2021-09-22T11:12:15.794" v="17" actId="20577"/>
          <ac:spMkLst>
            <pc:docMk/>
            <pc:sldMk cId="4122014225" sldId="319"/>
            <ac:spMk id="4" creationId="{1F3A176F-FA3D-48FD-89E1-414D15C448A1}"/>
          </ac:spMkLst>
        </pc:spChg>
        <pc:spChg chg="mod">
          <ac:chgData name="Manuel Joaquin Fernandez Gonzalez" userId="S::mf08052@edu.lu.lv::90e28fec-564e-43b0-9c13-1b12e1cad7dc" providerId="AD" clId="Web-{80C7BDDF-CF2E-BDA0-8E2D-73DED23F6189}" dt="2021-09-22T11:12:22.450" v="18" actId="20577"/>
          <ac:spMkLst>
            <pc:docMk/>
            <pc:sldMk cId="4122014225" sldId="319"/>
            <ac:spMk id="6" creationId="{23D6BD3B-8C01-406A-AE2C-2045F0BDBD25}"/>
          </ac:spMkLst>
        </pc:spChg>
        <pc:spChg chg="mod">
          <ac:chgData name="Manuel Joaquin Fernandez Gonzalez" userId="S::mf08052@edu.lu.lv::90e28fec-564e-43b0-9c13-1b12e1cad7dc" providerId="AD" clId="Web-{80C7BDDF-CF2E-BDA0-8E2D-73DED23F6189}" dt="2021-09-22T11:12:47.373" v="20" actId="20577"/>
          <ac:spMkLst>
            <pc:docMk/>
            <pc:sldMk cId="4122014225" sldId="319"/>
            <ac:spMk id="9" creationId="{955398EB-E455-4446-BACE-39BE9111DF40}"/>
          </ac:spMkLst>
        </pc:spChg>
      </pc:sldChg>
      <pc:sldChg chg="modSp">
        <pc:chgData name="Manuel Joaquin Fernandez Gonzalez" userId="S::mf08052@edu.lu.lv::90e28fec-564e-43b0-9c13-1b12e1cad7dc" providerId="AD" clId="Web-{80C7BDDF-CF2E-BDA0-8E2D-73DED23F6189}" dt="2021-09-22T11:10:38.964" v="2" actId="20577"/>
        <pc:sldMkLst>
          <pc:docMk/>
          <pc:sldMk cId="360701690" sldId="321"/>
        </pc:sldMkLst>
        <pc:spChg chg="mod">
          <ac:chgData name="Manuel Joaquin Fernandez Gonzalez" userId="S::mf08052@edu.lu.lv::90e28fec-564e-43b0-9c13-1b12e1cad7dc" providerId="AD" clId="Web-{80C7BDDF-CF2E-BDA0-8E2D-73DED23F6189}" dt="2021-09-22T11:10:38.964" v="2" actId="20577"/>
          <ac:spMkLst>
            <pc:docMk/>
            <pc:sldMk cId="360701690" sldId="321"/>
            <ac:spMk id="9" creationId="{955398EB-E455-4446-BACE-39BE9111DF40}"/>
          </ac:spMkLst>
        </pc:spChg>
      </pc:sldChg>
    </pc:docChg>
  </pc:docChgLst>
  <pc:docChgLst>
    <pc:chgData name="Manuel Joaquin Fernandez Gonzalez" userId="90e28fec-564e-43b0-9c13-1b12e1cad7dc" providerId="ADAL" clId="{F605472F-3A35-491A-94A4-791A5D169451}"/>
    <pc:docChg chg="undo custSel addSld delSld modSld delMainMaster">
      <pc:chgData name="Manuel Joaquin Fernandez Gonzalez" userId="90e28fec-564e-43b0-9c13-1b12e1cad7dc" providerId="ADAL" clId="{F605472F-3A35-491A-94A4-791A5D169451}" dt="2021-09-22T12:41:21.305" v="371" actId="1592"/>
      <pc:docMkLst>
        <pc:docMk/>
      </pc:docMkLst>
      <pc:sldChg chg="add">
        <pc:chgData name="Manuel Joaquin Fernandez Gonzalez" userId="90e28fec-564e-43b0-9c13-1b12e1cad7dc" providerId="ADAL" clId="{F605472F-3A35-491A-94A4-791A5D169451}" dt="2021-08-20T15:27:41.089" v="0"/>
        <pc:sldMkLst>
          <pc:docMk/>
          <pc:sldMk cId="591148582" sldId="258"/>
        </pc:sldMkLst>
      </pc:sldChg>
      <pc:sldChg chg="del">
        <pc:chgData name="Manuel Joaquin Fernandez Gonzalez" userId="90e28fec-564e-43b0-9c13-1b12e1cad7dc" providerId="ADAL" clId="{F605472F-3A35-491A-94A4-791A5D169451}" dt="2021-08-20T15:27:50.098" v="2" actId="47"/>
        <pc:sldMkLst>
          <pc:docMk/>
          <pc:sldMk cId="0" sldId="262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2057272332" sldId="311"/>
        </pc:sldMkLst>
      </pc:sldChg>
      <pc:sldChg chg="addSp delSp modSp add mod setBg addAnim">
        <pc:chgData name="Manuel Joaquin Fernandez Gonzalez" userId="90e28fec-564e-43b0-9c13-1b12e1cad7dc" providerId="ADAL" clId="{F605472F-3A35-491A-94A4-791A5D169451}" dt="2021-08-20T15:35:04.838" v="49" actId="14100"/>
        <pc:sldMkLst>
          <pc:docMk/>
          <pc:sldMk cId="3123609143" sldId="311"/>
        </pc:sldMkLst>
        <pc:spChg chg="mod ord">
          <ac:chgData name="Manuel Joaquin Fernandez Gonzalez" userId="90e28fec-564e-43b0-9c13-1b12e1cad7dc" providerId="ADAL" clId="{F605472F-3A35-491A-94A4-791A5D169451}" dt="2021-08-20T15:35:04.838" v="49" actId="14100"/>
          <ac:spMkLst>
            <pc:docMk/>
            <pc:sldMk cId="3123609143" sldId="311"/>
            <ac:spMk id="2" creationId="{00000000-0000-0000-0000-000000000000}"/>
          </ac:spMkLst>
        </pc:spChg>
        <pc:spChg chg="add del">
          <ac:chgData name="Manuel Joaquin Fernandez Gonzalez" userId="90e28fec-564e-43b0-9c13-1b12e1cad7dc" providerId="ADAL" clId="{F605472F-3A35-491A-94A4-791A5D169451}" dt="2021-08-20T15:30:47.230" v="15" actId="26606"/>
          <ac:spMkLst>
            <pc:docMk/>
            <pc:sldMk cId="3123609143" sldId="311"/>
            <ac:spMk id="8" creationId="{06DA9DF9-31F7-4056-B42E-878CC92417B8}"/>
          </ac:spMkLst>
        </pc:spChg>
        <pc:spChg chg="add">
          <ac:chgData name="Manuel Joaquin Fernandez Gonzalez" userId="90e28fec-564e-43b0-9c13-1b12e1cad7dc" providerId="ADAL" clId="{F605472F-3A35-491A-94A4-791A5D169451}" dt="2021-08-20T15:30:47.352" v="16" actId="26606"/>
          <ac:spMkLst>
            <pc:docMk/>
            <pc:sldMk cId="3123609143" sldId="311"/>
            <ac:spMk id="11" creationId="{87CC2527-562A-4F69-B487-4371E5B243E7}"/>
          </ac:spMkLst>
        </pc:spChg>
        <pc:picChg chg="add mod">
          <ac:chgData name="Manuel Joaquin Fernandez Gonzalez" userId="90e28fec-564e-43b0-9c13-1b12e1cad7dc" providerId="ADAL" clId="{F605472F-3A35-491A-94A4-791A5D169451}" dt="2021-08-20T15:32:01.301" v="31" actId="1076"/>
          <ac:picMkLst>
            <pc:docMk/>
            <pc:sldMk cId="3123609143" sldId="311"/>
            <ac:picMk id="3" creationId="{5B9A5031-85C2-4F19-AEDD-FB870234F176}"/>
          </ac:picMkLst>
        </pc:picChg>
        <pc:cxnChg chg="add">
          <ac:chgData name="Manuel Joaquin Fernandez Gonzalez" userId="90e28fec-564e-43b0-9c13-1b12e1cad7dc" providerId="ADAL" clId="{F605472F-3A35-491A-94A4-791A5D169451}" dt="2021-08-20T15:30:47.352" v="16" actId="26606"/>
          <ac:cxnSpMkLst>
            <pc:docMk/>
            <pc:sldMk cId="3123609143" sldId="311"/>
            <ac:cxnSpMk id="10" creationId="{BCDAEC91-5BCE-4B55-9CC0-43EF94CB734B}"/>
          </ac:cxnSpMkLst>
        </pc:cxnChg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445288992" sldId="312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2767998505" sldId="312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2677282090" sldId="314"/>
        </pc:sldMkLst>
      </pc:sldChg>
      <pc:sldChg chg="modSp add mod delCm modCm">
        <pc:chgData name="Manuel Joaquin Fernandez Gonzalez" userId="90e28fec-564e-43b0-9c13-1b12e1cad7dc" providerId="ADAL" clId="{F605472F-3A35-491A-94A4-791A5D169451}" dt="2021-09-22T12:27:50.267" v="370"/>
        <pc:sldMkLst>
          <pc:docMk/>
          <pc:sldMk cId="2860171418" sldId="314"/>
        </pc:sldMkLst>
        <pc:spChg chg="mod">
          <ac:chgData name="Manuel Joaquin Fernandez Gonzalez" userId="90e28fec-564e-43b0-9c13-1b12e1cad7dc" providerId="ADAL" clId="{F605472F-3A35-491A-94A4-791A5D169451}" dt="2021-09-22T12:27:50.267" v="370"/>
          <ac:spMkLst>
            <pc:docMk/>
            <pc:sldMk cId="2860171418" sldId="314"/>
            <ac:spMk id="6" creationId="{43025C3D-A982-46EC-98EA-DFE9A5488F0B}"/>
          </ac:spMkLst>
        </pc:spChg>
        <pc:picChg chg="mod">
          <ac:chgData name="Manuel Joaquin Fernandez Gonzalez" userId="90e28fec-564e-43b0-9c13-1b12e1cad7dc" providerId="ADAL" clId="{F605472F-3A35-491A-94A4-791A5D169451}" dt="2021-09-22T12:25:33.296" v="323" actId="1076"/>
          <ac:picMkLst>
            <pc:docMk/>
            <pc:sldMk cId="2860171418" sldId="314"/>
            <ac:picMk id="2" creationId="{8A404927-6FBE-4FAD-A32A-3DA4E2907381}"/>
          </ac:picMkLst>
        </pc:picChg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3663102649" sldId="315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3913188112" sldId="315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1510058924" sldId="316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1900546406" sldId="316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2307835486" sldId="317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3060975246" sldId="317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3053800676" sldId="318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3768775404" sldId="318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2953077899" sldId="319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4122014225" sldId="319"/>
        </pc:sldMkLst>
      </pc:sldChg>
      <pc:sldChg chg="modSp add mod">
        <pc:chgData name="Manuel Joaquin Fernandez Gonzalez" userId="90e28fec-564e-43b0-9c13-1b12e1cad7dc" providerId="ADAL" clId="{F605472F-3A35-491A-94A4-791A5D169451}" dt="2021-08-20T15:35:44.478" v="58" actId="20577"/>
        <pc:sldMkLst>
          <pc:docMk/>
          <pc:sldMk cId="429558041" sldId="320"/>
        </pc:sldMkLst>
        <pc:spChg chg="mod">
          <ac:chgData name="Manuel Joaquin Fernandez Gonzalez" userId="90e28fec-564e-43b0-9c13-1b12e1cad7dc" providerId="ADAL" clId="{F605472F-3A35-491A-94A4-791A5D169451}" dt="2021-08-20T15:35:44.478" v="58" actId="20577"/>
          <ac:spMkLst>
            <pc:docMk/>
            <pc:sldMk cId="429558041" sldId="320"/>
            <ac:spMk id="4" creationId="{950622C3-37FB-48D1-9DB8-A960D9F13744}"/>
          </ac:spMkLst>
        </pc:spChg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798424844" sldId="320"/>
        </pc:sldMkLst>
      </pc:sldChg>
      <pc:sldChg chg="delCm">
        <pc:chgData name="Manuel Joaquin Fernandez Gonzalez" userId="90e28fec-564e-43b0-9c13-1b12e1cad7dc" providerId="ADAL" clId="{F605472F-3A35-491A-94A4-791A5D169451}" dt="2021-09-22T12:41:21.305" v="371" actId="1592"/>
        <pc:sldMkLst>
          <pc:docMk/>
          <pc:sldMk cId="360701690" sldId="321"/>
        </pc:sldMkLst>
      </pc:sldChg>
      <pc:sldMasterChg chg="del delSldLayout">
        <pc:chgData name="Manuel Joaquin Fernandez Gonzalez" userId="90e28fec-564e-43b0-9c13-1b12e1cad7dc" providerId="ADAL" clId="{F605472F-3A35-491A-94A4-791A5D169451}" dt="2021-08-20T15:27:50.098" v="2" actId="47"/>
        <pc:sldMasterMkLst>
          <pc:docMk/>
          <pc:sldMasterMk cId="2866832251" sldId="2147483648"/>
        </pc:sldMasterMkLst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Andrejs Mūrnieks" userId="S::murnieks@edu.lu.lv::3e8de971-bca6-4a40-98d7-345a6aeb0e19" providerId="AD" clId="Web-{12260FFE-3284-4569-93C1-710DF54493A4}"/>
    <pc:docChg chg="addSld modSld sldOrd">
      <pc:chgData name="Andrejs Mūrnieks" userId="S::murnieks@edu.lu.lv::3e8de971-bca6-4a40-98d7-345a6aeb0e19" providerId="AD" clId="Web-{12260FFE-3284-4569-93C1-710DF54493A4}" dt="2021-08-25T13:06:19.616" v="139" actId="1076"/>
      <pc:docMkLst>
        <pc:docMk/>
      </pc:docMkLst>
      <pc:sldChg chg="addSp delSp modSp">
        <pc:chgData name="Andrejs Mūrnieks" userId="S::murnieks@edu.lu.lv::3e8de971-bca6-4a40-98d7-345a6aeb0e19" providerId="AD" clId="Web-{12260FFE-3284-4569-93C1-710DF54493A4}" dt="2021-08-25T13:03:42.816" v="135" actId="14100"/>
        <pc:sldMkLst>
          <pc:docMk/>
          <pc:sldMk cId="4122014225" sldId="319"/>
        </pc:sldMkLst>
        <pc:spChg chg="mod">
          <ac:chgData name="Andrejs Mūrnieks" userId="S::murnieks@edu.lu.lv::3e8de971-bca6-4a40-98d7-345a6aeb0e19" providerId="AD" clId="Web-{12260FFE-3284-4569-93C1-710DF54493A4}" dt="2021-08-25T12:53:37.741" v="15" actId="14100"/>
          <ac:spMkLst>
            <pc:docMk/>
            <pc:sldMk cId="4122014225" sldId="319"/>
            <ac:spMk id="4" creationId="{1F3A176F-FA3D-48FD-89E1-414D15C448A1}"/>
          </ac:spMkLst>
        </pc:spChg>
        <pc:spChg chg="mod">
          <ac:chgData name="Andrejs Mūrnieks" userId="S::murnieks@edu.lu.lv::3e8de971-bca6-4a40-98d7-345a6aeb0e19" providerId="AD" clId="Web-{12260FFE-3284-4569-93C1-710DF54493A4}" dt="2021-08-25T13:03:42.816" v="135" actId="14100"/>
          <ac:spMkLst>
            <pc:docMk/>
            <pc:sldMk cId="4122014225" sldId="319"/>
            <ac:spMk id="6" creationId="{23D6BD3B-8C01-406A-AE2C-2045F0BDBD25}"/>
          </ac:spMkLst>
        </pc:spChg>
        <pc:spChg chg="mod">
          <ac:chgData name="Andrejs Mūrnieks" userId="S::murnieks@edu.lu.lv::3e8de971-bca6-4a40-98d7-345a6aeb0e19" providerId="AD" clId="Web-{12260FFE-3284-4569-93C1-710DF54493A4}" dt="2021-08-25T13:03:27.566" v="130" actId="20577"/>
          <ac:spMkLst>
            <pc:docMk/>
            <pc:sldMk cId="4122014225" sldId="319"/>
            <ac:spMk id="9" creationId="{955398EB-E455-4446-BACE-39BE9111DF40}"/>
          </ac:spMkLst>
        </pc:spChg>
        <pc:picChg chg="add mod">
          <ac:chgData name="Andrejs Mūrnieks" userId="S::murnieks@edu.lu.lv::3e8de971-bca6-4a40-98d7-345a6aeb0e19" providerId="AD" clId="Web-{12260FFE-3284-4569-93C1-710DF54493A4}" dt="2021-08-25T13:03:33.566" v="132" actId="1076"/>
          <ac:picMkLst>
            <pc:docMk/>
            <pc:sldMk cId="4122014225" sldId="319"/>
            <ac:picMk id="2" creationId="{73C5958C-4B12-40AC-BBAE-3F37FD4D1938}"/>
          </ac:picMkLst>
        </pc:picChg>
        <pc:picChg chg="del">
          <ac:chgData name="Andrejs Mūrnieks" userId="S::murnieks@edu.lu.lv::3e8de971-bca6-4a40-98d7-345a6aeb0e19" providerId="AD" clId="Web-{12260FFE-3284-4569-93C1-710DF54493A4}" dt="2021-08-25T12:53:42.616" v="16"/>
          <ac:picMkLst>
            <pc:docMk/>
            <pc:sldMk cId="4122014225" sldId="319"/>
            <ac:picMk id="7" creationId="{128F3A52-9A4D-4A66-9548-01EB66EA5FFD}"/>
          </ac:picMkLst>
        </pc:picChg>
      </pc:sldChg>
      <pc:sldChg chg="modSp">
        <pc:chgData name="Andrejs Mūrnieks" userId="S::murnieks@edu.lu.lv::3e8de971-bca6-4a40-98d7-345a6aeb0e19" providerId="AD" clId="Web-{12260FFE-3284-4569-93C1-710DF54493A4}" dt="2021-08-25T13:01:45.267" v="118" actId="14100"/>
        <pc:sldMkLst>
          <pc:docMk/>
          <pc:sldMk cId="429558041" sldId="320"/>
        </pc:sldMkLst>
        <pc:spChg chg="mod">
          <ac:chgData name="Andrejs Mūrnieks" userId="S::murnieks@edu.lu.lv::3e8de971-bca6-4a40-98d7-345a6aeb0e19" providerId="AD" clId="Web-{12260FFE-3284-4569-93C1-710DF54493A4}" dt="2021-08-25T13:01:45.267" v="118" actId="14100"/>
          <ac:spMkLst>
            <pc:docMk/>
            <pc:sldMk cId="429558041" sldId="320"/>
            <ac:spMk id="4" creationId="{950622C3-37FB-48D1-9DB8-A960D9F13744}"/>
          </ac:spMkLst>
        </pc:spChg>
      </pc:sldChg>
      <pc:sldChg chg="addSp delSp modSp add ord replId">
        <pc:chgData name="Andrejs Mūrnieks" userId="S::murnieks@edu.lu.lv::3e8de971-bca6-4a40-98d7-345a6aeb0e19" providerId="AD" clId="Web-{12260FFE-3284-4569-93C1-710DF54493A4}" dt="2021-08-25T13:06:19.616" v="139" actId="1076"/>
        <pc:sldMkLst>
          <pc:docMk/>
          <pc:sldMk cId="360701690" sldId="321"/>
        </pc:sldMkLst>
        <pc:picChg chg="add mod">
          <ac:chgData name="Andrejs Mūrnieks" userId="S::murnieks@edu.lu.lv::3e8de971-bca6-4a40-98d7-345a6aeb0e19" providerId="AD" clId="Web-{12260FFE-3284-4569-93C1-710DF54493A4}" dt="2021-08-25T13:06:19.616" v="139" actId="1076"/>
          <ac:picMkLst>
            <pc:docMk/>
            <pc:sldMk cId="360701690" sldId="321"/>
            <ac:picMk id="2" creationId="{66BA8F0D-5699-4A94-A71D-7DE2D7408CE4}"/>
          </ac:picMkLst>
        </pc:picChg>
        <pc:picChg chg="del">
          <ac:chgData name="Andrejs Mūrnieks" userId="S::murnieks@edu.lu.lv::3e8de971-bca6-4a40-98d7-345a6aeb0e19" providerId="AD" clId="Web-{12260FFE-3284-4569-93C1-710DF54493A4}" dt="2021-08-25T12:52:27.270" v="1"/>
          <ac:picMkLst>
            <pc:docMk/>
            <pc:sldMk cId="360701690" sldId="321"/>
            <ac:picMk id="7" creationId="{128F3A52-9A4D-4A66-9548-01EB66EA5FFD}"/>
          </ac:picMkLst>
        </pc:picChg>
      </pc:sldChg>
    </pc:docChg>
  </pc:docChgLst>
  <pc:docChgLst>
    <pc:chgData name="Manuel Joaquin Fernandez Gonzalez" userId="S::mf08052@edu.lu.lv::90e28fec-564e-43b0-9c13-1b12e1cad7dc" providerId="AD" clId="Web-{A38F7FEE-533C-29B6-F1B1-D71FA1740302}"/>
    <pc:docChg chg="modSld">
      <pc:chgData name="Manuel Joaquin Fernandez Gonzalez" userId="S::mf08052@edu.lu.lv::90e28fec-564e-43b0-9c13-1b12e1cad7dc" providerId="AD" clId="Web-{A38F7FEE-533C-29B6-F1B1-D71FA1740302}" dt="2021-09-22T11:21:01.957" v="2" actId="20577"/>
      <pc:docMkLst>
        <pc:docMk/>
      </pc:docMkLst>
      <pc:sldChg chg="modSp">
        <pc:chgData name="Manuel Joaquin Fernandez Gonzalez" userId="S::mf08052@edu.lu.lv::90e28fec-564e-43b0-9c13-1b12e1cad7dc" providerId="AD" clId="Web-{A38F7FEE-533C-29B6-F1B1-D71FA1740302}" dt="2021-09-22T11:21:01.957" v="2" actId="20577"/>
        <pc:sldMkLst>
          <pc:docMk/>
          <pc:sldMk cId="2860171418" sldId="314"/>
        </pc:sldMkLst>
        <pc:spChg chg="mod">
          <ac:chgData name="Manuel Joaquin Fernandez Gonzalez" userId="S::mf08052@edu.lu.lv::90e28fec-564e-43b0-9c13-1b12e1cad7dc" providerId="AD" clId="Web-{A38F7FEE-533C-29B6-F1B1-D71FA1740302}" dt="2021-09-22T11:21:01.957" v="2" actId="20577"/>
          <ac:spMkLst>
            <pc:docMk/>
            <pc:sldMk cId="2860171418" sldId="314"/>
            <ac:spMk id="6" creationId="{43025C3D-A982-46EC-98EA-DFE9A5488F0B}"/>
          </ac:spMkLst>
        </pc:spChg>
      </pc:sldChg>
    </pc:docChg>
  </pc:docChgLst>
  <pc:docChgLst>
    <pc:chgData name="Baiba Kaļķe" userId="S::baibak@edu.lu.lv::090b5955-d8cd-4512-94e7-80946276549e" providerId="AD" clId="Web-{9D247E3C-4B45-4AF6-95DF-11261431AF58}"/>
    <pc:docChg chg="modSld">
      <pc:chgData name="Baiba Kaļķe" userId="S::baibak@edu.lu.lv::090b5955-d8cd-4512-94e7-80946276549e" providerId="AD" clId="Web-{9D247E3C-4B45-4AF6-95DF-11261431AF58}" dt="2021-09-20T15:00:21.281" v="211" actId="20577"/>
      <pc:docMkLst>
        <pc:docMk/>
      </pc:docMkLst>
      <pc:sldChg chg="modSp">
        <pc:chgData name="Baiba Kaļķe" userId="S::baibak@edu.lu.lv::090b5955-d8cd-4512-94e7-80946276549e" providerId="AD" clId="Web-{9D247E3C-4B45-4AF6-95DF-11261431AF58}" dt="2021-09-20T14:49:20.978" v="27" actId="20577"/>
        <pc:sldMkLst>
          <pc:docMk/>
          <pc:sldMk cId="2767998505" sldId="312"/>
        </pc:sldMkLst>
        <pc:spChg chg="mod">
          <ac:chgData name="Baiba Kaļķe" userId="S::baibak@edu.lu.lv::090b5955-d8cd-4512-94e7-80946276549e" providerId="AD" clId="Web-{9D247E3C-4B45-4AF6-95DF-11261431AF58}" dt="2021-09-20T14:49:20.978" v="27" actId="20577"/>
          <ac:spMkLst>
            <pc:docMk/>
            <pc:sldMk cId="2767998505" sldId="312"/>
            <ac:spMk id="3" creationId="{BE4544A8-CC50-4078-926C-03CA7FA7E3D4}"/>
          </ac:spMkLst>
        </pc:spChg>
      </pc:sldChg>
      <pc:sldChg chg="modSp addCm">
        <pc:chgData name="Baiba Kaļķe" userId="S::baibak@edu.lu.lv::090b5955-d8cd-4512-94e7-80946276549e" providerId="AD" clId="Web-{9D247E3C-4B45-4AF6-95DF-11261431AF58}" dt="2021-09-20T14:51:12.328" v="55" actId="20577"/>
        <pc:sldMkLst>
          <pc:docMk/>
          <pc:sldMk cId="2860171418" sldId="314"/>
        </pc:sldMkLst>
        <pc:spChg chg="mod">
          <ac:chgData name="Baiba Kaļķe" userId="S::baibak@edu.lu.lv::090b5955-d8cd-4512-94e7-80946276549e" providerId="AD" clId="Web-{9D247E3C-4B45-4AF6-95DF-11261431AF58}" dt="2021-09-20T14:49:33.385" v="29" actId="20577"/>
          <ac:spMkLst>
            <pc:docMk/>
            <pc:sldMk cId="2860171418" sldId="314"/>
            <ac:spMk id="4" creationId="{D90F5A67-EF74-4477-9D5C-74593B070A25}"/>
          </ac:spMkLst>
        </pc:spChg>
        <pc:spChg chg="mod">
          <ac:chgData name="Baiba Kaļķe" userId="S::baibak@edu.lu.lv::090b5955-d8cd-4512-94e7-80946276549e" providerId="AD" clId="Web-{9D247E3C-4B45-4AF6-95DF-11261431AF58}" dt="2021-09-20T14:51:12.328" v="55" actId="20577"/>
          <ac:spMkLst>
            <pc:docMk/>
            <pc:sldMk cId="2860171418" sldId="314"/>
            <ac:spMk id="6" creationId="{43025C3D-A982-46EC-98EA-DFE9A5488F0B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2:40.505" v="105" actId="20577"/>
        <pc:sldMkLst>
          <pc:docMk/>
          <pc:sldMk cId="3913188112" sldId="315"/>
        </pc:sldMkLst>
        <pc:spChg chg="mod">
          <ac:chgData name="Baiba Kaļķe" userId="S::baibak@edu.lu.lv::090b5955-d8cd-4512-94e7-80946276549e" providerId="AD" clId="Web-{9D247E3C-4B45-4AF6-95DF-11261431AF58}" dt="2021-09-20T14:52:40.505" v="105" actId="20577"/>
          <ac:spMkLst>
            <pc:docMk/>
            <pc:sldMk cId="3913188112" sldId="315"/>
            <ac:spMk id="4" creationId="{F2330D6D-912F-4C99-BB2B-9261D163C8CB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3:50.603" v="127" actId="20577"/>
        <pc:sldMkLst>
          <pc:docMk/>
          <pc:sldMk cId="1510058924" sldId="316"/>
        </pc:sldMkLst>
        <pc:spChg chg="mod">
          <ac:chgData name="Baiba Kaļķe" userId="S::baibak@edu.lu.lv::090b5955-d8cd-4512-94e7-80946276549e" providerId="AD" clId="Web-{9D247E3C-4B45-4AF6-95DF-11261431AF58}" dt="2021-09-20T14:52:47.599" v="106" actId="20577"/>
          <ac:spMkLst>
            <pc:docMk/>
            <pc:sldMk cId="1510058924" sldId="316"/>
            <ac:spMk id="3" creationId="{FAC8CFA1-CF4C-4F36-890A-2361A97F64A2}"/>
          </ac:spMkLst>
        </pc:spChg>
        <pc:spChg chg="mod">
          <ac:chgData name="Baiba Kaļķe" userId="S::baibak@edu.lu.lv::090b5955-d8cd-4512-94e7-80946276549e" providerId="AD" clId="Web-{9D247E3C-4B45-4AF6-95DF-11261431AF58}" dt="2021-09-20T14:53:50.603" v="127" actId="20577"/>
          <ac:spMkLst>
            <pc:docMk/>
            <pc:sldMk cId="1510058924" sldId="316"/>
            <ac:spMk id="5" creationId="{6F4CBA3C-012E-4B86-9F44-78DF4783456D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5:37.140" v="174" actId="20577"/>
        <pc:sldMkLst>
          <pc:docMk/>
          <pc:sldMk cId="2307835486" sldId="317"/>
        </pc:sldMkLst>
        <pc:spChg chg="mod">
          <ac:chgData name="Baiba Kaļķe" userId="S::baibak@edu.lu.lv::090b5955-d8cd-4512-94e7-80946276549e" providerId="AD" clId="Web-{9D247E3C-4B45-4AF6-95DF-11261431AF58}" dt="2021-09-20T14:55:37.140" v="174" actId="20577"/>
          <ac:spMkLst>
            <pc:docMk/>
            <pc:sldMk cId="2307835486" sldId="317"/>
            <ac:spMk id="5" creationId="{ABD7E9C2-0588-46F6-95B7-22B041108A1A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5:23.452" v="171" actId="20577"/>
        <pc:sldMkLst>
          <pc:docMk/>
          <pc:sldMk cId="3053800676" sldId="318"/>
        </pc:sldMkLst>
        <pc:spChg chg="mod">
          <ac:chgData name="Baiba Kaļķe" userId="S::baibak@edu.lu.lv::090b5955-d8cd-4512-94e7-80946276549e" providerId="AD" clId="Web-{9D247E3C-4B45-4AF6-95DF-11261431AF58}" dt="2021-09-20T14:53:57.994" v="128" actId="20577"/>
          <ac:spMkLst>
            <pc:docMk/>
            <pc:sldMk cId="3053800676" sldId="318"/>
            <ac:spMk id="4" creationId="{CF97E1F0-9C09-40E4-B9D2-26C7CD2653EB}"/>
          </ac:spMkLst>
        </pc:spChg>
        <pc:spChg chg="mod">
          <ac:chgData name="Baiba Kaļķe" userId="S::baibak@edu.lu.lv::090b5955-d8cd-4512-94e7-80946276549e" providerId="AD" clId="Web-{9D247E3C-4B45-4AF6-95DF-11261431AF58}" dt="2021-09-20T14:55:23.452" v="171" actId="20577"/>
          <ac:spMkLst>
            <pc:docMk/>
            <pc:sldMk cId="3053800676" sldId="318"/>
            <ac:spMk id="6" creationId="{1A3DE58F-E994-44A4-B14D-64A38F77718C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8:13.727" v="198" actId="20577"/>
        <pc:sldMkLst>
          <pc:docMk/>
          <pc:sldMk cId="4122014225" sldId="319"/>
        </pc:sldMkLst>
        <pc:spChg chg="mod">
          <ac:chgData name="Baiba Kaļķe" userId="S::baibak@edu.lu.lv::090b5955-d8cd-4512-94e7-80946276549e" providerId="AD" clId="Web-{9D247E3C-4B45-4AF6-95DF-11261431AF58}" dt="2021-09-20T14:56:47.269" v="184" actId="20577"/>
          <ac:spMkLst>
            <pc:docMk/>
            <pc:sldMk cId="4122014225" sldId="319"/>
            <ac:spMk id="4" creationId="{1F3A176F-FA3D-48FD-89E1-414D15C448A1}"/>
          </ac:spMkLst>
        </pc:spChg>
        <pc:spChg chg="mod">
          <ac:chgData name="Baiba Kaļķe" userId="S::baibak@edu.lu.lv::090b5955-d8cd-4512-94e7-80946276549e" providerId="AD" clId="Web-{9D247E3C-4B45-4AF6-95DF-11261431AF58}" dt="2021-09-20T14:58:13.727" v="198" actId="20577"/>
          <ac:spMkLst>
            <pc:docMk/>
            <pc:sldMk cId="4122014225" sldId="319"/>
            <ac:spMk id="9" creationId="{955398EB-E455-4446-BACE-39BE9111DF40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5:00:21.281" v="211" actId="20577"/>
        <pc:sldMkLst>
          <pc:docMk/>
          <pc:sldMk cId="429558041" sldId="320"/>
        </pc:sldMkLst>
        <pc:spChg chg="mod">
          <ac:chgData name="Baiba Kaļķe" userId="S::baibak@edu.lu.lv::090b5955-d8cd-4512-94e7-80946276549e" providerId="AD" clId="Web-{9D247E3C-4B45-4AF6-95DF-11261431AF58}" dt="2021-09-20T15:00:21.281" v="211" actId="20577"/>
          <ac:spMkLst>
            <pc:docMk/>
            <pc:sldMk cId="429558041" sldId="320"/>
            <ac:spMk id="4" creationId="{950622C3-37FB-48D1-9DB8-A960D9F13744}"/>
          </ac:spMkLst>
        </pc:spChg>
        <pc:spChg chg="mod">
          <ac:chgData name="Baiba Kaļķe" userId="S::baibak@edu.lu.lv::090b5955-d8cd-4512-94e7-80946276549e" providerId="AD" clId="Web-{9D247E3C-4B45-4AF6-95DF-11261431AF58}" dt="2021-09-20T14:58:19.930" v="199" actId="20577"/>
          <ac:spMkLst>
            <pc:docMk/>
            <pc:sldMk cId="429558041" sldId="320"/>
            <ac:spMk id="5" creationId="{AAE57156-2901-4650-AAE6-609EA0F1D063}"/>
          </ac:spMkLst>
        </pc:spChg>
      </pc:sldChg>
      <pc:sldChg chg="modSp addCm">
        <pc:chgData name="Baiba Kaļķe" userId="S::baibak@edu.lu.lv::090b5955-d8cd-4512-94e7-80946276549e" providerId="AD" clId="Web-{9D247E3C-4B45-4AF6-95DF-11261431AF58}" dt="2021-09-20T14:59:54.264" v="200"/>
        <pc:sldMkLst>
          <pc:docMk/>
          <pc:sldMk cId="360701690" sldId="321"/>
        </pc:sldMkLst>
        <pc:spChg chg="mod">
          <ac:chgData name="Baiba Kaļķe" userId="S::baibak@edu.lu.lv::090b5955-d8cd-4512-94e7-80946276549e" providerId="AD" clId="Web-{9D247E3C-4B45-4AF6-95DF-11261431AF58}" dt="2021-09-20T14:56:01.094" v="176" actId="20577"/>
          <ac:spMkLst>
            <pc:docMk/>
            <pc:sldMk cId="360701690" sldId="321"/>
            <ac:spMk id="4" creationId="{1F3A176F-FA3D-48FD-89E1-414D15C448A1}"/>
          </ac:spMkLst>
        </pc:spChg>
        <pc:spChg chg="mod">
          <ac:chgData name="Baiba Kaļķe" userId="S::baibak@edu.lu.lv::090b5955-d8cd-4512-94e7-80946276549e" providerId="AD" clId="Web-{9D247E3C-4B45-4AF6-95DF-11261431AF58}" dt="2021-09-20T14:56:06.345" v="177" actId="20577"/>
          <ac:spMkLst>
            <pc:docMk/>
            <pc:sldMk cId="360701690" sldId="321"/>
            <ac:spMk id="6" creationId="{23D6BD3B-8C01-406A-AE2C-2045F0BDBD25}"/>
          </ac:spMkLst>
        </pc:spChg>
        <pc:spChg chg="mod">
          <ac:chgData name="Baiba Kaļķe" userId="S::baibak@edu.lu.lv::090b5955-d8cd-4512-94e7-80946276549e" providerId="AD" clId="Web-{9D247E3C-4B45-4AF6-95DF-11261431AF58}" dt="2021-09-20T14:56:24.689" v="179" actId="20577"/>
          <ac:spMkLst>
            <pc:docMk/>
            <pc:sldMk cId="360701690" sldId="321"/>
            <ac:spMk id="9" creationId="{955398EB-E455-4446-BACE-39BE9111DF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578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29713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8294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220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970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9914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3421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570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173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7862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2306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070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5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5B9A5031-85C2-4F19-AEDD-FB870234F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222" r="-1" b="-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434" y="3116129"/>
            <a:ext cx="3672790" cy="3136625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lv-LV" sz="2800" dirty="0"/>
              <a:t>8. klase</a:t>
            </a:r>
            <a:br>
              <a:rPr lang="lv-LV" sz="2800" dirty="0"/>
            </a:br>
            <a:r>
              <a:rPr lang="lv-LV" sz="2800" dirty="0"/>
              <a:t>Tēma: Tava nākotne, tava pasaule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3600" b="1" dirty="0"/>
              <a:t>2. nodarbība - Kas tevi dzīvē sagaida?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90882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-tap_mai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6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40C6A8-C15D-48A0-8B9D-CD6552B6F6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7165" y="2104053"/>
            <a:ext cx="3175804" cy="2669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0622C3-37FB-48D1-9DB8-A960D9F13744}"/>
              </a:ext>
            </a:extLst>
          </p:cNvPr>
          <p:cNvSpPr txBox="1"/>
          <p:nvPr/>
        </p:nvSpPr>
        <p:spPr>
          <a:xfrm>
            <a:off x="781878" y="1533436"/>
            <a:ext cx="6096000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Mūsu d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zīve ir atšķirīga no </a:t>
            </a:r>
            <a:r>
              <a:rPr lang="lv-LV" sz="240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Opras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err="1">
                <a:latin typeface="Calibri"/>
                <a:ea typeface="Times New Roman" panose="02020603050405020304" pitchFamily="18" charset="0"/>
                <a:cs typeface="Times New Roman"/>
              </a:rPr>
              <a:t>Vinfrijas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>
                <a:solidFill>
                  <a:srgbClr val="C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vai Raimonda Paula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 dzīves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tomēr ikviens no mums piedzīvo pacēlumus un kritumus, kas veido mūsu personību.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b="1">
                <a:solidFill>
                  <a:srgbClr val="25AA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Padomā!</a:t>
            </a:r>
          </a:p>
          <a:p>
            <a:pPr algn="just"/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tu varētu izmantot dzīves pieredzi, lai veidotu savu nākotnes personību? </a:t>
            </a:r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E57156-2901-4650-AAE6-609EA0F1D063}"/>
              </a:ext>
            </a:extLst>
          </p:cNvPr>
          <p:cNvSpPr txBox="1"/>
          <p:nvPr/>
        </p:nvSpPr>
        <p:spPr>
          <a:xfrm>
            <a:off x="159026" y="10872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Apstākļi un dzīve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55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4544A8-CC50-4078-926C-03CA7FA7E3D4}"/>
              </a:ext>
            </a:extLst>
          </p:cNvPr>
          <p:cNvSpPr txBox="1"/>
          <p:nvPr/>
        </p:nvSpPr>
        <p:spPr>
          <a:xfrm>
            <a:off x="967408" y="1532757"/>
            <a:ext cx="6096000" cy="35230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nozīmē dzīvot “labu dzīvi”? </a:t>
            </a:r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ar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dalieties ar savām idejām grupā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Kuru tikumu dēļ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 tu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vēlētos, lai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 tevi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atceras (darba tikumi vai dvēseles tikumi)?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32F6B7-F761-4E22-8997-CA55C0CBE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3356" y="2146771"/>
            <a:ext cx="2733478" cy="2533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799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404927-6FBE-4FAD-A32A-3DA4E2907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41392" y="3429000"/>
            <a:ext cx="4433576" cy="336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0F5A67-EF74-4477-9D5C-74593B070A25}"/>
              </a:ext>
            </a:extLst>
          </p:cNvPr>
          <p:cNvSpPr txBox="1"/>
          <p:nvPr/>
        </p:nvSpPr>
        <p:spPr>
          <a:xfrm>
            <a:off x="251792" y="148478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Dzīves ritējums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025C3D-A982-46EC-98EA-DFE9A5488F0B}"/>
              </a:ext>
            </a:extLst>
          </p:cNvPr>
          <p:cNvSpPr txBox="1"/>
          <p:nvPr/>
        </p:nvSpPr>
        <p:spPr>
          <a:xfrm>
            <a:off x="251792" y="1023156"/>
            <a:ext cx="11182826" cy="28722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Aktivitātes mērķis ir noteikt, kādā dzīves punktā tu atrodies šobrīd un kas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Tev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ir būtisks.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Pie 1. riteņa sektoriem p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ieraksti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astoņas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Tev nozīmīgas dzīves sastāvdaļas (piemēram, ģimene, draugi, skola, darbs, atpūta… ) un iekrāso attiecīgā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sektora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segmentus atbilstoši tam, cik tā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dzīve sastāvdaļa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tev ir svarīga - jo svarīgāka, jo vairāk segmentus. Daži sektori var būt vienādi!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katies piemēru šajā slaidā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17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20E102-3F88-4021-970D-082FC9B813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259" y="2451652"/>
            <a:ext cx="3519161" cy="2214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330D6D-912F-4C99-BB2B-9261D163C8CB}"/>
              </a:ext>
            </a:extLst>
          </p:cNvPr>
          <p:cNvSpPr txBox="1"/>
          <p:nvPr/>
        </p:nvSpPr>
        <p:spPr>
          <a:xfrm>
            <a:off x="615884" y="1075195"/>
            <a:ext cx="7030619" cy="51501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ritenī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pieraksti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tikumus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kas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patlaban tev 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piemīt vai ir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būtiski!</a:t>
            </a:r>
            <a:endParaRPr lang="lv-LV" sz="20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Sadali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et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riteni tik daudz segmentos, cik vajadzīgs, lai ierakstītu konstatētos tikumus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lv-LV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Novērtējiet, cik lielā mērā konkrētais tikums ir attīstīts: var izmantot 10 </a:t>
            </a:r>
            <a:r>
              <a:rPr lang="lv-LV" sz="200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ballu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sistēmu vai pierakstīt teikumu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,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vai aprakstošus uzskaites punktus.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Ietverto informāciju pārrunā ar </a:t>
            </a:r>
            <a:r>
              <a:rPr lang="lv-LV" sz="200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0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Kāpēc izvēlētas tieši šādas prioritātes? </a:t>
            </a: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Ja labi pazīsti savu </a:t>
            </a:r>
            <a:r>
              <a:rPr lang="lv-LV" sz="200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 – vai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ritenī ierakstītais atbilst tam, ko esi ievērojis?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Kādas ir līdzības un atšķirības starp jūsu riteņiem?</a:t>
            </a:r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89DD44-228B-4FAC-8D41-F691CBCE77FC}"/>
              </a:ext>
            </a:extLst>
          </p:cNvPr>
          <p:cNvSpPr txBox="1"/>
          <p:nvPr/>
        </p:nvSpPr>
        <p:spPr>
          <a:xfrm>
            <a:off x="251792" y="148478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Dzīves ritējums.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18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C8CFA1-CF4C-4F36-890A-2361A97F64A2}"/>
              </a:ext>
            </a:extLst>
          </p:cNvPr>
          <p:cNvSpPr txBox="1"/>
          <p:nvPr/>
        </p:nvSpPr>
        <p:spPr>
          <a:xfrm>
            <a:off x="145774" y="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Prom nākotnē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4CBA3C-012E-4B86-9F44-78DF4783456D}"/>
              </a:ext>
            </a:extLst>
          </p:cNvPr>
          <p:cNvSpPr txBox="1"/>
          <p:nvPr/>
        </p:nvSpPr>
        <p:spPr>
          <a:xfrm>
            <a:off x="339327" y="1193388"/>
            <a:ext cx="6936115" cy="4393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Iztēlojies 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savas nākotnes 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karti! 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Šajā uzdevumā svarīgāk ir likt lietā </a:t>
            </a:r>
            <a:r>
              <a:rPr lang="lv-LV" sz="2400" b="1">
                <a:solidFill>
                  <a:srgbClr val="25AAE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iztēli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nevis </a:t>
            </a:r>
            <a:r>
              <a:rPr lang="lv-LV" sz="2400" b="1">
                <a:solidFill>
                  <a:srgbClr val="F74137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plānot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Kurp dzīve </a:t>
            </a:r>
            <a:r>
              <a:rPr lang="lv-LV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varētu virzīties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nevis kurp tā </a:t>
            </a:r>
            <a:r>
              <a:rPr lang="lv-LV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virzīsies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Kartes sākums ir pašreizējā “atrašanās vieta” (par pamatu izmantojiet 1. aktivitātes refleksiju).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 jāattēlo lapas kreisajā augšējā stūrī.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Mērķis atradīsies lapas labajā apakšējā stūrī.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Uzzīmē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savas dzīves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ceļu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līdz brieduma gadiem (apmēram 40 gadu vecumam), nosakot galvenos sasniegumus un notikumus, kas dzīves ceļā būs nozīmīgi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0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FBE12E-DD2A-4C2C-8786-17449DD248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0526" y="2971872"/>
            <a:ext cx="3822146" cy="1724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005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D7650D-82F1-4994-9D52-E629CACAF9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4933" y="2250648"/>
            <a:ext cx="2970166" cy="3054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97E1F0-9C09-40E4-B9D2-26C7CD2653EB}"/>
              </a:ext>
            </a:extLst>
          </p:cNvPr>
          <p:cNvSpPr txBox="1"/>
          <p:nvPr/>
        </p:nvSpPr>
        <p:spPr>
          <a:xfrm>
            <a:off x="119270" y="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Prom nākotnē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3DE58F-E994-44A4-B14D-64A38F77718C}"/>
              </a:ext>
            </a:extLst>
          </p:cNvPr>
          <p:cNvSpPr txBox="1"/>
          <p:nvPr/>
        </p:nvSpPr>
        <p:spPr>
          <a:xfrm>
            <a:off x="516900" y="846914"/>
            <a:ext cx="7553673" cy="41464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Šis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uzdevums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ir radošs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tāpēc apzinies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ka dzīvē ir pacēlumi un kritumi un ka dzīves ceļš parasti ir līkumains, nevis taisns!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Daži no būtiskākajiem notikumiem var būt attiecības/laulība, mītnes iegāde, karjeras izaugsme, un šo dzīves ceļu var mērot vienatnē vai kopā ar citiem cilvēkiem.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999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Nosaki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kādi tikumi būs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 jāizmanto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katram no sasniegumiem un kāpēc šie tikumi ir būtiski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80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4695CB-7787-41FF-8372-58470AB23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1" t="17677" r="979" b="5680"/>
          <a:stretch/>
        </p:blipFill>
        <p:spPr>
          <a:xfrm>
            <a:off x="0" y="1775791"/>
            <a:ext cx="8600661" cy="3771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D7E9C2-0588-46F6-95B7-22B041108A1A}"/>
              </a:ext>
            </a:extLst>
          </p:cNvPr>
          <p:cNvSpPr txBox="1"/>
          <p:nvPr/>
        </p:nvSpPr>
        <p:spPr>
          <a:xfrm>
            <a:off x="8904008" y="1560443"/>
            <a:ext cx="308775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varētu nokļūt šajos galvenajos pieturas punktos savā dzīvē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?</a:t>
            </a:r>
            <a:endParaRPr lang="lv-LV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ctr"/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var sasniegt visu, ko vēlas sasniegt?</a:t>
            </a:r>
            <a:endParaRPr lang="en-GB" sz="2400"/>
          </a:p>
        </p:txBody>
      </p:sp>
    </p:spTree>
    <p:extLst>
      <p:ext uri="{BB962C8B-B14F-4D97-AF65-F5344CB8AC3E}">
        <p14:creationId xmlns="" xmlns:p14="http://schemas.microsoft.com/office/powerpoint/2010/main" val="230783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3A176F-FA3D-48FD-89E1-414D15C448A1}"/>
              </a:ext>
            </a:extLst>
          </p:cNvPr>
          <p:cNvSpPr txBox="1"/>
          <p:nvPr/>
        </p:nvSpPr>
        <p:spPr>
          <a:xfrm>
            <a:off x="159026" y="10872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Apstākļi un dzīve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D6BD3B-8C01-406A-AE2C-2045F0BDBD25}"/>
              </a:ext>
            </a:extLst>
          </p:cNvPr>
          <p:cNvSpPr txBox="1"/>
          <p:nvPr/>
        </p:nvSpPr>
        <p:spPr>
          <a:xfrm>
            <a:off x="8772939" y="4394608"/>
            <a:ext cx="320702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b="1" i="0" err="1">
                <a:solidFill>
                  <a:srgbClr val="000000"/>
                </a:solidFill>
                <a:effectLst/>
                <a:latin typeface="Caslon Doric Web"/>
              </a:rPr>
              <a:t>Opra</a:t>
            </a:r>
            <a:r>
              <a:rPr lang="lv-LV" b="1" i="0">
                <a:solidFill>
                  <a:srgbClr val="000000"/>
                </a:solidFill>
                <a:effectLst/>
                <a:latin typeface="Caslon Doric Web"/>
              </a:rPr>
              <a:t> </a:t>
            </a:r>
            <a:r>
              <a:rPr lang="lv-LV" b="1" i="0" err="1">
                <a:solidFill>
                  <a:srgbClr val="000000"/>
                </a:solidFill>
                <a:effectLst/>
                <a:latin typeface="Caslon Doric Web"/>
              </a:rPr>
              <a:t>Vinfrija</a:t>
            </a:r>
            <a:r>
              <a:rPr lang="lv-LV" b="0" i="0">
                <a:solidFill>
                  <a:srgbClr val="000000"/>
                </a:solidFill>
                <a:effectLst/>
                <a:latin typeface="Caslon Doric Web"/>
              </a:rPr>
              <a:t> </a:t>
            </a:r>
            <a:r>
              <a:rPr lang="lv-LV" b="0" i="1">
                <a:solidFill>
                  <a:srgbClr val="000000"/>
                </a:solidFill>
                <a:effectLst/>
                <a:latin typeface="Caslon Doric Web"/>
              </a:rPr>
              <a:t>(</a:t>
            </a:r>
            <a:r>
              <a:rPr lang="lv-LV" b="0" i="1" err="1">
                <a:solidFill>
                  <a:srgbClr val="000000"/>
                </a:solidFill>
                <a:effectLst/>
                <a:latin typeface="Caslon Doric Web"/>
              </a:rPr>
              <a:t>Oprah</a:t>
            </a:r>
            <a:r>
              <a:rPr lang="lv-LV" b="0" i="1">
                <a:solidFill>
                  <a:srgbClr val="000000"/>
                </a:solidFill>
                <a:effectLst/>
                <a:latin typeface="Caslon Doric Web"/>
              </a:rPr>
              <a:t> </a:t>
            </a:r>
            <a:r>
              <a:rPr lang="lv-LV" b="0" i="1" err="1">
                <a:solidFill>
                  <a:srgbClr val="000000"/>
                </a:solidFill>
                <a:effectLst/>
                <a:latin typeface="Caslon Doric Web"/>
              </a:rPr>
              <a:t>Winfrey</a:t>
            </a:r>
            <a:r>
              <a:rPr lang="lv-LV" b="0" i="1">
                <a:solidFill>
                  <a:srgbClr val="000000"/>
                </a:solidFill>
                <a:effectLst/>
                <a:latin typeface="Caslon Doric Web"/>
              </a:rPr>
              <a:t>)</a:t>
            </a:r>
            <a:r>
              <a:rPr lang="lv-LV" b="0" i="0">
                <a:solidFill>
                  <a:srgbClr val="000000"/>
                </a:solidFill>
                <a:effectLst/>
                <a:latin typeface="Caslon Doric Web"/>
              </a:rPr>
              <a:t>, amerikāņu televīzijas šovu vadītāja, veidotāja un </a:t>
            </a:r>
            <a:r>
              <a:rPr lang="lv-LV" b="0" i="0" err="1">
                <a:solidFill>
                  <a:srgbClr val="000000"/>
                </a:solidFill>
                <a:effectLst/>
                <a:latin typeface="Caslon Doric Web"/>
              </a:rPr>
              <a:t>filantrope</a:t>
            </a:r>
            <a:r>
              <a:rPr lang="lv-LV" b="0" i="0">
                <a:solidFill>
                  <a:srgbClr val="000000"/>
                </a:solidFill>
                <a:effectLst/>
                <a:latin typeface="Caslon Doric Web"/>
              </a:rPr>
              <a:t>.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5398EB-E455-4446-BACE-39BE9111DF40}"/>
              </a:ext>
            </a:extLst>
          </p:cNvPr>
          <p:cNvSpPr txBox="1"/>
          <p:nvPr/>
        </p:nvSpPr>
        <p:spPr>
          <a:xfrm>
            <a:off x="384314" y="995599"/>
            <a:ext cx="7964556" cy="52473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Kādi ir daži no </a:t>
            </a:r>
            <a:r>
              <a:rPr lang="lv-LV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Opras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 dirty="0" err="1">
                <a:ea typeface="+mn-lt"/>
                <a:cs typeface="+mn-lt"/>
              </a:rPr>
              <a:t>Vinfrijas</a:t>
            </a:r>
            <a:r>
              <a:rPr lang="lv-LV" sz="2000" dirty="0">
                <a:ea typeface="+mn-lt"/>
                <a:cs typeface="+mn-lt"/>
              </a:rPr>
              <a:t> 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dzīves apstākļiem?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US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tie varētu būt ietekmējuši veidu, kā </a:t>
            </a:r>
            <a:r>
              <a:rPr lang="lv-LV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dzīvo savu dzīvi?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Kādi tikumi </a:t>
            </a:r>
            <a:r>
              <a:rPr lang="lv-LV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Oprai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varētu būt bijuši nepieciešami dažādos dzīves posmos?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 </a:t>
            </a:r>
            <a:r>
              <a:rPr lang="lv-LV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Opras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ir labs?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Kādā veidā </a:t>
            </a:r>
            <a:r>
              <a:rPr lang="lv-LV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dara labu sev un citiem?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tu domā, vai labais </a:t>
            </a:r>
            <a:r>
              <a:rPr lang="lv-LV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Opras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ir noticis nejauši?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tas radās, pieņemot noteiktus lēmumus?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cilvēks var izvēlēties nodzīvot labu dzīvi?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Cik lielā mērā apstākļi </a:t>
            </a:r>
            <a:r>
              <a:rPr lang="lv-LV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Opras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ietekmē veidu, kā viņa dzīvo?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Pārdomā, kādi ir tavas dzīves apstākļi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2" name="Picture 2" descr="A picture containing person&#10;&#10;Description automatically generated">
            <a:extLst>
              <a:ext uri="{FF2B5EF4-FFF2-40B4-BE49-F238E27FC236}">
                <a16:creationId xmlns="" xmlns:a16="http://schemas.microsoft.com/office/drawing/2014/main" id="{66BA8F0D-5699-4A94-A71D-7DE2D7408C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0537" y="2084681"/>
            <a:ext cx="3223364" cy="2093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0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3A176F-FA3D-48FD-89E1-414D15C448A1}"/>
              </a:ext>
            </a:extLst>
          </p:cNvPr>
          <p:cNvSpPr txBox="1"/>
          <p:nvPr/>
        </p:nvSpPr>
        <p:spPr>
          <a:xfrm>
            <a:off x="159026" y="108721"/>
            <a:ext cx="692063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</a:t>
            </a: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 aktivitāte (otrs variants).</a:t>
            </a: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Apstākļi un dzīve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D6BD3B-8C01-406A-AE2C-2045F0BDBD25}"/>
              </a:ext>
            </a:extLst>
          </p:cNvPr>
          <p:cNvSpPr txBox="1"/>
          <p:nvPr/>
        </p:nvSpPr>
        <p:spPr>
          <a:xfrm>
            <a:off x="8835570" y="4509429"/>
            <a:ext cx="3227902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b="1">
                <a:latin typeface="Caslon Doric Web"/>
              </a:rPr>
              <a:t>Raimonds Pauls</a:t>
            </a:r>
            <a:r>
              <a:rPr lang="lv-LV">
                <a:latin typeface="Caslon Doric Web"/>
              </a:rPr>
              <a:t> </a:t>
            </a:r>
            <a:r>
              <a:rPr lang="lv">
                <a:ea typeface="+mn-lt"/>
                <a:cs typeface="+mn-lt"/>
              </a:rPr>
              <a:t>– slavenākais latviešu populārās mūzikas komponists, pianists, vairāku Saeimas </a:t>
            </a:r>
            <a:r>
              <a:rPr lang="lv" err="1">
                <a:ea typeface="+mn-lt"/>
                <a:cs typeface="+mn-lt"/>
              </a:rPr>
              <a:t>sasaukumu</a:t>
            </a:r>
            <a:r>
              <a:rPr lang="lv">
                <a:ea typeface="+mn-lt"/>
                <a:cs typeface="+mn-lt"/>
              </a:rPr>
              <a:t> deputāts, bijis Latvijas kultūras ministrs</a:t>
            </a:r>
            <a:r>
              <a:rPr lang="lv-LV" b="0" i="0">
                <a:effectLst/>
                <a:latin typeface="Caslon Doric Web"/>
              </a:rPr>
              <a:t>.</a:t>
            </a:r>
            <a:endParaRPr lang="en-GB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5398EB-E455-4446-BACE-39BE9111DF40}"/>
              </a:ext>
            </a:extLst>
          </p:cNvPr>
          <p:cNvSpPr txBox="1"/>
          <p:nvPr/>
        </p:nvSpPr>
        <p:spPr>
          <a:xfrm>
            <a:off x="238177" y="786832"/>
            <a:ext cx="8528225" cy="6032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</a:t>
            </a:r>
            <a:r>
              <a:rPr lang="lv-LV" sz="2400">
                <a:effectLst/>
                <a:ea typeface="+mn-lt"/>
                <a:cs typeface="+mn-lt"/>
              </a:rPr>
              <a:t>Kādi </a:t>
            </a:r>
            <a:r>
              <a:rPr lang="lv-LV" sz="2400">
                <a:ea typeface="+mn-lt"/>
                <a:cs typeface="+mn-lt"/>
              </a:rPr>
              <a:t>bija Raimonda Paula dzīves apstākļi bērnībā? </a:t>
            </a:r>
            <a:endParaRPr lang="lv-LV" sz="2400"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Kas  izraisīja krīzi viņa dzīvē slavas uzplaukuma sākumā? </a:t>
            </a:r>
            <a:endParaRPr lang="lv-LV" sz="2400"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Kādi populāras personas </a:t>
            </a:r>
            <a:r>
              <a:rPr lang="lv-LV" sz="2400">
                <a:effectLst/>
                <a:ea typeface="+mn-lt"/>
                <a:cs typeface="+mn-lt"/>
              </a:rPr>
              <a:t>dzīves </a:t>
            </a:r>
            <a:r>
              <a:rPr lang="lv-LV" sz="2400">
                <a:ea typeface="+mn-lt"/>
                <a:cs typeface="+mn-lt"/>
              </a:rPr>
              <a:t>apstākļi bija izaicinājums un radīja problēmas viņa dzīvē</a:t>
            </a:r>
            <a:r>
              <a:rPr lang="lv-LV" sz="2400">
                <a:effectLst/>
                <a:ea typeface="+mn-lt"/>
                <a:cs typeface="+mn-lt"/>
              </a:rPr>
              <a:t>?</a:t>
            </a:r>
            <a:r>
              <a:rPr lang="lv-LV" sz="2400">
                <a:ea typeface="+mn-lt"/>
                <a:cs typeface="+mn-lt"/>
              </a:rPr>
              <a:t> </a:t>
            </a: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Kuri hobiji palīdzējuši Raimondam saglabāt labu veselību visā mūzā ilgumā</a:t>
            </a:r>
            <a:r>
              <a:rPr lang="lv-LV" sz="2400">
                <a:effectLst/>
                <a:ea typeface="+mn-lt"/>
                <a:cs typeface="+mn-lt"/>
              </a:rPr>
              <a:t>?</a:t>
            </a:r>
            <a:r>
              <a:rPr lang="lv-LV" sz="2400">
                <a:ea typeface="+mn-lt"/>
                <a:cs typeface="+mn-lt"/>
              </a:rPr>
              <a:t> </a:t>
            </a: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</a:t>
            </a:r>
            <a:r>
              <a:rPr lang="lv-LV" sz="2400">
                <a:effectLst/>
                <a:ea typeface="+mn-lt"/>
                <a:cs typeface="+mn-lt"/>
              </a:rPr>
              <a:t>Kādi tikumi</a:t>
            </a:r>
            <a:r>
              <a:rPr lang="lv-LV" sz="2400">
                <a:ea typeface="+mn-lt"/>
                <a:cs typeface="+mn-lt"/>
              </a:rPr>
              <a:t> Raimondam </a:t>
            </a:r>
            <a:r>
              <a:rPr lang="lv-LV" sz="2400">
                <a:effectLst/>
                <a:ea typeface="+mn-lt"/>
                <a:cs typeface="+mn-lt"/>
              </a:rPr>
              <a:t>varētu būt bijuši nepieciešami dažādos dzīves posmos?</a:t>
            </a:r>
            <a:r>
              <a:rPr lang="lv-LV" sz="2400">
                <a:ea typeface="+mn-lt"/>
                <a:cs typeface="+mn-lt"/>
              </a:rPr>
              <a:t>  </a:t>
            </a: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</a:t>
            </a:r>
            <a:r>
              <a:rPr lang="lv-LV" sz="2400">
                <a:effectLst/>
                <a:ea typeface="+mn-lt"/>
                <a:cs typeface="+mn-lt"/>
              </a:rPr>
              <a:t>Kas </a:t>
            </a:r>
            <a:r>
              <a:rPr lang="lv-LV" sz="2400">
                <a:ea typeface="+mn-lt"/>
                <a:cs typeface="+mn-lt"/>
              </a:rPr>
              <a:t>Raimonda Paula </a:t>
            </a:r>
            <a:r>
              <a:rPr lang="lv-LV" sz="2400">
                <a:effectLst/>
                <a:ea typeface="+mn-lt"/>
                <a:cs typeface="+mn-lt"/>
              </a:rPr>
              <a:t>dzīvē ir labs? Kādā veidā </a:t>
            </a:r>
            <a:r>
              <a:rPr lang="lv-LV" sz="2400">
                <a:ea typeface="+mn-lt"/>
                <a:cs typeface="+mn-lt"/>
              </a:rPr>
              <a:t>Raimonds dara</a:t>
            </a:r>
            <a:r>
              <a:rPr lang="lv-LV" sz="2400">
                <a:effectLst/>
                <a:ea typeface="+mn-lt"/>
                <a:cs typeface="+mn-lt"/>
              </a:rPr>
              <a:t> labu sev un citiem?</a:t>
            </a:r>
            <a:r>
              <a:rPr lang="lv-LV" sz="2400">
                <a:ea typeface="+mn-lt"/>
                <a:cs typeface="+mn-lt"/>
              </a:rPr>
              <a:t> </a:t>
            </a:r>
            <a:endParaRPr lang="lv-LV" sz="2400">
              <a:cs typeface="Calibri" panose="020F0502020204030204"/>
            </a:endParaRPr>
          </a:p>
          <a:p>
            <a:pPr algn="just">
              <a:buFont typeface="Arial"/>
              <a:buChar char="•"/>
            </a:pPr>
            <a:r>
              <a:rPr lang="lv-LV" sz="2000">
                <a:ea typeface="+mn-lt"/>
                <a:cs typeface="+mn-lt"/>
              </a:rPr>
              <a:t> </a:t>
            </a:r>
            <a:r>
              <a:rPr lang="lv-LV" sz="2400">
                <a:effectLst/>
                <a:ea typeface="+mn-lt"/>
                <a:cs typeface="+mn-lt"/>
              </a:rPr>
              <a:t>Kā tu domā, vai labais </a:t>
            </a:r>
            <a:r>
              <a:rPr lang="lv-LV" sz="2400">
                <a:ea typeface="+mn-lt"/>
                <a:cs typeface="+mn-lt"/>
              </a:rPr>
              <a:t>Raimonda </a:t>
            </a:r>
            <a:r>
              <a:rPr lang="lv-LV" sz="2400">
                <a:effectLst/>
                <a:ea typeface="+mn-lt"/>
                <a:cs typeface="+mn-lt"/>
              </a:rPr>
              <a:t>dzīvē ir noticis nejauši?</a:t>
            </a:r>
            <a:r>
              <a:rPr lang="lv-LV" sz="2400">
                <a:ea typeface="+mn-lt"/>
                <a:cs typeface="+mn-lt"/>
              </a:rPr>
              <a:t>  </a:t>
            </a: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</a:t>
            </a:r>
            <a:r>
              <a:rPr lang="lv-LV" sz="2400">
                <a:effectLst/>
                <a:ea typeface="+mn-lt"/>
                <a:cs typeface="+mn-lt"/>
              </a:rPr>
              <a:t>Vai tas radās, pieņemot noteiktus lēmumus?</a:t>
            </a:r>
            <a:r>
              <a:rPr lang="lv-LV" sz="2400">
                <a:ea typeface="+mn-lt"/>
                <a:cs typeface="+mn-lt"/>
              </a:rPr>
              <a:t>  </a:t>
            </a: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</a:t>
            </a:r>
            <a:r>
              <a:rPr lang="lv-LV" sz="2400">
                <a:effectLst/>
                <a:ea typeface="+mn-lt"/>
                <a:cs typeface="+mn-lt"/>
              </a:rPr>
              <a:t>Kā cilvēks var izvēlēties nodzīvot labu dzīvi?</a:t>
            </a:r>
            <a:r>
              <a:rPr lang="lv-LV" sz="2400">
                <a:ea typeface="+mn-lt"/>
                <a:cs typeface="+mn-lt"/>
              </a:rPr>
              <a:t>  </a:t>
            </a:r>
          </a:p>
          <a:p>
            <a:pPr algn="just">
              <a:buFont typeface="Arial"/>
              <a:buChar char="•"/>
            </a:pPr>
            <a:r>
              <a:rPr lang="lv-LV" sz="2400">
                <a:ea typeface="+mn-lt"/>
                <a:cs typeface="+mn-lt"/>
              </a:rPr>
              <a:t> </a:t>
            </a:r>
            <a:r>
              <a:rPr lang="lv-LV" sz="2400">
                <a:effectLst/>
                <a:ea typeface="+mn-lt"/>
                <a:cs typeface="+mn-lt"/>
              </a:rPr>
              <a:t>Cik lielā mērā apstākļi </a:t>
            </a:r>
            <a:r>
              <a:rPr lang="lv-LV" sz="2400">
                <a:ea typeface="+mn-lt"/>
                <a:cs typeface="+mn-lt"/>
              </a:rPr>
              <a:t>Raimonda dzīvē</a:t>
            </a:r>
            <a:r>
              <a:rPr lang="lv-LV" sz="2400">
                <a:effectLst/>
                <a:ea typeface="+mn-lt"/>
                <a:cs typeface="+mn-lt"/>
              </a:rPr>
              <a:t> ietekmē veidu, kā </a:t>
            </a:r>
            <a:r>
              <a:rPr lang="lv-LV" sz="2400">
                <a:ea typeface="+mn-lt"/>
                <a:cs typeface="+mn-lt"/>
              </a:rPr>
              <a:t>viņš </a:t>
            </a:r>
            <a:r>
              <a:rPr lang="lv-LV" sz="2400">
                <a:effectLst/>
                <a:ea typeface="+mn-lt"/>
                <a:cs typeface="+mn-lt"/>
              </a:rPr>
              <a:t>dzīvo?</a:t>
            </a:r>
            <a:r>
              <a:rPr lang="lv-LV" sz="2400">
                <a:ea typeface="+mn-lt"/>
                <a:cs typeface="+mn-lt"/>
              </a:rPr>
              <a:t> </a:t>
            </a:r>
            <a:endParaRPr lang="lv-LV" sz="2400"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Pārdomā, kādi ir tavas dzīves apstākļi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3C5958C-4B12-40AC-BBAE-3F37FD4D19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5083" y="998235"/>
            <a:ext cx="2409174" cy="3327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1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bcd8bb90-b1cb-4fe5-8892-66ea2dba031d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66993BE-E7B7-4D4F-806C-DEAB8EFC19BE}">
  <ds:schemaRefs>
    <ds:schemaRef ds:uri="bcd8bb90-b1cb-4fe5-8892-66ea2dba0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227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dizains</vt:lpstr>
      <vt:lpstr>8. klase Tēma: Tava nākotne, tava pasaule  2. nodarbība - Kas tevi dzīvē sagaida?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4</cp:revision>
  <dcterms:created xsi:type="dcterms:W3CDTF">2019-06-13T10:46:31Z</dcterms:created>
  <dcterms:modified xsi:type="dcterms:W3CDTF">2021-10-15T10:14:24Z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